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03E1B9-F198-4B95-87A1-8347D8F14F0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80B8E33-E8E5-4B31-97EB-0A8811351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9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E1B9-F198-4B95-87A1-8347D8F14F0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8E33-E8E5-4B31-97EB-0A8811351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3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03E1B9-F198-4B95-87A1-8347D8F14F0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80B8E33-E8E5-4B31-97EB-0A8811351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8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E1B9-F198-4B95-87A1-8347D8F14F0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80B8E33-E8E5-4B31-97EB-0A8811351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7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03E1B9-F198-4B95-87A1-8347D8F14F0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80B8E33-E8E5-4B31-97EB-0A8811351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E1B9-F198-4B95-87A1-8347D8F14F0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8E33-E8E5-4B31-97EB-0A8811351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3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E1B9-F198-4B95-87A1-8347D8F14F0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8E33-E8E5-4B31-97EB-0A8811351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8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E1B9-F198-4B95-87A1-8347D8F14F0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8E33-E8E5-4B31-97EB-0A8811351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1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E1B9-F198-4B95-87A1-8347D8F14F0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8E33-E8E5-4B31-97EB-0A8811351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8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03E1B9-F198-4B95-87A1-8347D8F14F0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80B8E33-E8E5-4B31-97EB-0A8811351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1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E1B9-F198-4B95-87A1-8347D8F14F0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8E33-E8E5-4B31-97EB-0A8811351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2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203E1B9-F198-4B95-87A1-8347D8F14F0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80B8E33-E8E5-4B31-97EB-0A8811351C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437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default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A50A0-7BC7-438B-B7A0-9EA59245A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CAR RENTAL SYSTEM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6AD12-59CA-40E2-BA83-3931CD70E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9285" y="4971359"/>
            <a:ext cx="6735451" cy="590321"/>
          </a:xfrm>
        </p:spPr>
        <p:txBody>
          <a:bodyPr>
            <a:norm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</a:rPr>
              <a:t>HARSHIT RAWAT</a:t>
            </a:r>
          </a:p>
        </p:txBody>
      </p:sp>
    </p:spTree>
    <p:extLst>
      <p:ext uri="{BB962C8B-B14F-4D97-AF65-F5344CB8AC3E}">
        <p14:creationId xmlns:p14="http://schemas.microsoft.com/office/powerpoint/2010/main" val="53861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7B59-06CA-4416-B9BC-603F9093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DECBE-3352-4174-9007-DEEA64896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purpose of designing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RENTAL SYSTEM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automate the process of renting cars instead of the traditional manual process of renting cars.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great advantage of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RENTAL SYSTEM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enhance business processes that enables the customers to explore more options for renting cars than limiting their possibilities to local domain alone.</a:t>
            </a:r>
          </a:p>
        </p:txBody>
      </p:sp>
    </p:spTree>
    <p:extLst>
      <p:ext uri="{BB962C8B-B14F-4D97-AF65-F5344CB8AC3E}">
        <p14:creationId xmlns:p14="http://schemas.microsoft.com/office/powerpoint/2010/main" val="166706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E4F8-165C-4DB5-A79D-F6CA5035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Project</a:t>
            </a:r>
            <a:r>
              <a:rPr lang="en-US" sz="4000" dirty="0"/>
              <a:t> code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485F5-5613-42EF-BE6A-AEF9EEE4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have a look at the code on GITHUB.</a:t>
            </a:r>
          </a:p>
        </p:txBody>
      </p:sp>
    </p:spTree>
    <p:extLst>
      <p:ext uri="{BB962C8B-B14F-4D97-AF65-F5344CB8AC3E}">
        <p14:creationId xmlns:p14="http://schemas.microsoft.com/office/powerpoint/2010/main" val="152578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EA53-37A8-4C30-8256-AE4ED425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5D678-1F7B-4D43-8656-24DF18A86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this was my first ever python project, I had some tough challenges to face as well.  A few of them are as follows: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appropriate resources to gather the sufficient information about writing the pseudocode.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errors from the code.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code.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the continuous running loop using the while and try statement.</a:t>
            </a:r>
          </a:p>
        </p:txBody>
      </p:sp>
    </p:spTree>
    <p:extLst>
      <p:ext uri="{BB962C8B-B14F-4D97-AF65-F5344CB8AC3E}">
        <p14:creationId xmlns:p14="http://schemas.microsoft.com/office/powerpoint/2010/main" val="416415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C2A8-C8FC-46A3-B068-71064383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BFAFB-D04B-4016-8335-7C501647B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Tammy Miller (Course Instructor).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Murach’s Python Programming.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W3schools.com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https://www.w3schools.com/python/default.asp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Udemy Python programming course.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421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98</TotalTime>
  <Words>175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Gill Sans MT</vt:lpstr>
      <vt:lpstr>Times New Roman</vt:lpstr>
      <vt:lpstr>Wingdings</vt:lpstr>
      <vt:lpstr>Wingdings 2</vt:lpstr>
      <vt:lpstr>Dividend</vt:lpstr>
      <vt:lpstr>CAR RENTAL SYSTEM </vt:lpstr>
      <vt:lpstr>purpose</vt:lpstr>
      <vt:lpstr>Project code </vt:lpstr>
      <vt:lpstr>challenges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RENTAL SYSTEM </dc:title>
  <dc:creator>yash rawat</dc:creator>
  <cp:lastModifiedBy>yash rawat</cp:lastModifiedBy>
  <cp:revision>8</cp:revision>
  <dcterms:created xsi:type="dcterms:W3CDTF">2018-10-11T15:19:19Z</dcterms:created>
  <dcterms:modified xsi:type="dcterms:W3CDTF">2018-10-11T22:52:16Z</dcterms:modified>
</cp:coreProperties>
</file>