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0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77F5C-3962-ACD5-36F6-7ED1DF36F54E}" v="86" dt="2021-11-22T11:36:49.543"/>
    <p1510:client id="{AE2686FC-2272-4A4E-831D-B12D2532574F}" v="30" dt="2021-11-22T06:20:30.359"/>
    <p1510:client id="{CF184EFB-4EFF-FF63-A7DE-CEE47E6BF2E9}" v="219" dt="2021-11-23T09:34:20.680"/>
    <p1510:client id="{FE8DF5AD-736C-6C82-4FAE-447AD2AB45DD}" v="398" dt="2021-11-22T10:11:25.8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8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43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2850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2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487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2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19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0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3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95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3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4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9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819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1" r:id="rId1"/>
    <p:sldLayoutId id="2147483942" r:id="rId2"/>
    <p:sldLayoutId id="2147483943" r:id="rId3"/>
    <p:sldLayoutId id="2147483944" r:id="rId4"/>
    <p:sldLayoutId id="2147483945" r:id="rId5"/>
    <p:sldLayoutId id="2147483946" r:id="rId6"/>
    <p:sldLayoutId id="2147483947" r:id="rId7"/>
    <p:sldLayoutId id="2147483948" r:id="rId8"/>
    <p:sldLayoutId id="2147483949" r:id="rId9"/>
    <p:sldLayoutId id="2147483950" r:id="rId10"/>
    <p:sldLayoutId id="2147483951" r:id="rId11"/>
    <p:sldLayoutId id="2147483952" r:id="rId12"/>
    <p:sldLayoutId id="2147483953" r:id="rId13"/>
    <p:sldLayoutId id="2147483954" r:id="rId14"/>
    <p:sldLayoutId id="2147483955" r:id="rId15"/>
    <p:sldLayoutId id="2147483956" r:id="rId16"/>
    <p:sldLayoutId id="214748395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03331/HKLAW_PROJECT.git" TargetMode="External"/><Relationship Id="rId2" Type="http://schemas.openxmlformats.org/officeDocument/2006/relationships/hyperlink" Target="https://www.hklaw.com/en/professionals?practice=3143ab35-d1e0-4345-bcf9-a5cb0912053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E31F7-F3AE-4513-87A1-BF7B03ED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693" y="2247782"/>
            <a:ext cx="5753852" cy="25410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85000"/>
              </a:lnSpc>
            </a:pPr>
            <a:r>
              <a:rPr lang="en-US" sz="7200" dirty="0">
                <a:latin typeface="Kokila"/>
                <a:cs typeface="Kokila"/>
              </a:rPr>
              <a:t>WEB SCAPPING USING </a:t>
            </a:r>
            <a:br>
              <a:rPr lang="en-US" sz="7200" dirty="0">
                <a:latin typeface="Kokila"/>
                <a:cs typeface="Kokila"/>
              </a:rPr>
            </a:br>
            <a:r>
              <a:rPr lang="en-US" sz="7200" dirty="0">
                <a:latin typeface="Kokila"/>
                <a:cs typeface="Kokila"/>
              </a:rPr>
              <a:t>PYTHON</a:t>
            </a:r>
            <a:endParaRPr lang="en-US" dirty="0"/>
          </a:p>
        </p:txBody>
      </p:sp>
      <p:pic>
        <p:nvPicPr>
          <p:cNvPr id="9" name="Picture 10" descr="Icon&#10;&#10;Description automatically generated">
            <a:extLst>
              <a:ext uri="{FF2B5EF4-FFF2-40B4-BE49-F238E27FC236}">
                <a16:creationId xmlns:a16="http://schemas.microsoft.com/office/drawing/2014/main" id="{D5ADA2B8-BAD9-44AF-A837-9C2EF6E2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51" y="1565169"/>
            <a:ext cx="3718563" cy="37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1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1479" y="196241"/>
            <a:ext cx="7877906" cy="115667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Kokila"/>
                <a:cs typeface="Kokila"/>
              </a:rPr>
              <a:t>Web Scrapping - Holland &amp; Knight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37BF97D-5831-4BCA-9D8F-F881BC051BA6}"/>
              </a:ext>
            </a:extLst>
          </p:cNvPr>
          <p:cNvSpPr txBox="1">
            <a:spLocks/>
          </p:cNvSpPr>
          <p:nvPr/>
        </p:nvSpPr>
        <p:spPr>
          <a:xfrm>
            <a:off x="609602" y="1808408"/>
            <a:ext cx="7725504" cy="47154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Kokila"/>
                <a:ea typeface="+mn-lt"/>
                <a:cs typeface="Kokila"/>
              </a:rPr>
              <a:t>Requirements:</a:t>
            </a:r>
          </a:p>
          <a:p>
            <a:pPr marL="742950" lvl="1" indent="-285750" algn="l">
              <a:buChar char="•"/>
            </a:pPr>
            <a:r>
              <a:rPr lang="en-US" sz="2400" dirty="0">
                <a:latin typeface="Kokila"/>
                <a:ea typeface="+mn-lt"/>
                <a:cs typeface="Kokila"/>
              </a:rPr>
              <a:t>Scrap data from website</a:t>
            </a:r>
          </a:p>
          <a:p>
            <a:pPr marL="742950" lvl="1" indent="-285750" algn="l">
              <a:buChar char="•"/>
            </a:pPr>
            <a:r>
              <a:rPr lang="en-US" sz="2400" dirty="0">
                <a:latin typeface="Kokila"/>
                <a:cs typeface="Kokila"/>
              </a:rPr>
              <a:t>Build Database schema design</a:t>
            </a:r>
          </a:p>
          <a:p>
            <a:pPr marL="742950" lvl="1" indent="-285750" algn="l">
              <a:buChar char="•"/>
            </a:pPr>
            <a:r>
              <a:rPr lang="en-US" sz="2400" dirty="0">
                <a:latin typeface="Kokila"/>
                <a:cs typeface="Kokila"/>
              </a:rPr>
              <a:t>Build flask API</a:t>
            </a:r>
          </a:p>
          <a:p>
            <a:pPr marL="1200150" lvl="2" indent="-285750" algn="l">
              <a:buChar char="•"/>
            </a:pPr>
            <a:r>
              <a:rPr lang="en-US" sz="2400" dirty="0">
                <a:latin typeface="Kokila"/>
                <a:cs typeface="Kokila"/>
              </a:rPr>
              <a:t>Create table </a:t>
            </a:r>
          </a:p>
          <a:p>
            <a:pPr marL="1200150" lvl="2" indent="-285750" algn="l">
              <a:buChar char="•"/>
            </a:pPr>
            <a:r>
              <a:rPr lang="en-US" sz="2400" dirty="0">
                <a:latin typeface="Kokila"/>
                <a:cs typeface="Kokila"/>
              </a:rPr>
              <a:t>Insert records</a:t>
            </a:r>
          </a:p>
          <a:p>
            <a:pPr marL="1200150" lvl="2" indent="-285750" algn="l">
              <a:buChar char="•"/>
            </a:pPr>
            <a:r>
              <a:rPr lang="en-US" sz="2400" dirty="0">
                <a:latin typeface="Kokila"/>
                <a:cs typeface="Kokila"/>
              </a:rPr>
              <a:t>View inserted records</a:t>
            </a:r>
          </a:p>
          <a:p>
            <a:pPr marL="742950" lvl="1" indent="-285750" algn="l">
              <a:buChar char="•"/>
            </a:pPr>
            <a:r>
              <a:rPr lang="en-US" sz="2400" dirty="0">
                <a:latin typeface="Kokila"/>
                <a:cs typeface="Kokila"/>
              </a:rPr>
              <a:t>Load scraped data into SQLITE using Flask API</a:t>
            </a:r>
            <a:endParaRPr lang="en-US"/>
          </a:p>
          <a:p>
            <a:pPr algn="l"/>
            <a:endParaRPr lang="en-US" sz="1600" dirty="0">
              <a:latin typeface="Kokila"/>
              <a:cs typeface="Kokila"/>
            </a:endParaRPr>
          </a:p>
          <a:p>
            <a:pPr algn="l"/>
            <a:r>
              <a:rPr lang="en-US" sz="1600" dirty="0">
                <a:latin typeface="Kokila"/>
                <a:cs typeface="Kokila"/>
              </a:rPr>
              <a:t>Website Link to scrap :  </a:t>
            </a:r>
            <a:r>
              <a:rPr lang="en-US" sz="1600" dirty="0">
                <a:latin typeface="Kokila"/>
                <a:cs typeface="Kokila"/>
                <a:hlinkClick r:id="rId2"/>
              </a:rPr>
              <a:t>https://www.hklaw.com/en/professionals?practice=3143ab35-d1e0-4345-bcf9-a5cb09120539</a:t>
            </a:r>
            <a:endParaRPr lang="en-US" sz="1600">
              <a:ea typeface="+mn-lt"/>
              <a:cs typeface="+mn-lt"/>
            </a:endParaRPr>
          </a:p>
          <a:p>
            <a:pPr algn="l"/>
            <a:r>
              <a:rPr lang="en-US" sz="1600">
                <a:latin typeface="Kokila"/>
                <a:cs typeface="Kokila"/>
              </a:rPr>
              <a:t>GitHub Link : </a:t>
            </a:r>
            <a:r>
              <a:rPr lang="en-US" sz="1600" dirty="0">
                <a:latin typeface="Kokila"/>
                <a:ea typeface="+mn-lt"/>
                <a:cs typeface="+mn-lt"/>
                <a:hlinkClick r:id="rId3"/>
              </a:rPr>
              <a:t>https://github.com/Harsh03331/HKLAW_PROJECT.git</a:t>
            </a:r>
            <a:endParaRPr lang="en-US">
              <a:latin typeface="Kokila"/>
              <a:ea typeface="+mn-lt"/>
              <a:cs typeface="+mn-lt"/>
            </a:endParaRPr>
          </a:p>
          <a:p>
            <a:pPr algn="l"/>
            <a:endParaRPr lang="en-US" sz="1600" dirty="0">
              <a:latin typeface="Century Gothic"/>
              <a:cs typeface="Kokila"/>
            </a:endParaRPr>
          </a:p>
          <a:p>
            <a:pPr algn="l"/>
            <a:endParaRPr lang="en-US" sz="2000" dirty="0">
              <a:latin typeface="Kokila"/>
              <a:cs typeface="Kokil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F183F5-9DDA-46E9-B5F4-B6C4AC1405CC}"/>
              </a:ext>
            </a:extLst>
          </p:cNvPr>
          <p:cNvSpPr txBox="1"/>
          <p:nvPr/>
        </p:nvSpPr>
        <p:spPr>
          <a:xfrm>
            <a:off x="8761534" y="4974981"/>
            <a:ext cx="282526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Kokila"/>
                <a:cs typeface="Kokila"/>
              </a:rPr>
              <a:t>Done By:</a:t>
            </a:r>
          </a:p>
          <a:p>
            <a:pPr lvl="1"/>
            <a:r>
              <a:rPr lang="en-US" sz="2400" dirty="0">
                <a:latin typeface="Kokila"/>
                <a:cs typeface="Kokila"/>
              </a:rPr>
              <a:t>KOKILAPRIYA S</a:t>
            </a:r>
            <a:endParaRPr lang="en-US" dirty="0">
              <a:cs typeface="Calibri" panose="020F0502020204030204"/>
            </a:endParaRPr>
          </a:p>
        </p:txBody>
      </p:sp>
      <p:pic>
        <p:nvPicPr>
          <p:cNvPr id="11" name="Picture 11" descr="A picture containing tree, outdoor, person&#10;&#10;Description automatically generated">
            <a:extLst>
              <a:ext uri="{FF2B5EF4-FFF2-40B4-BE49-F238E27FC236}">
                <a16:creationId xmlns:a16="http://schemas.microsoft.com/office/drawing/2014/main" id="{ACC53EB9-75C3-4DEC-9B05-14BBAB23E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633" y="2003499"/>
            <a:ext cx="3434860" cy="285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D6F3AE8-9677-4F05-A085-13C0004E8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91638"/>
          </a:xfrm>
        </p:spPr>
        <p:txBody>
          <a:bodyPr/>
          <a:lstStyle/>
          <a:p>
            <a:r>
              <a:rPr lang="en-US" dirty="0">
                <a:latin typeface="Kokila"/>
                <a:cs typeface="Kokila"/>
              </a:rPr>
              <a:t>WEBSITE</a:t>
            </a:r>
          </a:p>
        </p:txBody>
      </p:sp>
      <p:pic>
        <p:nvPicPr>
          <p:cNvPr id="7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A556FD2-249E-4231-9DB0-0BCEADD71A2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l="14623" t="10644" r="12107" b="5042"/>
          <a:stretch/>
        </p:blipFill>
        <p:spPr>
          <a:xfrm>
            <a:off x="398584" y="1360854"/>
            <a:ext cx="7751763" cy="5108575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4F3F7F-1446-4BA9-BC50-2499C95AEFF5}"/>
              </a:ext>
            </a:extLst>
          </p:cNvPr>
          <p:cNvSpPr txBox="1"/>
          <p:nvPr/>
        </p:nvSpPr>
        <p:spPr>
          <a:xfrm>
            <a:off x="8944708" y="1922585"/>
            <a:ext cx="2743200" cy="4084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Data points :</a:t>
            </a:r>
          </a:p>
          <a:p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Name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Role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Email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City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Phone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400"/>
              <a:t>Page URL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367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1B1-D74F-49C5-8210-F714FDA4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688" y="2435467"/>
            <a:ext cx="9418320" cy="17284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000" dirty="0">
                <a:latin typeface="Kokila"/>
                <a:cs typeface="Kokila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651961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</vt:lpstr>
      <vt:lpstr>WEB SCAPPING USING  PYTHON</vt:lpstr>
      <vt:lpstr>Web Scrapping - Holland &amp; Knight</vt:lpstr>
      <vt:lpstr>WEBSITE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292</cp:revision>
  <dcterms:created xsi:type="dcterms:W3CDTF">2021-11-22T06:17:23Z</dcterms:created>
  <dcterms:modified xsi:type="dcterms:W3CDTF">2021-11-23T11:04:50Z</dcterms:modified>
</cp:coreProperties>
</file>