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3" r:id="rId4"/>
    <p:sldId id="294" r:id="rId5"/>
    <p:sldId id="295" r:id="rId6"/>
    <p:sldId id="296" r:id="rId7"/>
    <p:sldId id="275" r:id="rId8"/>
    <p:sldId id="259" r:id="rId9"/>
    <p:sldId id="276" r:id="rId10"/>
    <p:sldId id="261" r:id="rId11"/>
    <p:sldId id="262" r:id="rId12"/>
    <p:sldId id="277" r:id="rId13"/>
    <p:sldId id="278" r:id="rId14"/>
    <p:sldId id="279" r:id="rId15"/>
    <p:sldId id="280" r:id="rId16"/>
    <p:sldId id="281" r:id="rId17"/>
    <p:sldId id="264" r:id="rId18"/>
    <p:sldId id="266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>
            <a:spLocks noGrp="1"/>
          </p:cNvSpPr>
          <p:nvPr>
            <p:ph type="pic" sz="half" idx="13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4" name="Image"/>
          <p:cNvSpPr>
            <a:spLocks noGrp="1"/>
          </p:cNvSpPr>
          <p:nvPr>
            <p:ph type="pic" sz="half" idx="14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Image"/>
          <p:cNvSpPr>
            <a:spLocks noGrp="1"/>
          </p:cNvSpPr>
          <p:nvPr>
            <p:ph type="pic" idx="15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4" name="Callout"/>
          <p:cNvSpPr/>
          <p:nvPr/>
        </p:nvSpPr>
        <p:spPr>
          <a:xfrm>
            <a:off x="876300" y="3314700"/>
            <a:ext cx="22631400" cy="731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920" indent="-1772920">
              <a:spcBef>
                <a:spcPts val="0"/>
              </a:spcBef>
              <a:buSzPct val="105000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920" indent="-1772920">
              <a:spcBef>
                <a:spcPts val="0"/>
              </a:spcBef>
              <a:buSzPct val="105000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920" indent="-1772920">
              <a:spcBef>
                <a:spcPts val="0"/>
              </a:spcBef>
              <a:buSzPct val="105000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920" indent="-1772920">
              <a:spcBef>
                <a:spcPts val="0"/>
              </a:spcBef>
              <a:buSzPct val="105000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ts val="0"/>
              </a:spcBef>
              <a:defRPr sz="8700" cap="none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</p:txBody>
      </p:sp>
      <p:sp>
        <p:nvSpPr>
          <p:cNvPr id="127" name="Text"/>
          <p:cNvSpPr txBox="1">
            <a:spLocks noGrp="1"/>
          </p:cNvSpPr>
          <p:nvPr>
            <p:ph type="body" sz="quarter" idx="14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 defTabSz="647700">
              <a:spcBef>
                <a:spcPts val="0"/>
              </a:spcBef>
              <a:defRPr sz="3600" spc="100"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920" indent="-1772920">
              <a:spcBef>
                <a:spcPts val="0"/>
              </a:spcBef>
              <a:buSzPct val="105000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920" indent="-1772920">
              <a:spcBef>
                <a:spcPts val="0"/>
              </a:spcBef>
              <a:buSzPct val="105000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920" indent="-1772920">
              <a:spcBef>
                <a:spcPts val="0"/>
              </a:spcBef>
              <a:buSzPct val="105000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920" indent="-1772920">
              <a:spcBef>
                <a:spcPts val="0"/>
              </a:spcBef>
              <a:buSzPct val="105000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Image"/>
          <p:cNvSpPr>
            <a:spLocks noGrp="1"/>
          </p:cNvSpPr>
          <p:nvPr>
            <p:ph type="pic" idx="1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7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/>
          <a:lstStyle/>
          <a:p>
            <a:pPr defTabSz="647700">
              <a:lnSpc>
                <a:spcPct val="100000"/>
              </a:lnSpc>
              <a:spcBef>
                <a:spcPts val="0"/>
              </a:spcBef>
              <a:defRPr sz="8700" cap="none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3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 flipV="1">
            <a:off x="11049000" y="8635797"/>
            <a:ext cx="12572997" cy="204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49" name="Image"/>
          <p:cNvSpPr>
            <a:spLocks noGrp="1"/>
          </p:cNvSpPr>
          <p:nvPr>
            <p:ph type="pic" idx="1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z="3600" spc="18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z="3600" spc="18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3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z="3600" spc="18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3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z="3600" spc="18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Image"/>
          <p:cNvSpPr>
            <a:spLocks noGrp="1"/>
          </p:cNvSpPr>
          <p:nvPr>
            <p:ph type="pic" idx="13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4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0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z="3600" spc="18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5000"/>
              <a:buChar char="‣"/>
              <a:defRPr sz="3600" spc="18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3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2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1999" y="8635631"/>
            <a:ext cx="22860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1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0300" b="0" i="0" u="none" strike="noStrike" cap="all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4193540" marR="0" indent="-101854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5000"/>
        <a:buFontTx/>
        <a:buChar char="‣"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4828540" marR="0" indent="-101854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5000"/>
        <a:buFontTx/>
        <a:buChar char="‣"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5463540" marR="0" indent="-101854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5000"/>
        <a:buFontTx/>
        <a:buChar char="‣"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6098540" marR="0" indent="-101854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5000"/>
        <a:buFontTx/>
        <a:buChar char="‣"/>
        <a:defRPr sz="7700" b="0" i="0" u="none" strike="noStrike" cap="all" spc="0" baseline="0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jeet214/image-type-conversion-jpg-png-jpg-webp-png-webp-with-python-7d5df09394c9" TargetMode="External"/><Relationship Id="rId2" Type="http://schemas.openxmlformats.org/officeDocument/2006/relationships/hyperlink" Target="https://github.com/Utkarsh-Deshmukh/Single-Image-Dehazing-Pyth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eksforgeeks.org/how-to-compress-images-using-python-and-pil/" TargetMode="External"/><Relationship Id="rId4" Type="http://schemas.openxmlformats.org/officeDocument/2006/relationships/hyperlink" Target="https://www.tutorialspoint.com/python_pillow/python_pillow_resizing_an_image.ht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-Parth Patel (17ce082)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r">
              <a:lnSpc>
                <a:spcPct val="100000"/>
              </a:lnSpc>
              <a:defRPr sz="5700"/>
            </a:pPr>
            <a:r>
              <a:rPr lang="en-IN" dirty="0"/>
              <a:t>-Pratik dhoriyani (18ce024)</a:t>
            </a:r>
            <a:br>
              <a:rPr lang="en-IN" dirty="0"/>
            </a:br>
            <a:r>
              <a:rPr lang="en-IN" dirty="0"/>
              <a:t>-Dharmesh goraniya (18ce026)</a:t>
            </a:r>
            <a:br>
              <a:rPr lang="en-US" dirty="0"/>
            </a:br>
            <a:r>
              <a:rPr lang="en-IN" dirty="0"/>
              <a:t>-harsh hirpara (18ce030)</a:t>
            </a:r>
            <a:br>
              <a:rPr lang="en-US" dirty="0"/>
            </a:br>
            <a:r>
              <a:rPr lang="en-IN" dirty="0"/>
              <a:t>-pruthil hirpara (18ce031)</a:t>
            </a:r>
            <a:br>
              <a:rPr lang="en-US" dirty="0"/>
            </a:br>
            <a:r>
              <a:rPr lang="en-IN" dirty="0"/>
              <a:t>-dhruv kachhadiya (18ce037)</a:t>
            </a:r>
            <a:endParaRPr dirty="0"/>
          </a:p>
        </p:txBody>
      </p:sp>
      <p:sp>
        <p:nvSpPr>
          <p:cNvPr id="170" name="Summer Internship-ii ‘ 20"/>
          <p:cNvSpPr txBox="1">
            <a:spLocks noGrp="1"/>
          </p:cNvSpPr>
          <p:nvPr>
            <p:ph type="subTitle" idx="1"/>
          </p:nvPr>
        </p:nvSpPr>
        <p:spPr>
          <a:xfrm>
            <a:off x="762000" y="1609426"/>
            <a:ext cx="22860000" cy="6924975"/>
          </a:xfrm>
          <a:prstGeom prst="rect">
            <a:avLst/>
          </a:prstGeom>
        </p:spPr>
        <p:txBody>
          <a:bodyPr/>
          <a:lstStyle/>
          <a:p>
            <a:pPr algn="ctr" defTabSz="528320">
              <a:spcBef>
                <a:spcPts val="2000"/>
              </a:spcBef>
              <a:defRPr sz="4930"/>
            </a:pPr>
            <a:endParaRPr dirty="0"/>
          </a:p>
          <a:p>
            <a:pPr algn="ctr" defTabSz="528320">
              <a:spcBef>
                <a:spcPts val="2000"/>
              </a:spcBef>
              <a:defRPr sz="4930"/>
            </a:pPr>
            <a:endParaRPr dirty="0"/>
          </a:p>
          <a:p>
            <a:pPr algn="ctr" defTabSz="528320">
              <a:spcBef>
                <a:spcPts val="2000"/>
              </a:spcBef>
              <a:defRPr sz="5630"/>
            </a:pPr>
            <a:r>
              <a:rPr sz="6400" dirty="0"/>
              <a:t>S</a:t>
            </a:r>
            <a:r>
              <a:rPr lang="en-US" sz="6400" dirty="0"/>
              <a:t>oftware group project</a:t>
            </a:r>
            <a:r>
              <a:rPr dirty="0"/>
              <a:t> </a:t>
            </a:r>
          </a:p>
          <a:p>
            <a:pPr algn="ctr" defTabSz="528320">
              <a:spcBef>
                <a:spcPts val="2000"/>
              </a:spcBef>
              <a:defRPr sz="4930"/>
            </a:pPr>
            <a:endParaRPr dirty="0"/>
          </a:p>
          <a:p>
            <a:pPr algn="ctr" defTabSz="528320">
              <a:spcBef>
                <a:spcPts val="2000"/>
              </a:spcBef>
              <a:defRPr sz="5120"/>
            </a:pPr>
            <a:r>
              <a:rPr lang="en-US" b="1" dirty="0"/>
              <a:t>Re-image : Image editor</a:t>
            </a:r>
            <a:r>
              <a:rPr dirty="0"/>
              <a:t> </a:t>
            </a:r>
          </a:p>
          <a:p>
            <a:pPr defTabSz="528320">
              <a:spcBef>
                <a:spcPts val="2000"/>
              </a:spcBef>
              <a:defRPr sz="4930"/>
            </a:pPr>
            <a:endParaRPr dirty="0"/>
          </a:p>
          <a:p>
            <a:pPr defTabSz="528320">
              <a:spcBef>
                <a:spcPts val="2000"/>
              </a:spcBef>
              <a:defRPr sz="4930"/>
            </a:pPr>
            <a:endParaRPr dirty="0"/>
          </a:p>
        </p:txBody>
      </p:sp>
      <p:pic>
        <p:nvPicPr>
          <p:cNvPr id="2" name="Picture 1" descr="imageedit_1_37126245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52" y="975302"/>
            <a:ext cx="2538095" cy="24472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terature Review"/>
          <p:cNvSpPr txBox="1">
            <a:spLocks noGrp="1"/>
          </p:cNvSpPr>
          <p:nvPr>
            <p:ph type="title"/>
          </p:nvPr>
        </p:nvSpPr>
        <p:spPr>
          <a:xfrm>
            <a:off x="761999" y="497518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dirty="0"/>
              <a:t>Implementation</a:t>
            </a:r>
            <a:r>
              <a:rPr lang="en-US" dirty="0"/>
              <a:t>/SCREENSHOTS</a:t>
            </a:r>
            <a:endParaRPr dirty="0"/>
          </a:p>
        </p:txBody>
      </p:sp>
      <p:sp>
        <p:nvSpPr>
          <p:cNvPr id="187" name="Text"/>
          <p:cNvSpPr txBox="1"/>
          <p:nvPr/>
        </p:nvSpPr>
        <p:spPr>
          <a:xfrm>
            <a:off x="1190289" y="1860111"/>
            <a:ext cx="1524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88" name="Text"/>
          <p:cNvSpPr txBox="1"/>
          <p:nvPr/>
        </p:nvSpPr>
        <p:spPr>
          <a:xfrm>
            <a:off x="3936926" y="2070721"/>
            <a:ext cx="2286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338741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thodology"/>
          <p:cNvSpPr txBox="1">
            <a:spLocks noGrp="1"/>
          </p:cNvSpPr>
          <p:nvPr>
            <p:ph type="title"/>
          </p:nvPr>
        </p:nvSpPr>
        <p:spPr>
          <a:xfrm>
            <a:off x="761999" y="591122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IN" dirty="0"/>
              <a:t>Implementation/SCREENSHOTS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297824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thodology"/>
          <p:cNvSpPr txBox="1">
            <a:spLocks noGrp="1"/>
          </p:cNvSpPr>
          <p:nvPr>
            <p:ph type="title"/>
          </p:nvPr>
        </p:nvSpPr>
        <p:spPr>
          <a:xfrm>
            <a:off x="761999" y="591122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IN" dirty="0"/>
              <a:t>Implementation/SCREENSHOTS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439723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thodology"/>
          <p:cNvSpPr txBox="1">
            <a:spLocks noGrp="1"/>
          </p:cNvSpPr>
          <p:nvPr>
            <p:ph type="title"/>
          </p:nvPr>
        </p:nvSpPr>
        <p:spPr>
          <a:xfrm>
            <a:off x="761999" y="591122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IN" dirty="0"/>
              <a:t>Implementation/SCREENSHOTS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392426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thodology"/>
          <p:cNvSpPr txBox="1">
            <a:spLocks noGrp="1"/>
          </p:cNvSpPr>
          <p:nvPr>
            <p:ph type="title"/>
          </p:nvPr>
        </p:nvSpPr>
        <p:spPr>
          <a:xfrm>
            <a:off x="761999" y="591122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IN" dirty="0"/>
              <a:t>Implementation/SCREENSHOTS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408187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thodology"/>
          <p:cNvSpPr txBox="1">
            <a:spLocks noGrp="1"/>
          </p:cNvSpPr>
          <p:nvPr>
            <p:ph type="title"/>
          </p:nvPr>
        </p:nvSpPr>
        <p:spPr>
          <a:xfrm>
            <a:off x="761999" y="591122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IN" dirty="0"/>
              <a:t>Implementation/SCREENSHOTS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439721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thodology"/>
          <p:cNvSpPr txBox="1">
            <a:spLocks noGrp="1"/>
          </p:cNvSpPr>
          <p:nvPr>
            <p:ph type="title"/>
          </p:nvPr>
        </p:nvSpPr>
        <p:spPr>
          <a:xfrm>
            <a:off x="761999" y="591122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IN" dirty="0"/>
              <a:t>Implementation/SCREENSHOTS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392426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sting"/>
          <p:cNvSpPr txBox="1">
            <a:spLocks noGrp="1"/>
          </p:cNvSpPr>
          <p:nvPr>
            <p:ph type="title"/>
          </p:nvPr>
        </p:nvSpPr>
        <p:spPr>
          <a:xfrm>
            <a:off x="761999" y="520919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0"/>
            </a:lvl1pPr>
          </a:lstStyle>
          <a:p>
            <a:r>
              <a:rPr lang="en-US" dirty="0"/>
              <a:t>REFERENCE</a:t>
            </a:r>
            <a:endParaRPr dirty="0"/>
          </a:p>
        </p:txBody>
      </p:sp>
      <p:sp>
        <p:nvSpPr>
          <p:cNvPr id="206" name="Body Level One…"/>
          <p:cNvSpPr txBox="1">
            <a:spLocks noGrp="1"/>
          </p:cNvSpPr>
          <p:nvPr>
            <p:ph type="body" idx="13"/>
          </p:nvPr>
        </p:nvSpPr>
        <p:spPr>
          <a:xfrm>
            <a:off x="762000" y="2565400"/>
            <a:ext cx="22860001" cy="85852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4800" cap="none" dirty="0">
                <a:sym typeface="Avenir Next Medium"/>
              </a:rPr>
              <a:t>Single Image Dehazing Python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sz="43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https://github.com/Utkarsh-Deshmukh/Single-Image-Dehazing-Python</a:t>
            </a:r>
            <a:endParaRPr lang="en-US" sz="4300" cap="none" dirty="0">
              <a:solidFill>
                <a:schemeClr val="accent1">
                  <a:lumMod val="60000"/>
                  <a:lumOff val="40000"/>
                </a:schemeClr>
              </a:solidFill>
              <a:sym typeface="Avenir Next Medium"/>
            </a:endParaRP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4800" cap="none" dirty="0">
                <a:sym typeface="Avenir Next Medium"/>
              </a:rPr>
              <a:t>Image Conversion (JPG ⇄ PNG/JPG ⇄ WEBP) with Python</a:t>
            </a:r>
            <a:endParaRPr lang="en-IN" sz="4800" cap="none" dirty="0">
              <a:sym typeface="Avenir Next Medium"/>
            </a:endParaRP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sz="43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https://medium.com/@ajeet214/image-type-conversion-jpg-png-jpg-webp-png-webp-with-python-7d5df09394c9</a:t>
            </a:r>
            <a:endParaRPr lang="en-US" sz="4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4800" cap="none" dirty="0">
                <a:sym typeface="Avenir Next Medium"/>
              </a:rPr>
              <a:t>Python Pillow - Resizing an Image</a:t>
            </a:r>
            <a:endParaRPr lang="en-IN" sz="4800" cap="none" dirty="0">
              <a:sym typeface="Avenir Next Medium"/>
            </a:endParaRP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sz="43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https://www.tutorialspoint.com/python_pillow/python_pillow_resizing_an_image.htm</a:t>
            </a:r>
            <a:endParaRPr lang="en-US" sz="4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4800" cap="none" dirty="0">
                <a:sym typeface="Avenir Next Medium"/>
              </a:rPr>
              <a:t>Compress images using Python and PIL</a:t>
            </a:r>
            <a:endParaRPr lang="en-IN" sz="4800" cap="none" dirty="0">
              <a:sym typeface="Avenir Next Medium"/>
            </a:endParaRP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sz="43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https://www.geeksforgeeks.org/how-to-compress-images-using-python-and-pil/</a:t>
            </a:r>
            <a:endParaRPr lang="en-US" sz="4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lang="en-US" dirty="0"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lang="en-US" dirty="0"/>
          </a:p>
          <a:p>
            <a:pPr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hank you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ntent"/>
          <p:cNvSpPr txBox="1">
            <a:spLocks noGrp="1"/>
          </p:cNvSpPr>
          <p:nvPr>
            <p:ph type="title"/>
          </p:nvPr>
        </p:nvSpPr>
        <p:spPr>
          <a:xfrm>
            <a:off x="762000" y="520919"/>
            <a:ext cx="22860000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t>Content</a:t>
            </a:r>
          </a:p>
        </p:txBody>
      </p:sp>
      <p:sp>
        <p:nvSpPr>
          <p:cNvPr id="173" name="Introduction…"/>
          <p:cNvSpPr txBox="1">
            <a:spLocks noGrp="1"/>
          </p:cNvSpPr>
          <p:nvPr>
            <p:ph type="body" idx="1"/>
          </p:nvPr>
        </p:nvSpPr>
        <p:spPr>
          <a:xfrm>
            <a:off x="761999" y="2409928"/>
            <a:ext cx="22860001" cy="85852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635000" indent="-635000" defTabSz="8255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dirty="0"/>
              <a:t>Introduction</a:t>
            </a:r>
          </a:p>
          <a:p>
            <a:pPr marL="635000" indent="-635000" defTabSz="8255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4800" dirty="0">
                <a:cs typeface="Calibri" panose="020F0502020204030204"/>
              </a:rPr>
              <a:t>Modules of Project</a:t>
            </a:r>
          </a:p>
          <a:p>
            <a:pPr marL="635000" indent="-635000" defTabSz="8255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4800" dirty="0">
                <a:cs typeface="Calibri" panose="020F0502020204030204"/>
              </a:rPr>
              <a:t>Diagram</a:t>
            </a:r>
          </a:p>
          <a:p>
            <a:pPr marL="635000" indent="-635000" defTabSz="8255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dirty="0"/>
              <a:t>Tools / Technologies used</a:t>
            </a:r>
          </a:p>
          <a:p>
            <a:pPr marL="635000" indent="-635000" defTabSz="8255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dirty="0"/>
              <a:t>Implementation</a:t>
            </a:r>
            <a:r>
              <a:rPr lang="en-US" dirty="0"/>
              <a:t> / Screenshots</a:t>
            </a:r>
          </a:p>
          <a:p>
            <a:pPr marL="635000" indent="-635000" defTabSz="8255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dirty="0"/>
              <a:t>Reference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>
            <a:spLocks noGrp="1"/>
          </p:cNvSpPr>
          <p:nvPr>
            <p:ph type="title"/>
          </p:nvPr>
        </p:nvSpPr>
        <p:spPr>
          <a:xfrm>
            <a:off x="761999" y="520919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t>INTRODUCTION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3"/>
          </p:nvPr>
        </p:nvSpPr>
        <p:spPr>
          <a:xfrm>
            <a:off x="761999" y="2565399"/>
            <a:ext cx="22860001" cy="8585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425450" indent="-425450" algn="just" defTabSz="553084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216" cap="none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3600" cap="none" dirty="0">
                <a:sym typeface="Avenir Next Medium"/>
              </a:rPr>
              <a:t>Re-Image is free online picture resizer, compressor, format converter, de-hazer web-application tool. </a:t>
            </a:r>
          </a:p>
        </p:txBody>
      </p:sp>
      <p:graphicFrame>
        <p:nvGraphicFramePr>
          <p:cNvPr id="4" name="Picture Placeholder 5">
            <a:extLst>
              <a:ext uri="{FF2B5EF4-FFF2-40B4-BE49-F238E27FC236}">
                <a16:creationId xmlns:a16="http://schemas.microsoft.com/office/drawing/2014/main" id="{C47B8CC1-B596-481A-82ED-0E98CFEAA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447765"/>
              </p:ext>
            </p:extLst>
          </p:nvPr>
        </p:nvGraphicFramePr>
        <p:xfrm>
          <a:off x="6432730" y="4635065"/>
          <a:ext cx="11518540" cy="729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6753225" imgH="4781550" progId="Paint.Picture">
                  <p:embed/>
                </p:oleObj>
              </mc:Choice>
              <mc:Fallback>
                <p:oleObj r:id="rId3" imgW="6753225" imgH="4781550" progId="Paint.Picture">
                  <p:embed/>
                  <p:pic>
                    <p:nvPicPr>
                      <p:cNvPr id="6" name="Picture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2730" y="4635065"/>
                        <a:ext cx="11518540" cy="7297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>
            <a:spLocks noGrp="1"/>
          </p:cNvSpPr>
          <p:nvPr>
            <p:ph type="title"/>
          </p:nvPr>
        </p:nvSpPr>
        <p:spPr>
          <a:xfrm>
            <a:off x="761999" y="520919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US" dirty="0"/>
              <a:t>continue</a:t>
            </a:r>
            <a:endParaRPr dirty="0"/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3"/>
          </p:nvPr>
        </p:nvSpPr>
        <p:spPr>
          <a:xfrm>
            <a:off x="761999" y="2565399"/>
            <a:ext cx="22860001" cy="8585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425450" indent="-425450" algn="just" defTabSz="553084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216" cap="none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3600" cap="none" dirty="0">
                <a:sym typeface="Avenir Next Medium"/>
              </a:rPr>
              <a:t>With this, one don’t have to download any software or application. One can resize your pictures and images very quickly. </a:t>
            </a:r>
          </a:p>
          <a:p>
            <a:pPr marL="425450" indent="-425450" algn="just" defTabSz="553084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216" cap="none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3600" cap="none" dirty="0">
                <a:sym typeface="Avenir Next Medium"/>
              </a:rPr>
              <a:t>One can simply browse to website and upload the images wants to shrink. </a:t>
            </a:r>
          </a:p>
        </p:txBody>
      </p:sp>
      <p:graphicFrame>
        <p:nvGraphicFramePr>
          <p:cNvPr id="5" name="Picture Placeholder 6">
            <a:extLst>
              <a:ext uri="{FF2B5EF4-FFF2-40B4-BE49-F238E27FC236}">
                <a16:creationId xmlns:a16="http://schemas.microsoft.com/office/drawing/2014/main" id="{0EEBD99A-FEC6-45E0-87F9-FD265D9EB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06326"/>
              </p:ext>
            </p:extLst>
          </p:nvPr>
        </p:nvGraphicFramePr>
        <p:xfrm>
          <a:off x="7859640" y="5722883"/>
          <a:ext cx="8664719" cy="67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4067175" imgH="2876550" progId="Paint.Picture">
                  <p:embed/>
                </p:oleObj>
              </mc:Choice>
              <mc:Fallback>
                <p:oleObj r:id="rId3" imgW="4067175" imgH="2876550" progId="Paint.Picture">
                  <p:embed/>
                  <p:pic>
                    <p:nvPicPr>
                      <p:cNvPr id="7" name="Picture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9640" y="5722883"/>
                        <a:ext cx="8664719" cy="6773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1566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>
            <a:spLocks noGrp="1"/>
          </p:cNvSpPr>
          <p:nvPr>
            <p:ph type="title"/>
          </p:nvPr>
        </p:nvSpPr>
        <p:spPr>
          <a:xfrm>
            <a:off x="761999" y="520919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US" dirty="0"/>
              <a:t>continue</a:t>
            </a:r>
            <a:endParaRPr dirty="0"/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3"/>
          </p:nvPr>
        </p:nvSpPr>
        <p:spPr>
          <a:xfrm>
            <a:off x="761999" y="2565399"/>
            <a:ext cx="22860001" cy="8585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425450" indent="-425450" algn="just" defTabSz="553084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216" cap="none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3600" cap="none" dirty="0">
                <a:sym typeface="Avenir Next Medium"/>
              </a:rPr>
              <a:t>The file formats supported by Simple Image Resizer include JPEG, JPG, PNG, BMP and GIF.</a:t>
            </a:r>
          </a:p>
          <a:p>
            <a:pPr marL="425450" indent="-425450" algn="just" defTabSz="553084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216" cap="none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3600" cap="none" dirty="0">
                <a:sym typeface="Avenir Next Medium"/>
              </a:rPr>
              <a:t>Using format conversion feature, one can converts image from one format to another (</a:t>
            </a:r>
            <a:r>
              <a:rPr lang="en-US" sz="3600" cap="none" dirty="0" err="1">
                <a:sym typeface="Avenir Next Medium"/>
              </a:rPr>
              <a:t>eg.</a:t>
            </a:r>
            <a:r>
              <a:rPr lang="en-US" sz="3600" cap="none" dirty="0">
                <a:sym typeface="Avenir Next Medium"/>
              </a:rPr>
              <a:t> jpg to </a:t>
            </a:r>
            <a:r>
              <a:rPr lang="en-US" sz="3600" cap="none" dirty="0" err="1">
                <a:sym typeface="Avenir Next Medium"/>
              </a:rPr>
              <a:t>png</a:t>
            </a:r>
            <a:r>
              <a:rPr lang="en-US" sz="3600" cap="none" dirty="0">
                <a:sym typeface="Avenir Next Medium"/>
              </a:rPr>
              <a:t>, </a:t>
            </a:r>
            <a:r>
              <a:rPr lang="en-US" sz="3600" cap="none" dirty="0" err="1">
                <a:sym typeface="Avenir Next Medium"/>
              </a:rPr>
              <a:t>png</a:t>
            </a:r>
            <a:r>
              <a:rPr lang="en-US" sz="3600" cap="none" dirty="0">
                <a:sym typeface="Avenir Next Medium"/>
              </a:rPr>
              <a:t> to jpg, jpg to pdf). This Image Converter supports converting image to the following formats: JPG, PNG, PDF, GIF, BMP, TIFF, WEBP.</a:t>
            </a:r>
          </a:p>
        </p:txBody>
      </p:sp>
      <p:pic>
        <p:nvPicPr>
          <p:cNvPr id="6" name="Picture Placeholder 5" descr="TdaG9Gex57AHnRZG79wYKT">
            <a:extLst>
              <a:ext uri="{FF2B5EF4-FFF2-40B4-BE49-F238E27FC236}">
                <a16:creationId xmlns:a16="http://schemas.microsoft.com/office/drawing/2014/main" id="{B4FF75EE-1C9C-41CA-9B4A-0189B0C6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84" y="5272998"/>
            <a:ext cx="15632430" cy="76022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59425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>
            <a:spLocks noGrp="1"/>
          </p:cNvSpPr>
          <p:nvPr>
            <p:ph type="title"/>
          </p:nvPr>
        </p:nvSpPr>
        <p:spPr>
          <a:xfrm>
            <a:off x="761999" y="520919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lang="en-US" dirty="0"/>
              <a:t>continue</a:t>
            </a:r>
            <a:endParaRPr dirty="0"/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3"/>
          </p:nvPr>
        </p:nvSpPr>
        <p:spPr>
          <a:xfrm>
            <a:off x="761999" y="2565399"/>
            <a:ext cx="22860001" cy="8585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425450" indent="-425450" algn="just" defTabSz="553084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216" cap="none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3600" cap="none" dirty="0">
                <a:sym typeface="Avenir Next Medium"/>
              </a:rPr>
              <a:t>It can also useful to remove fog or haze form your photo online and as a response one will get final photo or image which having high quality and enhanced clear image.</a:t>
            </a:r>
            <a:endParaRPr lang="en-IN" sz="3600" cap="none" dirty="0">
              <a:sym typeface="Avenir Next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7D8A9-BB8C-4E52-9F2B-B24502EE7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96" y="5202622"/>
            <a:ext cx="18004208" cy="62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159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ools / Technologies used"/>
          <p:cNvSpPr txBox="1">
            <a:spLocks noGrp="1"/>
          </p:cNvSpPr>
          <p:nvPr>
            <p:ph type="title"/>
          </p:nvPr>
        </p:nvSpPr>
        <p:spPr>
          <a:xfrm>
            <a:off x="761999" y="544320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0"/>
            </a:lvl1pPr>
          </a:lstStyle>
          <a:p>
            <a:r>
              <a:rPr lang="en-US" dirty="0"/>
              <a:t>Modules of project</a:t>
            </a:r>
            <a:endParaRPr dirty="0"/>
          </a:p>
        </p:txBody>
      </p:sp>
      <p:sp>
        <p:nvSpPr>
          <p:cNvPr id="203" name="Body Level One…"/>
          <p:cNvSpPr txBox="1">
            <a:spLocks noGrp="1"/>
          </p:cNvSpPr>
          <p:nvPr>
            <p:ph type="body" idx="13"/>
          </p:nvPr>
        </p:nvSpPr>
        <p:spPr>
          <a:xfrm>
            <a:off x="761999" y="2565399"/>
            <a:ext cx="22860001" cy="8585201"/>
          </a:xfrm>
          <a:prstGeom prst="rect">
            <a:avLst/>
          </a:prstGeom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/>
              <a:t>Image Compressor</a:t>
            </a:r>
            <a:endParaRPr dirty="0"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/>
              <a:t>Image Format Converter</a:t>
            </a:r>
            <a:endParaRPr dirty="0"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dirty="0"/>
              <a:t>Image Resizer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IN" dirty="0"/>
              <a:t>Image De-Hazer (Fog Remover)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tructure of Chatbot"/>
          <p:cNvSpPr txBox="1">
            <a:spLocks noGrp="1"/>
          </p:cNvSpPr>
          <p:nvPr>
            <p:ph type="title"/>
          </p:nvPr>
        </p:nvSpPr>
        <p:spPr>
          <a:xfrm>
            <a:off x="715746" y="590117"/>
            <a:ext cx="11857254" cy="105772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r>
              <a:rPr dirty="0"/>
              <a:t>diagram</a:t>
            </a:r>
          </a:p>
        </p:txBody>
      </p:sp>
      <p:sp>
        <p:nvSpPr>
          <p:cNvPr id="180" name="Text"/>
          <p:cNvSpPr txBox="1"/>
          <p:nvPr/>
        </p:nvSpPr>
        <p:spPr>
          <a:xfrm>
            <a:off x="8085561" y="679766"/>
            <a:ext cx="1524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03" y="237744"/>
            <a:ext cx="10165994" cy="132039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ools / Technologies used"/>
          <p:cNvSpPr txBox="1">
            <a:spLocks noGrp="1"/>
          </p:cNvSpPr>
          <p:nvPr>
            <p:ph type="title"/>
          </p:nvPr>
        </p:nvSpPr>
        <p:spPr>
          <a:xfrm>
            <a:off x="761999" y="544320"/>
            <a:ext cx="22860001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685165">
              <a:spcBef>
                <a:spcPts val="3200"/>
              </a:spcBef>
              <a:defRPr sz="7220"/>
            </a:lvl1pPr>
          </a:lstStyle>
          <a:p>
            <a:r>
              <a:t>tools / Technologies used</a:t>
            </a:r>
          </a:p>
        </p:txBody>
      </p:sp>
      <p:sp>
        <p:nvSpPr>
          <p:cNvPr id="203" name="Body Level One…"/>
          <p:cNvSpPr txBox="1">
            <a:spLocks noGrp="1"/>
          </p:cNvSpPr>
          <p:nvPr>
            <p:ph type="body" idx="13"/>
          </p:nvPr>
        </p:nvSpPr>
        <p:spPr>
          <a:xfrm>
            <a:off x="761999" y="2565399"/>
            <a:ext cx="22860001" cy="8585201"/>
          </a:xfrm>
          <a:prstGeom prst="rect">
            <a:avLst/>
          </a:prstGeom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/>
              <a:t>              Django</a:t>
            </a:r>
            <a:endParaRPr dirty="0"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/>
              <a:t>              Python</a:t>
            </a:r>
            <a:endParaRPr dirty="0"/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altLang="en-IN" dirty="0"/>
              <a:t>              </a:t>
            </a:r>
            <a:r>
              <a:rPr lang="en-IN" dirty="0"/>
              <a:t>HTML, CSS, Java Script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altLang="en-IN" dirty="0"/>
              <a:t>              </a:t>
            </a:r>
            <a:r>
              <a:rPr lang="en-IN" dirty="0"/>
              <a:t>Jupyter Notebook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altLang="en-IN" dirty="0"/>
              <a:t>              </a:t>
            </a:r>
            <a:r>
              <a:rPr lang="en-IN" dirty="0"/>
              <a:t>Visual Studio Code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5000"/>
              <a:buFont typeface="Avenir Next Regular"/>
              <a:buChar char="▸"/>
              <a:defRPr sz="48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/>
              <a:t>              Python Server (To Deploy Web-app)</a:t>
            </a:r>
            <a:endParaRPr dirty="0"/>
          </a:p>
        </p:txBody>
      </p:sp>
      <p:pic>
        <p:nvPicPr>
          <p:cNvPr id="4" name="Picture Placeholder 1" descr="pyth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78" y="3639075"/>
            <a:ext cx="1058545" cy="10585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Picture Placeholder 4" descr="djan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25" y="2442826"/>
            <a:ext cx="1057910" cy="1057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Picture Placeholder 6" descr="htm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288" y="5017244"/>
            <a:ext cx="927100" cy="927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Picture Placeholder 8" descr="jupyt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122" y="6199946"/>
            <a:ext cx="959266" cy="959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" name="Picture Placeholder 10" descr="downloa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890" y="7447586"/>
            <a:ext cx="959264" cy="946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Picture Placeholder 12" descr="python-serve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194" y="8751480"/>
            <a:ext cx="853440" cy="85344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373</Words>
  <Application>Microsoft Office PowerPoint</Application>
  <PresentationFormat>Custom</PresentationFormat>
  <Paragraphs>57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Avenir Next Medium</vt:lpstr>
      <vt:lpstr>Avenir Next Regular</vt:lpstr>
      <vt:lpstr>DIN Alternate Bold</vt:lpstr>
      <vt:lpstr>DIN Condensed Bold</vt:lpstr>
      <vt:lpstr>Helvetica Neue</vt:lpstr>
      <vt:lpstr>Times Roman</vt:lpstr>
      <vt:lpstr>New_Template7</vt:lpstr>
      <vt:lpstr>Bitmap Image</vt:lpstr>
      <vt:lpstr>-Pratik dhoriyani (18ce024) -Dharmesh goraniya (18ce026) -harsh hirpara (18ce030) -pruthil hirpara (18ce031) -dhruv kachhadiya (18ce037)</vt:lpstr>
      <vt:lpstr>Content</vt:lpstr>
      <vt:lpstr>INTRODUCTION</vt:lpstr>
      <vt:lpstr>continue</vt:lpstr>
      <vt:lpstr>continue</vt:lpstr>
      <vt:lpstr>continue</vt:lpstr>
      <vt:lpstr>Modules of project</vt:lpstr>
      <vt:lpstr>diagram</vt:lpstr>
      <vt:lpstr>tools / Technologies used</vt:lpstr>
      <vt:lpstr>Implementation/SCREENSHOTS</vt:lpstr>
      <vt:lpstr>Implementation/SCREENSHOTS</vt:lpstr>
      <vt:lpstr>Implementation/SCREENSHOTS</vt:lpstr>
      <vt:lpstr>Implementation/SCREENSHOTS</vt:lpstr>
      <vt:lpstr>Implementation/SCREENSHOTS</vt:lpstr>
      <vt:lpstr>Implementation/SCREENSHOTS</vt:lpstr>
      <vt:lpstr>Implementation/SCREENSHOTS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-Pratik dhoriyani (18ce024) -dhruv kachhadiya (18ce037) -harshil kothiya (18ce045)</dc:title>
  <dc:creator/>
  <cp:lastModifiedBy>Pratik Dhoriyani</cp:lastModifiedBy>
  <cp:revision>32</cp:revision>
  <dcterms:created xsi:type="dcterms:W3CDTF">2021-04-28T15:40:00Z</dcterms:created>
  <dcterms:modified xsi:type="dcterms:W3CDTF">2021-04-28T17:34:18Z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