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5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1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1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9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8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1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3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1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8A7-1A09-4225-8E3D-C05DC9E1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909" y="1376038"/>
            <a:ext cx="8873231" cy="1560004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THE SPARKS FOUNDATION (grip)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E570-5AB5-46F2-BFF6-0FCC0E486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760" y="3445770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NOVEMBER 2021</a:t>
            </a:r>
          </a:p>
          <a:p>
            <a:pPr algn="ctr"/>
            <a:endParaRPr lang="en-US" b="1" dirty="0"/>
          </a:p>
          <a:p>
            <a:pPr algn="ctr"/>
            <a:r>
              <a:rPr lang="en-US" sz="2800" b="1" dirty="0"/>
              <a:t>HARSH AJAY MODI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3123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3B1C-5A50-4843-9D1E-35028791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640" y="1012055"/>
            <a:ext cx="7514948" cy="2558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SCIENCE </a:t>
            </a:r>
            <a:br>
              <a:rPr lang="en-US" b="1" dirty="0"/>
            </a:br>
            <a:r>
              <a:rPr lang="en-US" b="1" dirty="0"/>
              <a:t>			&amp;</a:t>
            </a:r>
            <a:br>
              <a:rPr lang="en-US" b="1" dirty="0"/>
            </a:br>
            <a:r>
              <a:rPr lang="en-US" b="1" dirty="0"/>
              <a:t>BUSINESS ANALYTICS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B600-C6BB-40A7-9EA1-DFA9C1F6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08" y="4013940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TASK -2  PREDICTION USING UNSUPERVISED ML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8766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THE SPARKS FOUNDATION (grip)</vt:lpstr>
      <vt:lpstr>DATA SCIENCE     &amp; BUSINESS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(grip)</dc:title>
  <dc:creator>Mahek Modi</dc:creator>
  <cp:lastModifiedBy>Mahek Modi</cp:lastModifiedBy>
  <cp:revision>2</cp:revision>
  <dcterms:created xsi:type="dcterms:W3CDTF">2021-11-01T10:43:28Z</dcterms:created>
  <dcterms:modified xsi:type="dcterms:W3CDTF">2021-11-01T10:55:51Z</dcterms:modified>
</cp:coreProperties>
</file>