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01E3111-AE61-44BA-BCE8-0B2925623A04}" type="datetimeFigureOut">
              <a:rPr lang="en-IN" smtClean="0"/>
              <a:t>22-10-2020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361107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1E3111-AE61-44BA-BCE8-0B2925623A04}"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417923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01E3111-AE61-44BA-BCE8-0B2925623A04}" type="datetimeFigureOut">
              <a:rPr lang="en-IN" smtClean="0"/>
              <a:t>22-10-2020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203875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01E3111-AE61-44BA-BCE8-0B2925623A04}" type="datetimeFigureOut">
              <a:rPr lang="en-IN" smtClean="0"/>
              <a:t>22-10-2020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FF57D28-0995-431C-B697-EB5F438918E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2657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01E3111-AE61-44BA-BCE8-0B2925623A04}" type="datetimeFigureOut">
              <a:rPr lang="en-IN" smtClean="0"/>
              <a:t>22-10-2020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3003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1E3111-AE61-44BA-BCE8-0B2925623A04}" type="datetimeFigureOut">
              <a:rPr lang="en-IN" smtClean="0"/>
              <a:t>22-10-2020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2502351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1E3111-AE61-44BA-BCE8-0B2925623A04}" type="datetimeFigureOut">
              <a:rPr lang="en-IN" smtClean="0"/>
              <a:t>22-10-2020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263875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E3111-AE61-44BA-BCE8-0B2925623A04}"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2065029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01E3111-AE61-44BA-BCE8-0B2925623A04}" type="datetimeFigureOut">
              <a:rPr lang="en-IN" smtClean="0"/>
              <a:t>22-10-2020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127765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E3111-AE61-44BA-BCE8-0B2925623A04}"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125070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01E3111-AE61-44BA-BCE8-0B2925623A04}" type="datetimeFigureOut">
              <a:rPr lang="en-IN" smtClean="0"/>
              <a:t>22-10-2020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36591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1E3111-AE61-44BA-BCE8-0B2925623A04}"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136519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E3111-AE61-44BA-BCE8-0B2925623A04}" type="datetimeFigureOut">
              <a:rPr lang="en-IN" smtClean="0"/>
              <a:t>22-10-2020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93244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1E3111-AE61-44BA-BCE8-0B2925623A04}" type="datetimeFigureOut">
              <a:rPr lang="en-IN" smtClean="0"/>
              <a:t>22-10-2020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66385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E3111-AE61-44BA-BCE8-0B2925623A04}" type="datetimeFigureOut">
              <a:rPr lang="en-IN" smtClean="0"/>
              <a:t>22-10-2020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190740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1E3111-AE61-44BA-BCE8-0B2925623A04}"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419099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1E3111-AE61-44BA-BCE8-0B2925623A04}"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57D28-0995-431C-B697-EB5F438918E8}" type="slidenum">
              <a:rPr lang="en-IN" smtClean="0"/>
              <a:t>‹#›</a:t>
            </a:fld>
            <a:endParaRPr lang="en-IN"/>
          </a:p>
        </p:txBody>
      </p:sp>
    </p:spTree>
    <p:extLst>
      <p:ext uri="{BB962C8B-B14F-4D97-AF65-F5344CB8AC3E}">
        <p14:creationId xmlns:p14="http://schemas.microsoft.com/office/powerpoint/2010/main" val="335244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1E3111-AE61-44BA-BCE8-0B2925623A04}" type="datetimeFigureOut">
              <a:rPr lang="en-IN" smtClean="0"/>
              <a:t>22-10-2020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F57D28-0995-431C-B697-EB5F438918E8}" type="slidenum">
              <a:rPr lang="en-IN" smtClean="0"/>
              <a:t>‹#›</a:t>
            </a:fld>
            <a:endParaRPr lang="en-IN"/>
          </a:p>
        </p:txBody>
      </p:sp>
    </p:spTree>
    <p:extLst>
      <p:ext uri="{BB962C8B-B14F-4D97-AF65-F5344CB8AC3E}">
        <p14:creationId xmlns:p14="http://schemas.microsoft.com/office/powerpoint/2010/main" val="7068449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2BEF-353C-4490-94E3-0FC7F8EF4F1F}"/>
              </a:ext>
            </a:extLst>
          </p:cNvPr>
          <p:cNvSpPr>
            <a:spLocks noGrp="1"/>
          </p:cNvSpPr>
          <p:nvPr>
            <p:ph type="ctrTitle"/>
          </p:nvPr>
        </p:nvSpPr>
        <p:spPr>
          <a:xfrm>
            <a:off x="1371600" y="1122364"/>
            <a:ext cx="9448800" cy="1825096"/>
          </a:xfrm>
        </p:spPr>
        <p:txBody>
          <a:bodyPr/>
          <a:lstStyle/>
          <a:p>
            <a:r>
              <a:rPr lang="en-IN" dirty="0">
                <a:latin typeface="Times New Roman" panose="02020603050405020304" pitchFamily="18" charset="0"/>
                <a:cs typeface="Times New Roman" panose="02020603050405020304" pitchFamily="18" charset="0"/>
              </a:rPr>
              <a:t>Hangman</a:t>
            </a:r>
          </a:p>
        </p:txBody>
      </p:sp>
      <p:sp>
        <p:nvSpPr>
          <p:cNvPr id="3" name="Subtitle 2">
            <a:extLst>
              <a:ext uri="{FF2B5EF4-FFF2-40B4-BE49-F238E27FC236}">
                <a16:creationId xmlns:a16="http://schemas.microsoft.com/office/drawing/2014/main" id="{AED276E8-846A-40FA-A5B9-2A577AAA923B}"/>
              </a:ext>
            </a:extLst>
          </p:cNvPr>
          <p:cNvSpPr>
            <a:spLocks noGrp="1"/>
          </p:cNvSpPr>
          <p:nvPr>
            <p:ph type="subTitle" idx="1"/>
          </p:nvPr>
        </p:nvSpPr>
        <p:spPr>
          <a:xfrm>
            <a:off x="1524000" y="3602037"/>
            <a:ext cx="9144000" cy="2133599"/>
          </a:xfrm>
        </p:spPr>
        <p:txBody>
          <a:bodyPr>
            <a:normAutofit/>
          </a:bodyPr>
          <a:lstStyle/>
          <a:p>
            <a:pPr algn="l"/>
            <a:r>
              <a:rPr lang="en-IN" sz="2400" dirty="0">
                <a:latin typeface="Times New Roman" panose="02020603050405020304" pitchFamily="18" charset="0"/>
                <a:cs typeface="Times New Roman" panose="02020603050405020304" pitchFamily="18" charset="0"/>
              </a:rPr>
              <a:t>By:</a:t>
            </a:r>
          </a:p>
          <a:p>
            <a:pPr algn="l"/>
            <a:r>
              <a:rPr lang="en-IN" sz="2400" dirty="0">
                <a:latin typeface="Times New Roman" panose="02020603050405020304" pitchFamily="18" charset="0"/>
                <a:cs typeface="Times New Roman" panose="02020603050405020304" pitchFamily="18" charset="0"/>
              </a:rPr>
              <a:t>Sunil Sakariya (17DCS055)</a:t>
            </a:r>
          </a:p>
          <a:p>
            <a:pPr algn="l"/>
            <a:r>
              <a:rPr lang="en-IN" sz="2400" dirty="0">
                <a:latin typeface="Times New Roman" panose="02020603050405020304" pitchFamily="18" charset="0"/>
                <a:cs typeface="Times New Roman" panose="02020603050405020304" pitchFamily="18" charset="0"/>
              </a:rPr>
              <a:t>Bhomik Gandhi (D18DCS078)</a:t>
            </a:r>
          </a:p>
          <a:p>
            <a:pPr algn="l"/>
            <a:r>
              <a:rPr lang="en-IN" sz="2400" dirty="0">
                <a:latin typeface="Times New Roman" panose="02020603050405020304" pitchFamily="18" charset="0"/>
                <a:cs typeface="Times New Roman" panose="02020603050405020304" pitchFamily="18" charset="0"/>
              </a:rPr>
              <a:t>Harsh Shah (D18DCS079)</a:t>
            </a:r>
          </a:p>
        </p:txBody>
      </p:sp>
    </p:spTree>
    <p:extLst>
      <p:ext uri="{BB962C8B-B14F-4D97-AF65-F5344CB8AC3E}">
        <p14:creationId xmlns:p14="http://schemas.microsoft.com/office/powerpoint/2010/main" val="233590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6326-B4F8-4C8C-9340-39A25D5FA10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947D5F3-63BA-4CBF-8936-03BFB5EC7744}"/>
              </a:ext>
            </a:extLst>
          </p:cNvPr>
          <p:cNvSpPr>
            <a:spLocks noGrp="1"/>
          </p:cNvSpPr>
          <p:nvPr>
            <p:ph idx="1"/>
          </p:nvPr>
        </p:nvSpPr>
        <p:spPr>
          <a:xfrm>
            <a:off x="685800" y="2327081"/>
            <a:ext cx="10820400" cy="4024125"/>
          </a:xfrm>
        </p:spPr>
        <p:txBody>
          <a:bodyPr>
            <a:normAutofit/>
          </a:bodyPr>
          <a:lstStyle/>
          <a:p>
            <a:r>
              <a:rPr lang="en-IN" sz="2800" b="0" i="0" dirty="0">
                <a:effectLst/>
                <a:latin typeface="Times New Roman" panose="02020603050405020304" pitchFamily="18" charset="0"/>
                <a:cs typeface="Times New Roman" panose="02020603050405020304" pitchFamily="18" charset="0"/>
              </a:rPr>
              <a:t>This is a Python script of the classic game “Hangman”. The word to guess is represented by a row of dashes. If the player guess a letter which exists in the word, the script writes it in all its correct positions. The player has 10 turns to guess the word. You can easily customize the game by changing the variables.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709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95AC-DCFB-4F25-B30C-0678D3B9CC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features</a:t>
            </a:r>
          </a:p>
        </p:txBody>
      </p:sp>
      <p:sp>
        <p:nvSpPr>
          <p:cNvPr id="3" name="Content Placeholder 2">
            <a:extLst>
              <a:ext uri="{FF2B5EF4-FFF2-40B4-BE49-F238E27FC236}">
                <a16:creationId xmlns:a16="http://schemas.microsoft.com/office/drawing/2014/main" id="{83EB57CF-97AC-435E-9EC7-92C0B9DCF36F}"/>
              </a:ext>
            </a:extLst>
          </p:cNvPr>
          <p:cNvSpPr>
            <a:spLocks noGrp="1"/>
          </p:cNvSpPr>
          <p:nvPr>
            <p:ph idx="1"/>
          </p:nvPr>
        </p:nvSpPr>
        <p:spPr>
          <a:xfrm>
            <a:off x="685800" y="2366838"/>
            <a:ext cx="10820400" cy="4024125"/>
          </a:xfrm>
        </p:spPr>
        <p:txBody>
          <a:bodyPr/>
          <a:lstStyle/>
          <a:p>
            <a:r>
              <a:rPr lang="en-IN" sz="2400" b="0" i="0" dirty="0">
                <a:solidFill>
                  <a:srgbClr val="E8EAED"/>
                </a:solidFill>
                <a:effectLst/>
                <a:latin typeface="Times New Roman" panose="02020603050405020304" pitchFamily="18" charset="0"/>
                <a:cs typeface="Times New Roman" panose="02020603050405020304" pitchFamily="18" charset="0"/>
              </a:rPr>
              <a:t>Obtain a hidden word from a remote computer on the internet.</a:t>
            </a:r>
          </a:p>
          <a:p>
            <a:r>
              <a:rPr lang="en-IN" sz="2400" b="0" i="0" dirty="0">
                <a:solidFill>
                  <a:srgbClr val="E8EAED"/>
                </a:solidFill>
                <a:effectLst/>
                <a:latin typeface="Times New Roman" panose="02020603050405020304" pitchFamily="18" charset="0"/>
                <a:cs typeface="Times New Roman" panose="02020603050405020304" pitchFamily="18" charset="0"/>
              </a:rPr>
              <a:t>Manage the game play: getting the player guess, evaluating it, and updating the game board.</a:t>
            </a:r>
          </a:p>
          <a:p>
            <a:r>
              <a:rPr lang="en-IN" sz="2400" b="0" i="0" dirty="0">
                <a:solidFill>
                  <a:srgbClr val="E8EAED"/>
                </a:solidFill>
                <a:effectLst/>
                <a:latin typeface="Times New Roman" panose="02020603050405020304" pitchFamily="18" charset="0"/>
                <a:cs typeface="Times New Roman" panose="02020603050405020304" pitchFamily="18" charset="0"/>
              </a:rPr>
              <a:t>Determining if the game is won or lost.</a:t>
            </a:r>
          </a:p>
          <a:p>
            <a:r>
              <a:rPr lang="en-IN" sz="2400" b="0" i="0" dirty="0">
                <a:solidFill>
                  <a:srgbClr val="E8EAED"/>
                </a:solidFill>
                <a:effectLst/>
                <a:latin typeface="Times New Roman" panose="02020603050405020304" pitchFamily="18" charset="0"/>
                <a:cs typeface="Times New Roman" panose="02020603050405020304" pitchFamily="18" charset="0"/>
              </a:rPr>
              <a:t>Allow the user to specify an alternate user interface.</a:t>
            </a:r>
            <a:br>
              <a:rPr lang="en-IN" dirty="0"/>
            </a:br>
            <a:endParaRPr lang="en-IN" dirty="0"/>
          </a:p>
        </p:txBody>
      </p:sp>
    </p:spTree>
    <p:extLst>
      <p:ext uri="{BB962C8B-B14F-4D97-AF65-F5344CB8AC3E}">
        <p14:creationId xmlns:p14="http://schemas.microsoft.com/office/powerpoint/2010/main" val="9941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6072-2FE7-4A3F-B282-21121D18F095}"/>
              </a:ext>
            </a:extLst>
          </p:cNvPr>
          <p:cNvSpPr>
            <a:spLocks noGrp="1"/>
          </p:cNvSpPr>
          <p:nvPr>
            <p:ph type="title"/>
          </p:nvPr>
        </p:nvSpPr>
        <p:spPr>
          <a:xfrm>
            <a:off x="2968486" y="228939"/>
            <a:ext cx="8610600" cy="1293028"/>
          </a:xfrm>
        </p:spPr>
        <p:txBody>
          <a:bodyPr/>
          <a:lstStyle/>
          <a:p>
            <a:r>
              <a:rPr lang="en-IN" dirty="0">
                <a:latin typeface="Times New Roman" panose="02020603050405020304" pitchFamily="18" charset="0"/>
                <a:cs typeface="Times New Roman" panose="02020603050405020304" pitchFamily="18" charset="0"/>
              </a:rPr>
              <a:t>Implementation</a:t>
            </a:r>
          </a:p>
        </p:txBody>
      </p:sp>
      <p:pic>
        <p:nvPicPr>
          <p:cNvPr id="5" name="Content Placeholder 4">
            <a:extLst>
              <a:ext uri="{FF2B5EF4-FFF2-40B4-BE49-F238E27FC236}">
                <a16:creationId xmlns:a16="http://schemas.microsoft.com/office/drawing/2014/main" id="{1B42BBD3-C083-43FA-8211-760AAD0CF017}"/>
              </a:ext>
            </a:extLst>
          </p:cNvPr>
          <p:cNvPicPr>
            <a:picLocks noGrp="1" noChangeAspect="1"/>
          </p:cNvPicPr>
          <p:nvPr>
            <p:ph idx="1"/>
          </p:nvPr>
        </p:nvPicPr>
        <p:blipFill>
          <a:blip r:embed="rId2"/>
          <a:stretch>
            <a:fillRect/>
          </a:stretch>
        </p:blipFill>
        <p:spPr>
          <a:xfrm>
            <a:off x="2796208" y="1293028"/>
            <a:ext cx="5353879" cy="5336033"/>
          </a:xfrm>
          <a:prstGeom prst="rect">
            <a:avLst/>
          </a:prstGeom>
        </p:spPr>
      </p:pic>
    </p:spTree>
    <p:extLst>
      <p:ext uri="{BB962C8B-B14F-4D97-AF65-F5344CB8AC3E}">
        <p14:creationId xmlns:p14="http://schemas.microsoft.com/office/powerpoint/2010/main" val="337799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E4CB40-1853-4CA9-ABB5-0C28A1EAAE17}"/>
              </a:ext>
            </a:extLst>
          </p:cNvPr>
          <p:cNvPicPr>
            <a:picLocks noGrp="1" noChangeAspect="1"/>
          </p:cNvPicPr>
          <p:nvPr>
            <p:ph idx="1"/>
          </p:nvPr>
        </p:nvPicPr>
        <p:blipFill>
          <a:blip r:embed="rId2"/>
          <a:stretch>
            <a:fillRect/>
          </a:stretch>
        </p:blipFill>
        <p:spPr>
          <a:xfrm>
            <a:off x="1113181" y="648494"/>
            <a:ext cx="5314122" cy="5314122"/>
          </a:xfrm>
          <a:prstGeom prst="rect">
            <a:avLst/>
          </a:prstGeom>
        </p:spPr>
      </p:pic>
      <p:pic>
        <p:nvPicPr>
          <p:cNvPr id="5" name="Picture 4">
            <a:extLst>
              <a:ext uri="{FF2B5EF4-FFF2-40B4-BE49-F238E27FC236}">
                <a16:creationId xmlns:a16="http://schemas.microsoft.com/office/drawing/2014/main" id="{78BDB7F6-A143-44A9-980D-416E753B1865}"/>
              </a:ext>
            </a:extLst>
          </p:cNvPr>
          <p:cNvPicPr>
            <a:picLocks noChangeAspect="1"/>
          </p:cNvPicPr>
          <p:nvPr/>
        </p:nvPicPr>
        <p:blipFill>
          <a:blip r:embed="rId3"/>
          <a:stretch>
            <a:fillRect/>
          </a:stretch>
        </p:blipFill>
        <p:spPr>
          <a:xfrm>
            <a:off x="6559826" y="648494"/>
            <a:ext cx="4518993" cy="5142706"/>
          </a:xfrm>
          <a:prstGeom prst="rect">
            <a:avLst/>
          </a:prstGeom>
        </p:spPr>
      </p:pic>
    </p:spTree>
    <p:extLst>
      <p:ext uri="{BB962C8B-B14F-4D97-AF65-F5344CB8AC3E}">
        <p14:creationId xmlns:p14="http://schemas.microsoft.com/office/powerpoint/2010/main" val="415553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AFC398-7DE6-44C1-BE8A-4A1A9E18E2B3}"/>
              </a:ext>
            </a:extLst>
          </p:cNvPr>
          <p:cNvPicPr>
            <a:picLocks noGrp="1" noChangeAspect="1"/>
          </p:cNvPicPr>
          <p:nvPr>
            <p:ph idx="1"/>
          </p:nvPr>
        </p:nvPicPr>
        <p:blipFill>
          <a:blip r:embed="rId2"/>
          <a:stretch>
            <a:fillRect/>
          </a:stretch>
        </p:blipFill>
        <p:spPr>
          <a:xfrm>
            <a:off x="1415660" y="914400"/>
            <a:ext cx="4057488" cy="4558748"/>
          </a:xfrm>
          <a:prstGeom prst="rect">
            <a:avLst/>
          </a:prstGeom>
        </p:spPr>
      </p:pic>
      <p:pic>
        <p:nvPicPr>
          <p:cNvPr id="5" name="Picture 4">
            <a:extLst>
              <a:ext uri="{FF2B5EF4-FFF2-40B4-BE49-F238E27FC236}">
                <a16:creationId xmlns:a16="http://schemas.microsoft.com/office/drawing/2014/main" id="{0B787E74-ECAE-4419-A383-5BAF8C56E021}"/>
              </a:ext>
            </a:extLst>
          </p:cNvPr>
          <p:cNvPicPr>
            <a:picLocks noChangeAspect="1"/>
          </p:cNvPicPr>
          <p:nvPr/>
        </p:nvPicPr>
        <p:blipFill>
          <a:blip r:embed="rId3"/>
          <a:stretch>
            <a:fillRect/>
          </a:stretch>
        </p:blipFill>
        <p:spPr>
          <a:xfrm>
            <a:off x="6096000" y="914400"/>
            <a:ext cx="4057488" cy="4558748"/>
          </a:xfrm>
          <a:prstGeom prst="rect">
            <a:avLst/>
          </a:prstGeom>
        </p:spPr>
      </p:pic>
    </p:spTree>
    <p:extLst>
      <p:ext uri="{BB962C8B-B14F-4D97-AF65-F5344CB8AC3E}">
        <p14:creationId xmlns:p14="http://schemas.microsoft.com/office/powerpoint/2010/main" val="314052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ADB517-6E9F-442B-826A-CA4044F88248}"/>
              </a:ext>
            </a:extLst>
          </p:cNvPr>
          <p:cNvPicPr>
            <a:picLocks noGrp="1" noChangeAspect="1"/>
          </p:cNvPicPr>
          <p:nvPr>
            <p:ph idx="1"/>
          </p:nvPr>
        </p:nvPicPr>
        <p:blipFill>
          <a:blip r:embed="rId2"/>
          <a:stretch>
            <a:fillRect/>
          </a:stretch>
        </p:blipFill>
        <p:spPr>
          <a:xfrm>
            <a:off x="359925" y="927650"/>
            <a:ext cx="3761501" cy="4293705"/>
          </a:xfrm>
          <a:prstGeom prst="rect">
            <a:avLst/>
          </a:prstGeom>
        </p:spPr>
      </p:pic>
      <p:pic>
        <p:nvPicPr>
          <p:cNvPr id="5" name="Picture 4">
            <a:extLst>
              <a:ext uri="{FF2B5EF4-FFF2-40B4-BE49-F238E27FC236}">
                <a16:creationId xmlns:a16="http://schemas.microsoft.com/office/drawing/2014/main" id="{4905B5BC-6B14-4D8B-90B2-B102F345AC5F}"/>
              </a:ext>
            </a:extLst>
          </p:cNvPr>
          <p:cNvPicPr>
            <a:picLocks noChangeAspect="1"/>
          </p:cNvPicPr>
          <p:nvPr/>
        </p:nvPicPr>
        <p:blipFill>
          <a:blip r:embed="rId3"/>
          <a:stretch>
            <a:fillRect/>
          </a:stretch>
        </p:blipFill>
        <p:spPr>
          <a:xfrm>
            <a:off x="4121426" y="927649"/>
            <a:ext cx="3578088" cy="4293705"/>
          </a:xfrm>
          <a:prstGeom prst="rect">
            <a:avLst/>
          </a:prstGeom>
        </p:spPr>
      </p:pic>
      <p:pic>
        <p:nvPicPr>
          <p:cNvPr id="6" name="Picture 5">
            <a:extLst>
              <a:ext uri="{FF2B5EF4-FFF2-40B4-BE49-F238E27FC236}">
                <a16:creationId xmlns:a16="http://schemas.microsoft.com/office/drawing/2014/main" id="{6779478A-859A-44DF-AD20-F910B7506A5F}"/>
              </a:ext>
            </a:extLst>
          </p:cNvPr>
          <p:cNvPicPr>
            <a:picLocks noChangeAspect="1"/>
          </p:cNvPicPr>
          <p:nvPr/>
        </p:nvPicPr>
        <p:blipFill>
          <a:blip r:embed="rId4"/>
          <a:stretch>
            <a:fillRect/>
          </a:stretch>
        </p:blipFill>
        <p:spPr>
          <a:xfrm>
            <a:off x="7699514" y="927651"/>
            <a:ext cx="3697356" cy="4135922"/>
          </a:xfrm>
          <a:prstGeom prst="rect">
            <a:avLst/>
          </a:prstGeom>
        </p:spPr>
      </p:pic>
    </p:spTree>
    <p:extLst>
      <p:ext uri="{BB962C8B-B14F-4D97-AF65-F5344CB8AC3E}">
        <p14:creationId xmlns:p14="http://schemas.microsoft.com/office/powerpoint/2010/main" val="180048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5EA2B-F2B6-4D6D-8207-CD33F91478FD}"/>
              </a:ext>
            </a:extLst>
          </p:cNvPr>
          <p:cNvSpPr>
            <a:spLocks noGrp="1"/>
          </p:cNvSpPr>
          <p:nvPr>
            <p:ph idx="1"/>
          </p:nvPr>
        </p:nvSpPr>
        <p:spPr>
          <a:xfrm>
            <a:off x="838200" y="2753277"/>
            <a:ext cx="10515600" cy="1603375"/>
          </a:xfrm>
        </p:spPr>
        <p:txBody>
          <a:bodyPr>
            <a:normAutofit/>
          </a:bodyPr>
          <a:lstStyle/>
          <a:p>
            <a:pPr marL="0" indent="0" algn="ctr">
              <a:buNone/>
            </a:pPr>
            <a:r>
              <a:rPr lang="en-IN" sz="72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42107866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90</TotalTime>
  <Words>141</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Times New Roman</vt:lpstr>
      <vt:lpstr>Vapor Trail</vt:lpstr>
      <vt:lpstr>Hangman</vt:lpstr>
      <vt:lpstr>Introduction</vt:lpstr>
      <vt:lpstr>Key features</vt:lpstr>
      <vt:lpstr>Implementation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dc:title>
  <dc:creator>Harsh Shah</dc:creator>
  <cp:lastModifiedBy>Harsh Shah</cp:lastModifiedBy>
  <cp:revision>13</cp:revision>
  <dcterms:created xsi:type="dcterms:W3CDTF">2020-10-22T03:21:41Z</dcterms:created>
  <dcterms:modified xsi:type="dcterms:W3CDTF">2020-10-22T04:52:12Z</dcterms:modified>
</cp:coreProperties>
</file>