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CB1884-30E9-4FC0-8E0B-B0C819DC7BC3}" type="slidenum"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SG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SG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90F2670-E1EC-4976-93EC-835200F501F3}" type="slidenum"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SG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SG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SG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SG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SG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SG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SG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SG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SG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E830A7-F409-46C8-A31D-6CDC74E9F708}" type="slidenum"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SG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SG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SG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SG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SG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SG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SG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SG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4CF3DE6-8144-42D1-B625-BCBF535CA6A0}" type="slidenum">
              <a:rPr b="0" lang="en-SG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SG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SG" sz="3200" spc="-1" strike="noStrike">
                <a:solidFill>
                  <a:srgbClr val="666666"/>
                </a:solidFill>
                <a:latin typeface="DejaVu Sans"/>
              </a:rPr>
              <a:t>SHA - 512</a:t>
            </a:r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848320" y="13820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SG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847960" y="2729520"/>
            <a:ext cx="4407840" cy="339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SG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SG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SG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SG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2020-04-08T13:16:40Z</dcterms:created>
  <dc:creator/>
  <dc:description/>
  <dc:language>en-SG</dc:language>
  <cp:lastModifiedBy/>
  <dcterms:modified xsi:type="dcterms:W3CDTF">2020-04-08T13:17:10Z</dcterms:modified>
  <cp:revision>2</cp:revision>
  <dc:subject/>
  <dc:title>Focus</dc:title>
</cp:coreProperties>
</file>