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B9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85BB-8B07-4DC9-86F3-2A225C777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61872"/>
            <a:ext cx="7638222" cy="2852928"/>
          </a:xfrm>
        </p:spPr>
        <p:txBody>
          <a:bodyPr anchor="b">
            <a:normAutofit/>
          </a:bodyPr>
          <a:lstStyle>
            <a:lvl1pPr algn="l">
              <a:lnSpc>
                <a:spcPct val="130000"/>
              </a:lnSpc>
              <a:defRPr sz="3600" spc="1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D496A-6E7A-4923-8ED5-B4164125D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681728"/>
            <a:ext cx="7638222" cy="929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E3D20-43DC-4C14-8CFF-18545AED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FC300-5AFC-418B-85FD-EFA94BD7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C7E81-ED3C-4DB0-8E74-AD2A87E6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0C817C9-850F-4FB6-B93B-CF3076C4A5C1}"/>
              </a:ext>
            </a:extLst>
          </p:cNvPr>
          <p:cNvGrpSpPr/>
          <p:nvPr/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23129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58AD-1CAD-45B3-B83D-DC9D33CD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53F2E-0397-4423-8A88-D0059DEAF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ADDE1-7025-4FA9-822D-48168508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A73E0-F328-46DC-98BE-CA0981F7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2226-010C-494F-8BE8-BF91F355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89E9C4-9D18-4529-BC0C-68EAE507CDF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DF5937-0C03-4786-AB62-3CF7CECB92D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AD93DB-2DB0-4B2D-884B-6EC453443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6844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635D0-31D9-44E1-911D-F7D5D5400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53914" y="624313"/>
            <a:ext cx="2537986" cy="55097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F9230-1FA4-439D-A800-B5F006F07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0100" y="624313"/>
            <a:ext cx="7816542" cy="55097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AB2A3-7055-43AF-8BAB-0A9B7444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A1821-A311-49CD-BCB4-B4BC8866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7C6A8-813A-486A-AA90-AB28935F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8C7A17-06CC-442C-A876-A51B2B55650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4C1798A-2980-4F34-8355-7BCB6B295322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D7542C-E4AE-488F-BC75-2E7ED8391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2988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5F8D-0421-4AEC-9C40-A13163EC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7680-115A-411F-AEF6-4AC2096B4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CC193-1304-4D0F-8331-14D4EC08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455C1-CD32-4050-BAFF-51CC6B62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AF608-FF11-4CBE-B717-5D56AE67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318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D23A02E-6DCF-427A-8CFD-281B2185C7F0}"/>
              </a:ext>
            </a:extLst>
          </p:cNvPr>
          <p:cNvSpPr/>
          <p:nvPr/>
        </p:nvSpPr>
        <p:spPr>
          <a:xfrm>
            <a:off x="3242985" y="511814"/>
            <a:ext cx="5706031" cy="57060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2220000" algn="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B4C32-F19C-44F3-8EF8-1F506D74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192" y="1709738"/>
            <a:ext cx="4893617" cy="25538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89729-131C-4F78-9DAA-E9EE28EA9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2249" y="4540468"/>
            <a:ext cx="4067503" cy="1154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 cap="all" spc="6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E608-AC1F-41FB-974A-BD619C6C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86158-8B03-45C3-891D-0357B198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3B054-E8A2-43FD-B0FB-B1CCFA4B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51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4AA7-6D5A-402E-AD1A-880F2BDB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32B6-F9D8-4A43-B52C-336CFAB00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976" y="2019299"/>
            <a:ext cx="4995019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0CDD9-5742-4A34-BA72-7CCA72D91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3718" y="2019299"/>
            <a:ext cx="5027954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783AA-D2AB-4385-A91F-870CB656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AAD9C-5CA2-4DA1-84D3-B1838979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AB3C7-9574-47BC-932D-782BEE99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277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C468-781B-4BC5-8DEA-B9EF2BF9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460" y="369168"/>
            <a:ext cx="10458729" cy="143981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7223F-48E4-491D-AB5D-5FC8A0C56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1" y="1843067"/>
            <a:ext cx="5007894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6B764-4B87-42FF-ABAA-69B07B88F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101" y="2505075"/>
            <a:ext cx="5007894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357B9-406F-4BF9-B8FB-C53421EEF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061" y="1843067"/>
            <a:ext cx="4994128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0462B-1939-4DAA-A7DD-6BDC95054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061" y="2505075"/>
            <a:ext cx="499412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C938B-C4C2-4FA9-85CA-9CD742CD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D8886-0D28-4D49-8D43-151D37E9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FDDE8-E9F8-4B6C-9A40-829617A7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294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E3D8-6C35-428B-B2F2-251FDE10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983769"/>
            <a:ext cx="10094770" cy="1180574"/>
          </a:xfrm>
          <a:solidFill>
            <a:schemeClr val="accent1">
              <a:lumMod val="20000"/>
              <a:lumOff val="80000"/>
            </a:schemeClr>
          </a:solidFill>
          <a:effectLst>
            <a:outerShdw dist="165100" dir="18900000" algn="bl" rotWithShape="0">
              <a:prstClr val="black"/>
            </a:outerShdw>
          </a:effectLst>
        </p:spPr>
        <p:txBody>
          <a:bodyPr/>
          <a:lstStyle>
            <a:lvl1pPr marL="18288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B8015-E11A-42CA-AE88-7BD73F87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09078-34CA-45CD-B479-03906A26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03258-F989-47B2-A643-A60CD8A7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440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A2F31-48B6-40CE-A364-3CE73FD8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EEA00-F166-41EB-9331-CA99BB70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B051F-F8FC-4FF6-9783-45F9FE7A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34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8635-A5AF-48F4-8CD2-FB0E0111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5E0E-DCC0-4781-A608-962B1241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826" y="987425"/>
            <a:ext cx="604556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1F43E-3D50-4A1C-A289-B3D0DD0E7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70E3A-6639-4EA0-8305-C1899DAB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AFD57-4189-42FB-B29E-96366E51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5E2EC-8483-4FBC-9D29-C19025FA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06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E581-A090-4AE9-9965-B06BDB52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9DEF4-262F-4ACF-9B29-3D4B819E7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53969" y="987425"/>
            <a:ext cx="5694503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D7CBB-7A6F-441E-9072-2494B952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59692-77BE-4A7D-AA70-635007A6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9A4DA-63AF-4D6A-98DB-E1D0AC74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B7958-B19B-4C23-A82F-DD4E4B91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91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6DAE1-1F65-43B8-A400-95E6DEED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1438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5C993-A44B-4C2D-818E-4C9000BB0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21B6E-ECC6-47D0-9C14-812B746F1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E6171E64-FE02-4DE5-B72F-53C3706641C3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A716-DEA9-48A9-A5BC-0F392D2B4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96200" y="6342042"/>
            <a:ext cx="3470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CB69E-A0E4-4558-9C62-4CD8CDD2A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6ECC43-D65E-4A7B-A76B-D278A2184166}"/>
              </a:ext>
            </a:extLst>
          </p:cNvPr>
          <p:cNvGrpSpPr/>
          <p:nvPr/>
        </p:nvGrpSpPr>
        <p:grpSpPr>
          <a:xfrm flipV="1">
            <a:off x="11626076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EE443C5-5AB9-407B-A8C3-011BB14FEF0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38C9FA-DA5E-4785-8F4A-CA481A3A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7581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61" r:id="rId6"/>
    <p:sldLayoutId id="2147483756" r:id="rId7"/>
    <p:sldLayoutId id="2147483757" r:id="rId8"/>
    <p:sldLayoutId id="2147483758" r:id="rId9"/>
    <p:sldLayoutId id="2147483760" r:id="rId10"/>
    <p:sldLayoutId id="2147483759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20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CC11440-8FCC-46C6-A3E0-D0649600F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B765682F-8690-540E-6E29-B4CA8D1B17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1000"/>
                    </a14:imgEffect>
                    <a14:imgEffect>
                      <a14:saturation sat="0"/>
                    </a14:imgEffect>
                    <a14:imgEffect>
                      <a14:brightnessContrast bright="-50000" contrast="25000"/>
                    </a14:imgEffect>
                  </a14:imgLayer>
                </a14:imgProps>
              </a:ext>
            </a:extLst>
          </a:blip>
          <a:srcRect t="15730"/>
          <a:stretch/>
        </p:blipFill>
        <p:spPr>
          <a:xfrm>
            <a:off x="20" y="0"/>
            <a:ext cx="12191980" cy="6858000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9F90AEB-559C-E81B-96D0-234306188217}"/>
              </a:ext>
            </a:extLst>
          </p:cNvPr>
          <p:cNvSpPr/>
          <p:nvPr/>
        </p:nvSpPr>
        <p:spPr>
          <a:xfrm>
            <a:off x="221565" y="96202"/>
            <a:ext cx="11767626" cy="6583680"/>
          </a:xfrm>
          <a:prstGeom prst="roundRect">
            <a:avLst>
              <a:gd name="adj" fmla="val 2704"/>
            </a:avLst>
          </a:prstGeom>
          <a:gradFill flip="none" rotWithShape="0">
            <a:gsLst>
              <a:gs pos="16000">
                <a:schemeClr val="bg1">
                  <a:alpha val="30000"/>
                  <a:lumMod val="100000"/>
                </a:schemeClr>
              </a:gs>
              <a:gs pos="81000">
                <a:schemeClr val="bg1">
                  <a:alpha val="13000"/>
                  <a:lumMod val="100000"/>
                </a:schemeClr>
              </a:gs>
            </a:gsLst>
            <a:lin ang="5400000" scaled="1"/>
            <a:tileRect/>
          </a:gradFill>
          <a:ln>
            <a:gradFill>
              <a:gsLst>
                <a:gs pos="15000">
                  <a:schemeClr val="bg1">
                    <a:alpha val="80000"/>
                    <a:lumMod val="5000"/>
                    <a:lumOff val="95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E7999B1-3FB7-8AE9-3ADE-E09D4C7D240B}"/>
              </a:ext>
            </a:extLst>
          </p:cNvPr>
          <p:cNvSpPr/>
          <p:nvPr/>
        </p:nvSpPr>
        <p:spPr>
          <a:xfrm>
            <a:off x="318867" y="925025"/>
            <a:ext cx="5106570" cy="2729077"/>
          </a:xfrm>
          <a:prstGeom prst="roundRect">
            <a:avLst>
              <a:gd name="adj" fmla="val 6302"/>
            </a:avLst>
          </a:prstGeom>
          <a:gradFill flip="none" rotWithShape="0">
            <a:gsLst>
              <a:gs pos="15000">
                <a:srgbClr val="00B050">
                  <a:alpha val="90000"/>
                </a:srgbClr>
              </a:gs>
              <a:gs pos="81000">
                <a:srgbClr val="00B050">
                  <a:alpha val="40000"/>
                </a:srgbClr>
              </a:gs>
            </a:gsLst>
            <a:lin ang="4200000" scaled="0"/>
            <a:tileRect/>
          </a:gradFill>
          <a:ln>
            <a:gradFill>
              <a:gsLst>
                <a:gs pos="15000">
                  <a:schemeClr val="bg1">
                    <a:alpha val="80000"/>
                    <a:lumMod val="5000"/>
                    <a:lumOff val="95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FCFB2E7-E544-1308-C48C-D7749376A853}"/>
              </a:ext>
            </a:extLst>
          </p:cNvPr>
          <p:cNvSpPr/>
          <p:nvPr/>
        </p:nvSpPr>
        <p:spPr>
          <a:xfrm>
            <a:off x="5522743" y="2351150"/>
            <a:ext cx="3112475" cy="2263052"/>
          </a:xfrm>
          <a:prstGeom prst="roundRect">
            <a:avLst>
              <a:gd name="adj" fmla="val 7389"/>
            </a:avLst>
          </a:prstGeom>
          <a:gradFill flip="none" rotWithShape="0">
            <a:gsLst>
              <a:gs pos="14000">
                <a:schemeClr val="tx1">
                  <a:alpha val="40000"/>
                </a:schemeClr>
              </a:gs>
              <a:gs pos="81000">
                <a:schemeClr val="tx1">
                  <a:alpha val="80000"/>
                </a:schemeClr>
              </a:gs>
            </a:gsLst>
            <a:lin ang="5400000" scaled="1"/>
            <a:tileRect/>
          </a:gradFill>
          <a:ln>
            <a:gradFill>
              <a:gsLst>
                <a:gs pos="15000">
                  <a:schemeClr val="bg1">
                    <a:alpha val="80000"/>
                    <a:lumMod val="5000"/>
                    <a:lumOff val="95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5D94CBE-E4A9-FCAC-1587-66C9A0E3164C}"/>
              </a:ext>
            </a:extLst>
          </p:cNvPr>
          <p:cNvSpPr/>
          <p:nvPr/>
        </p:nvSpPr>
        <p:spPr>
          <a:xfrm>
            <a:off x="8732522" y="2351150"/>
            <a:ext cx="3140606" cy="2263052"/>
          </a:xfrm>
          <a:prstGeom prst="roundRect">
            <a:avLst>
              <a:gd name="adj" fmla="val 7389"/>
            </a:avLst>
          </a:prstGeom>
          <a:gradFill flip="none" rotWithShape="0">
            <a:gsLst>
              <a:gs pos="14000">
                <a:schemeClr val="tx1">
                  <a:alpha val="40000"/>
                </a:schemeClr>
              </a:gs>
              <a:gs pos="81000">
                <a:schemeClr val="tx1">
                  <a:alpha val="80000"/>
                </a:schemeClr>
              </a:gs>
            </a:gsLst>
            <a:lin ang="5400000" scaled="1"/>
            <a:tileRect/>
          </a:gradFill>
          <a:ln>
            <a:gradFill>
              <a:gsLst>
                <a:gs pos="15000">
                  <a:schemeClr val="bg1">
                    <a:alpha val="80000"/>
                    <a:lumMod val="5000"/>
                    <a:lumOff val="95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45B872A-CB05-EBCF-9867-04D4B74DE751}"/>
              </a:ext>
            </a:extLst>
          </p:cNvPr>
          <p:cNvSpPr/>
          <p:nvPr/>
        </p:nvSpPr>
        <p:spPr>
          <a:xfrm>
            <a:off x="318867" y="3744421"/>
            <a:ext cx="5063196" cy="2828776"/>
          </a:xfrm>
          <a:prstGeom prst="roundRect">
            <a:avLst>
              <a:gd name="adj" fmla="val 7389"/>
            </a:avLst>
          </a:prstGeom>
          <a:gradFill flip="none" rotWithShape="0">
            <a:gsLst>
              <a:gs pos="14000">
                <a:schemeClr val="tx1">
                  <a:alpha val="40000"/>
                </a:schemeClr>
              </a:gs>
              <a:gs pos="81000">
                <a:schemeClr val="tx1">
                  <a:alpha val="80000"/>
                </a:schemeClr>
              </a:gs>
            </a:gsLst>
            <a:lin ang="5400000" scaled="1"/>
            <a:tileRect/>
          </a:gradFill>
          <a:ln>
            <a:gradFill>
              <a:gsLst>
                <a:gs pos="15000">
                  <a:schemeClr val="bg1">
                    <a:alpha val="80000"/>
                    <a:lumMod val="5000"/>
                    <a:lumOff val="95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4A54B83-D02D-44C6-0636-7C653FAC892D}"/>
              </a:ext>
            </a:extLst>
          </p:cNvPr>
          <p:cNvSpPr/>
          <p:nvPr/>
        </p:nvSpPr>
        <p:spPr>
          <a:xfrm>
            <a:off x="318867" y="178118"/>
            <a:ext cx="11554260" cy="620888"/>
          </a:xfrm>
          <a:prstGeom prst="roundRect">
            <a:avLst>
              <a:gd name="adj" fmla="val 40989"/>
            </a:avLst>
          </a:prstGeom>
          <a:gradFill flip="none" rotWithShape="0">
            <a:gsLst>
              <a:gs pos="16000">
                <a:schemeClr val="tx1"/>
              </a:gs>
              <a:gs pos="81000">
                <a:schemeClr val="tx1"/>
              </a:gs>
            </a:gsLst>
            <a:lin ang="5400000" scaled="1"/>
            <a:tileRect/>
          </a:gradFill>
          <a:ln>
            <a:gradFill>
              <a:gsLst>
                <a:gs pos="15000">
                  <a:schemeClr val="bg1">
                    <a:alpha val="80000"/>
                    <a:lumMod val="5000"/>
                    <a:lumOff val="95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DD6C7BD-B569-1536-C958-14A6EEE3FEAE}"/>
              </a:ext>
            </a:extLst>
          </p:cNvPr>
          <p:cNvSpPr/>
          <p:nvPr/>
        </p:nvSpPr>
        <p:spPr>
          <a:xfrm>
            <a:off x="5522742" y="4776690"/>
            <a:ext cx="6350385" cy="1816367"/>
          </a:xfrm>
          <a:prstGeom prst="roundRect">
            <a:avLst>
              <a:gd name="adj" fmla="val 8938"/>
            </a:avLst>
          </a:prstGeom>
          <a:gradFill flip="none" rotWithShape="0">
            <a:gsLst>
              <a:gs pos="16000">
                <a:schemeClr val="tx1">
                  <a:alpha val="40000"/>
                </a:schemeClr>
              </a:gs>
              <a:gs pos="81000">
                <a:schemeClr val="tx1">
                  <a:alpha val="80000"/>
                </a:schemeClr>
              </a:gs>
            </a:gsLst>
            <a:lin ang="5400000" scaled="1"/>
            <a:tileRect/>
          </a:gradFill>
          <a:ln>
            <a:gradFill>
              <a:gsLst>
                <a:gs pos="15000">
                  <a:schemeClr val="bg1">
                    <a:alpha val="80000"/>
                    <a:lumMod val="5000"/>
                    <a:lumOff val="95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159D63C-A2C5-0E59-6E12-887184D02873}"/>
              </a:ext>
            </a:extLst>
          </p:cNvPr>
          <p:cNvSpPr/>
          <p:nvPr/>
        </p:nvSpPr>
        <p:spPr>
          <a:xfrm>
            <a:off x="5522743" y="925025"/>
            <a:ext cx="3097237" cy="1318774"/>
          </a:xfrm>
          <a:prstGeom prst="roundRect">
            <a:avLst>
              <a:gd name="adj" fmla="val 7389"/>
            </a:avLst>
          </a:prstGeom>
          <a:gradFill flip="none" rotWithShape="0">
            <a:gsLst>
              <a:gs pos="14000">
                <a:schemeClr val="tx1">
                  <a:alpha val="40000"/>
                </a:schemeClr>
              </a:gs>
              <a:gs pos="81000">
                <a:schemeClr val="tx1">
                  <a:alpha val="80000"/>
                </a:schemeClr>
              </a:gs>
            </a:gsLst>
            <a:lin ang="5400000" scaled="1"/>
            <a:tileRect/>
          </a:gradFill>
          <a:ln>
            <a:gradFill>
              <a:gsLst>
                <a:gs pos="15000">
                  <a:schemeClr val="bg1">
                    <a:alpha val="80000"/>
                    <a:lumMod val="5000"/>
                    <a:lumOff val="95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B2863F3-1228-2CBC-4EA5-C5832E93ED37}"/>
              </a:ext>
            </a:extLst>
          </p:cNvPr>
          <p:cNvSpPr/>
          <p:nvPr/>
        </p:nvSpPr>
        <p:spPr>
          <a:xfrm>
            <a:off x="8732522" y="925025"/>
            <a:ext cx="3140607" cy="1318774"/>
          </a:xfrm>
          <a:prstGeom prst="roundRect">
            <a:avLst>
              <a:gd name="adj" fmla="val 7389"/>
            </a:avLst>
          </a:prstGeom>
          <a:gradFill flip="none" rotWithShape="1">
            <a:gsLst>
              <a:gs pos="14000">
                <a:schemeClr val="tx1">
                  <a:alpha val="40000"/>
                </a:schemeClr>
              </a:gs>
              <a:gs pos="81000">
                <a:schemeClr val="tx1">
                  <a:alpha val="80000"/>
                </a:schemeClr>
              </a:gs>
            </a:gsLst>
            <a:lin ang="5400000" scaled="0"/>
            <a:tileRect/>
          </a:gradFill>
          <a:ln>
            <a:gradFill>
              <a:gsLst>
                <a:gs pos="15000">
                  <a:schemeClr val="bg1">
                    <a:alpha val="80000"/>
                    <a:lumMod val="5000"/>
                    <a:lumOff val="95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 descr="A green circle with black lines in it&#10;&#10;Description automatically generated">
            <a:extLst>
              <a:ext uri="{FF2B5EF4-FFF2-40B4-BE49-F238E27FC236}">
                <a16:creationId xmlns:a16="http://schemas.microsoft.com/office/drawing/2014/main" id="{77EAB8BE-390C-0579-13CC-458E2BE9B9A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06" t="26126" r="12496" b="27529"/>
          <a:stretch/>
        </p:blipFill>
        <p:spPr>
          <a:xfrm>
            <a:off x="491049" y="255815"/>
            <a:ext cx="513840" cy="502828"/>
          </a:xfrm>
          <a:prstGeom prst="rect">
            <a:avLst/>
          </a:prstGeom>
        </p:spPr>
      </p:pic>
      <p:pic>
        <p:nvPicPr>
          <p:cNvPr id="34" name="Content Placeholder 4" descr="Refresh with solid fill">
            <a:extLst>
              <a:ext uri="{FF2B5EF4-FFF2-40B4-BE49-F238E27FC236}">
                <a16:creationId xmlns:a16="http://schemas.microsoft.com/office/drawing/2014/main" id="{DB2D2BD7-B61B-1A7B-595C-27189DA8DE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395997" y="282040"/>
            <a:ext cx="434151" cy="464867"/>
          </a:xfrm>
          <a:prstGeom prst="rect">
            <a:avLst/>
          </a:prstGeom>
        </p:spPr>
      </p:pic>
      <p:pic>
        <p:nvPicPr>
          <p:cNvPr id="42" name="Picture 41" descr="A logo of a company&#10;&#10;Description automatically generated">
            <a:extLst>
              <a:ext uri="{FF2B5EF4-FFF2-40B4-BE49-F238E27FC236}">
                <a16:creationId xmlns:a16="http://schemas.microsoft.com/office/drawing/2014/main" id="{17764B22-1848-5510-D57B-472AC175D36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36" t="21286" r="4730" b="17761"/>
          <a:stretch/>
        </p:blipFill>
        <p:spPr>
          <a:xfrm>
            <a:off x="1004889" y="284803"/>
            <a:ext cx="1268411" cy="453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545405"/>
      </p:ext>
    </p:extLst>
  </p:cSld>
  <p:clrMapOvr>
    <a:masterClrMapping/>
  </p:clrMapOvr>
</p:sld>
</file>

<file path=ppt/theme/theme1.xml><?xml version="1.0" encoding="utf-8"?>
<a:theme xmlns:a="http://schemas.openxmlformats.org/drawingml/2006/main" name="VeniceBeachVTI">
  <a:themeElements>
    <a:clrScheme name="Venice Beach">
      <a:dk1>
        <a:sysClr val="windowText" lastClr="000000"/>
      </a:dk1>
      <a:lt1>
        <a:sysClr val="window" lastClr="FFFFFF"/>
      </a:lt1>
      <a:dk2>
        <a:srgbClr val="2B3E3D"/>
      </a:dk2>
      <a:lt2>
        <a:srgbClr val="FEF3EB"/>
      </a:lt2>
      <a:accent1>
        <a:srgbClr val="FE8542"/>
      </a:accent1>
      <a:accent2>
        <a:srgbClr val="EC6D60"/>
      </a:accent2>
      <a:accent3>
        <a:srgbClr val="CDA32B"/>
      </a:accent3>
      <a:accent4>
        <a:srgbClr val="EE66A7"/>
      </a:accent4>
      <a:accent5>
        <a:srgbClr val="EA5F48"/>
      </a:accent5>
      <a:accent6>
        <a:srgbClr val="C8466B"/>
      </a:accent6>
      <a:hlink>
        <a:srgbClr val="E46153"/>
      </a:hlink>
      <a:folHlink>
        <a:srgbClr val="CF63B0"/>
      </a:folHlink>
    </a:clrScheme>
    <a:fontScheme name="Avenir 1">
      <a:majorFont>
        <a:latin typeface="Avenir Next LT Pro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niceBeachVTI" id="{69839BBA-F383-4FFD-B56A-E36ACE43E09D}" vid="{060D2740-A69C-444A-B833-E03D333ADDA7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A8CAE7C-4889-483D-98C7-12F6B09039D7}">
  <we:reference id="wa104380902" version="1.0.0.0" store="en-US" storeType="OMEX"/>
  <we:alternateReferences>
    <we:reference id="WA104380902" version="1.0.0.0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Avenir Next LT Pro</vt:lpstr>
      <vt:lpstr>Avenir Next LT Pro Light</vt:lpstr>
      <vt:lpstr>VeniceBeachVTI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 Patel</dc:creator>
  <cp:lastModifiedBy>Harsh Patel</cp:lastModifiedBy>
  <cp:revision>4</cp:revision>
  <dcterms:created xsi:type="dcterms:W3CDTF">2023-12-20T06:38:19Z</dcterms:created>
  <dcterms:modified xsi:type="dcterms:W3CDTF">2023-12-20T08:31:03Z</dcterms:modified>
</cp:coreProperties>
</file>