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8ABF76-6F6B-4694-A463-8EAACFE03959}">
          <p14:sldIdLst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4A213A3-10E9-421F-81BE-56E0786AB515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65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672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2899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36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14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4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49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70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7863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076A27-8146-4F75-9851-A83577C6FD8A}" type="datetime2">
              <a:rPr lang="en-US" smtClean="0"/>
              <a:t>Saturday, August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9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2C06A-D360-44DF-98B8-7CF1EFCE7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454" y="640080"/>
            <a:ext cx="4208656" cy="3034857"/>
          </a:xfrm>
        </p:spPr>
        <p:txBody>
          <a:bodyPr anchor="b">
            <a:normAutofit/>
          </a:bodyPr>
          <a:lstStyle/>
          <a:p>
            <a:pPr algn="l"/>
            <a:r>
              <a:rPr lang="en-IN" sz="4400">
                <a:solidFill>
                  <a:srgbClr val="FFFFFF"/>
                </a:solidFill>
              </a:rPr>
              <a:t>Survey of Mental Health In Tech Companies</a:t>
            </a:r>
            <a:endParaRPr lang="en-IN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BBF87-50B1-4DF2-809F-1A9AF506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9099" y="3849539"/>
            <a:ext cx="4204012" cy="2359417"/>
          </a:xfrm>
        </p:spPr>
        <p:txBody>
          <a:bodyPr anchor="t">
            <a:normAutofit/>
          </a:bodyPr>
          <a:lstStyle/>
          <a:p>
            <a:r>
              <a:rPr lang="en-IN" sz="1600" spc="300">
                <a:solidFill>
                  <a:srgbClr val="FFFFFF"/>
                </a:solidFill>
                <a:latin typeface="Abadi Extra Light" panose="020B0204020104020204" pitchFamily="34" charset="0"/>
              </a:rPr>
              <a:t>Course: Introduction to machine learning and data mining</a:t>
            </a:r>
          </a:p>
          <a:p>
            <a:r>
              <a:rPr lang="en-IN" sz="1600" spc="300">
                <a:solidFill>
                  <a:srgbClr val="FFFFFF"/>
                </a:solidFill>
                <a:latin typeface="Abadi Extra Light" panose="020B0204020104020204" pitchFamily="34" charset="0"/>
              </a:rPr>
              <a:t>Professor: Martin Schedlbauer</a:t>
            </a:r>
          </a:p>
          <a:p>
            <a:r>
              <a:rPr lang="en-IN" sz="1600" spc="300">
                <a:solidFill>
                  <a:srgbClr val="FFFFFF"/>
                </a:solidFill>
                <a:latin typeface="Abadi Extra Light" panose="020B0204020104020204" pitchFamily="34" charset="0"/>
              </a:rPr>
              <a:t>Submitted by: Harsh Janyani</a:t>
            </a:r>
            <a:endParaRPr lang="en-IN" sz="1600" spc="300" dirty="0">
              <a:solidFill>
                <a:srgbClr val="FFFFFF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026" name="Picture 2" descr="Global mental health in the time of COVID-19 - Harvard Health Blog ...">
            <a:extLst>
              <a:ext uri="{FF2B5EF4-FFF2-40B4-BE49-F238E27FC236}">
                <a16:creationId xmlns:a16="http://schemas.microsoft.com/office/drawing/2014/main" id="{ED345799-3289-49CA-9704-6A4F94787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99753"/>
            <a:ext cx="5459470" cy="545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7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A26BB-3031-4EE9-86C8-93EB9740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IN"/>
              <a:t>Objective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664E-B71A-4B82-9E88-14038AB9D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Survey on Mental Health in the Tech Companies Dataset from the Kaggle website. </a:t>
            </a:r>
          </a:p>
          <a:p>
            <a:r>
              <a:rPr lang="en-US" dirty="0"/>
              <a:t>Considering Mental Health in Tech companies is regarded as one of the pressing issues nowadays. </a:t>
            </a:r>
          </a:p>
          <a:p>
            <a:r>
              <a:rPr lang="en-US" dirty="0"/>
              <a:t>According to a recent survey, 51% of tech professionals have diagnosed with a mental health condition. </a:t>
            </a:r>
          </a:p>
          <a:p>
            <a:r>
              <a:rPr lang="en-US" dirty="0"/>
              <a:t>My goal is to study this Survey dataset and make predictions whether the professional sought treatment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57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1B73-370A-4663-B926-42B1407B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/>
              <a:t>Data Understanding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B1FB4-7FE0-4523-A50C-A805E38E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43" y="2084832"/>
            <a:ext cx="6406029" cy="39557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AEE3-5CAF-4F5F-A3B8-16226FDD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 err="1">
                <a:solidFill>
                  <a:srgbClr val="FFFFFF"/>
                </a:solidFill>
              </a:rPr>
              <a:t>Plot_intro</a:t>
            </a:r>
            <a:r>
              <a:rPr lang="en-US" sz="2000" dirty="0">
                <a:solidFill>
                  <a:srgbClr val="FFFFFF"/>
                </a:solidFill>
              </a:rPr>
              <a:t>() function was used to understand the type of dataset.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In the following figure, we can see that most of our data is discrete/categorical data.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Age feature is the only continuous column present in the data.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There a couple of missing observations present.</a:t>
            </a:r>
          </a:p>
          <a:p>
            <a:pPr marL="0" indent="0">
              <a:buClr>
                <a:schemeClr val="bg1"/>
              </a:buClr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25F2-025C-4BD9-9CFC-D0C7ABAF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 dirty="0"/>
              <a:t>Data Preparation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DC397-9CC8-439F-B7C5-1458992B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17645"/>
            <a:ext cx="5867061" cy="362291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E76B-4D42-4D98-BB11-732C5263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Most important phase of data preparation is cleaning of data.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It is observed that Gender column is unclean input values.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 clean the column separate categories have been made.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Apart from that, we saw the data has a couple of missing values. These missing values are imputed using either by median and mode methods.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Along with that outliers have also been removed.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4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DFBB-A54A-4671-B9EB-710F0A5A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 dirty="0"/>
              <a:t>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5485C-6D62-4D9B-8442-B0DC39F6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17645"/>
            <a:ext cx="5867061" cy="36229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4EF4-E55B-4B07-AE57-E9DA9CDD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For making predictions, 4 types of models were tested which are as follows: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1. Support Vector Machine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2. Neural Network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Logistic Regression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Decision Trees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Along with this, an ensemble model of all the models using is built using stack learner functions from </a:t>
            </a:r>
            <a:r>
              <a:rPr lang="en-US" sz="2000" dirty="0" err="1">
                <a:solidFill>
                  <a:srgbClr val="FFFFFF"/>
                </a:solidFill>
              </a:rPr>
              <a:t>caretEnsemble</a:t>
            </a:r>
            <a:r>
              <a:rPr lang="en-US" sz="2000" dirty="0">
                <a:solidFill>
                  <a:srgbClr val="FFFFFF"/>
                </a:solidFill>
              </a:rPr>
              <a:t> package.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CB11-2214-4DD3-B14A-4B14F5C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 dirty="0"/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D7B3C-056E-4C3E-8EDA-BC5BB4F4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47" y="2355796"/>
            <a:ext cx="5967222" cy="36847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3957-8F96-4F22-9F9E-2A4C6A50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Model evaluation is done using 3 methods which are as follows: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1. Root Mean Squared Error (RMSE)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2. Mean Absolute Error (MAE)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Area Under the Curve (AUC)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Since the size of the data is small, K-fold cross-validation is used to test the data collection.</a:t>
            </a:r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3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BCD97-67BD-4A8F-A9CC-8803EB6F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>
                <a:solidFill>
                  <a:schemeClr val="tx1">
                    <a:alpha val="80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09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Tw Cen MT</vt:lpstr>
      <vt:lpstr>Tw Cen MT Condensed</vt:lpstr>
      <vt:lpstr>Wingdings 3</vt:lpstr>
      <vt:lpstr>Integral</vt:lpstr>
      <vt:lpstr>Survey of Mental Health In Tech Companies</vt:lpstr>
      <vt:lpstr>Objective</vt:lpstr>
      <vt:lpstr>Data Understanding</vt:lpstr>
      <vt:lpstr>Data Preparation</vt:lpstr>
      <vt:lpstr>MODELLING</vt:lpstr>
      <vt:lpstr>Evaluation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Mental Health In Tech Companies</dc:title>
  <dc:creator>Harsh Janyani</dc:creator>
  <cp:lastModifiedBy>Harsh Janyani</cp:lastModifiedBy>
  <cp:revision>1</cp:revision>
  <dcterms:created xsi:type="dcterms:W3CDTF">2020-08-09T00:34:47Z</dcterms:created>
  <dcterms:modified xsi:type="dcterms:W3CDTF">2020-08-09T00:34:54Z</dcterms:modified>
</cp:coreProperties>
</file>