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4CB6-A67C-45F9-9D1E-D14385FEC93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AAE3-C76B-451C-A0EA-6B88CC46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Lab4- Midpoint circle and midpoint ellipse drawing algorithm implementation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Midpoint circle drawing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</a:t>
            </a:r>
            <a:r>
              <a:rPr lang="en-US" dirty="0"/>
              <a:t>the </a:t>
            </a:r>
            <a:r>
              <a:rPr lang="en-US" dirty="0" smtClean="0"/>
              <a:t>points on a raster to draw a circle.</a:t>
            </a:r>
          </a:p>
          <a:p>
            <a:r>
              <a:rPr lang="en-US" dirty="0" smtClean="0"/>
              <a:t>Calculates all </a:t>
            </a:r>
            <a:r>
              <a:rPr lang="en-US" dirty="0"/>
              <a:t>the perimeter points of the circle in the </a:t>
            </a:r>
            <a:r>
              <a:rPr lang="en-US" b="1" dirty="0"/>
              <a:t>first octant</a:t>
            </a:r>
            <a:r>
              <a:rPr lang="en-US" dirty="0"/>
              <a:t> and then print them along with their mirror points in the other octants</a:t>
            </a:r>
            <a:r>
              <a:rPr lang="en-US" dirty="0" smtClean="0"/>
              <a:t>.</a:t>
            </a:r>
          </a:p>
          <a:p>
            <a:r>
              <a:rPr lang="en-US" dirty="0"/>
              <a:t>For any given pixel (x, y), the next pixel to be plotted is either </a:t>
            </a:r>
            <a:r>
              <a:rPr lang="en-US" b="1" dirty="0"/>
              <a:t>(x, y+1)</a:t>
            </a:r>
            <a:r>
              <a:rPr lang="en-US" dirty="0"/>
              <a:t> or </a:t>
            </a:r>
            <a:r>
              <a:rPr lang="en-US" b="1" dirty="0"/>
              <a:t>(x-1, y+1)</a:t>
            </a:r>
            <a:r>
              <a:rPr lang="en-US" dirty="0"/>
              <a:t>. This can be decided by following the steps below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1. Find </a:t>
            </a:r>
            <a:r>
              <a:rPr lang="en-US" dirty="0"/>
              <a:t>the mid-point </a:t>
            </a:r>
            <a:r>
              <a:rPr lang="en-US" b="1" dirty="0"/>
              <a:t>p</a:t>
            </a:r>
            <a:r>
              <a:rPr lang="en-US" dirty="0"/>
              <a:t> of the two possible pixels </a:t>
            </a:r>
            <a:r>
              <a:rPr lang="en-US" dirty="0" err="1"/>
              <a:t>i.e</a:t>
            </a:r>
            <a:r>
              <a:rPr lang="en-US" dirty="0"/>
              <a:t> (x-0.5, y+1)</a:t>
            </a:r>
          </a:p>
          <a:p>
            <a:pPr marL="0" indent="0" fontAlgn="base">
              <a:buNone/>
            </a:pPr>
            <a:r>
              <a:rPr lang="en-US" dirty="0" smtClean="0"/>
              <a:t>2. If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 lies inside or on the circle perimeter, we plot the pixel (x, y+1), otherwise if it’s outside we plot the pixel (x-1, y+1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Midpoint circle drawing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Equation of a circle (with center at origin)- </a:t>
            </a:r>
            <a:r>
              <a:rPr lang="en-US" b="1" i="1" dirty="0" smtClean="0"/>
              <a:t>x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 + y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 – r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 = 0</a:t>
            </a:r>
            <a:endParaRPr lang="en-US" i="1" dirty="0" smtClean="0"/>
          </a:p>
          <a:p>
            <a:r>
              <a:rPr lang="en-US" b="1" i="1" dirty="0" smtClean="0"/>
              <a:t>F(p</a:t>
            </a:r>
            <a:r>
              <a:rPr lang="en-US" b="1" i="1" dirty="0"/>
              <a:t>) = x</a:t>
            </a:r>
            <a:r>
              <a:rPr lang="en-US" b="1" i="1" baseline="30000" dirty="0"/>
              <a:t>2</a:t>
            </a:r>
            <a:r>
              <a:rPr lang="en-US" b="1" i="1" dirty="0"/>
              <a:t> + y</a:t>
            </a:r>
            <a:r>
              <a:rPr lang="en-US" b="1" i="1" baseline="30000" dirty="0"/>
              <a:t>2</a:t>
            </a:r>
            <a:r>
              <a:rPr lang="en-US" b="1" i="1" dirty="0"/>
              <a:t> – </a:t>
            </a: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if </a:t>
            </a:r>
            <a:r>
              <a:rPr lang="en-US" i="1" dirty="0"/>
              <a:t>F(p)&lt;0, the point is inside the circle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F(p)=0, the point is on the perimeter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F(p)&gt;0, the point is outside the </a:t>
            </a:r>
            <a:r>
              <a:rPr lang="en-US" i="1" dirty="0" smtClean="0"/>
              <a:t>circle</a:t>
            </a:r>
          </a:p>
          <a:p>
            <a:r>
              <a:rPr lang="en-US" i="1" dirty="0" smtClean="0"/>
              <a:t>Decision parameter –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= Value of F(P) at mid point of the two possible pixels , i.e. (x-0.5, y+1).</a:t>
            </a:r>
          </a:p>
          <a:p>
            <a:r>
              <a:rPr lang="en-US" i="1" dirty="0" smtClean="0"/>
              <a:t>If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&lt;=0, mid point lies inside or on the circle. Draw point </a:t>
            </a:r>
            <a:r>
              <a:rPr lang="en-US" dirty="0" smtClean="0"/>
              <a:t>(x, y+1).</a:t>
            </a:r>
            <a:endParaRPr lang="en-US" i="1" dirty="0" smtClean="0"/>
          </a:p>
          <a:p>
            <a:r>
              <a:rPr lang="en-US" i="1" dirty="0" smtClean="0"/>
              <a:t>If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&gt;0, mid point lies outside the circle. Draw point (x-1, y+1).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Midpoint circle drawing </a:t>
            </a:r>
            <a:r>
              <a:rPr lang="en-US" b="1" dirty="0" smtClean="0"/>
              <a:t>algorithm (for circle with origin as center)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For </a:t>
            </a:r>
            <a:r>
              <a:rPr lang="en-US" i="1" dirty="0" smtClean="0"/>
              <a:t>r=0, only one point will be </a:t>
            </a:r>
            <a:r>
              <a:rPr lang="en-US" i="1" dirty="0" smtClean="0"/>
              <a:t>plotted (it will be (0,0)).</a:t>
            </a:r>
          </a:p>
          <a:p>
            <a:r>
              <a:rPr lang="en-US" i="1" dirty="0" smtClean="0"/>
              <a:t>For r&gt;0, first we plot (r,0) and it’s reflection about y-axis, the line x=y and the line x=-y, i.e. </a:t>
            </a:r>
            <a:r>
              <a:rPr lang="en-US" i="1" dirty="0"/>
              <a:t>(-r,0), (0,r), (0,-r</a:t>
            </a:r>
            <a:r>
              <a:rPr lang="en-US" i="1" dirty="0" smtClean="0"/>
              <a:t>).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 = (r – 0.5)</a:t>
            </a:r>
            <a:r>
              <a:rPr lang="en-US" i="1" baseline="30000" dirty="0"/>
              <a:t>2</a:t>
            </a:r>
            <a:r>
              <a:rPr lang="en-US" i="1" dirty="0"/>
              <a:t> + (0+1)</a:t>
            </a:r>
            <a:r>
              <a:rPr lang="en-US" i="1" baseline="30000" dirty="0"/>
              <a:t>2</a:t>
            </a:r>
            <a:r>
              <a:rPr lang="en-US" i="1" dirty="0"/>
              <a:t> – r</a:t>
            </a:r>
            <a:r>
              <a:rPr lang="en-US" i="1" baseline="30000" dirty="0"/>
              <a:t>2</a:t>
            </a: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= 1.25 – r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= 1 -r (When rounded off)</a:t>
            </a:r>
          </a:p>
          <a:p>
            <a:r>
              <a:rPr lang="en-US" i="1" dirty="0" smtClean="0"/>
              <a:t>Case 1: If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&lt;=0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en-US" i="1" baseline="-25000" dirty="0" smtClean="0"/>
              <a:t>k+1</a:t>
            </a:r>
            <a:r>
              <a:rPr lang="en-US" i="1" dirty="0" smtClean="0"/>
              <a:t> =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+ 2(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+ 1) + 1, y</a:t>
            </a:r>
            <a:r>
              <a:rPr lang="en-US" i="1" baseline="-25000" dirty="0" smtClean="0"/>
              <a:t>k+1 </a:t>
            </a:r>
            <a:r>
              <a:rPr lang="en-US" i="1" dirty="0" smtClean="0"/>
              <a:t>=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+ 1, x</a:t>
            </a:r>
            <a:r>
              <a:rPr lang="en-US" i="1" baseline="-25000" dirty="0" smtClean="0"/>
              <a:t>k+1</a:t>
            </a:r>
            <a:r>
              <a:rPr lang="en-US" i="1" dirty="0" smtClean="0"/>
              <a:t> =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endParaRPr lang="en-US" i="1" baseline="-25000" dirty="0" smtClean="0"/>
          </a:p>
          <a:p>
            <a:r>
              <a:rPr lang="en-US" i="1" dirty="0" smtClean="0"/>
              <a:t>Case 2: If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&gt;0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+ 1) </a:t>
            </a:r>
            <a:r>
              <a:rPr lang="en-US" i="1" dirty="0" smtClean="0"/>
              <a:t>- 2(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- 1) + </a:t>
            </a:r>
            <a:r>
              <a:rPr lang="en-US" i="1" dirty="0"/>
              <a:t>1, y</a:t>
            </a:r>
            <a:r>
              <a:rPr lang="en-US" i="1" baseline="-25000" dirty="0"/>
              <a:t>k+1 </a:t>
            </a:r>
            <a:r>
              <a:rPr lang="en-US" i="1" dirty="0"/>
              <a:t>=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+ 1, x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i="1" dirty="0" smtClean="0"/>
              <a:t>- 1</a:t>
            </a:r>
            <a:endParaRPr lang="en-US" i="1" baseline="-25000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Midpoint </a:t>
            </a:r>
            <a:r>
              <a:rPr lang="en-US" b="1" dirty="0" smtClean="0"/>
              <a:t>circle drawing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 </a:t>
            </a:r>
            <a:r>
              <a:rPr lang="en-US" dirty="0"/>
              <a:t>Read the </a:t>
            </a:r>
            <a:r>
              <a:rPr lang="en-US" dirty="0" smtClean="0"/>
              <a:t>input, i.e. center co-ordinates x</a:t>
            </a:r>
            <a:r>
              <a:rPr lang="en-US" baseline="-25000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c</a:t>
            </a:r>
            <a:r>
              <a:rPr lang="en-US" dirty="0" smtClean="0"/>
              <a:t> and radius r.</a:t>
            </a:r>
            <a:endParaRPr lang="en-US" dirty="0"/>
          </a:p>
          <a:p>
            <a:pPr fontAlgn="base"/>
            <a:r>
              <a:rPr lang="en-US" b="1" dirty="0"/>
              <a:t>Step 2: </a:t>
            </a:r>
            <a:r>
              <a:rPr lang="en-US" dirty="0" smtClean="0"/>
              <a:t>Set x=r, y=0. Plot first point (</a:t>
            </a:r>
            <a:r>
              <a:rPr lang="en-US" dirty="0" err="1" smtClean="0"/>
              <a:t>x+x</a:t>
            </a:r>
            <a:r>
              <a:rPr lang="en-US" baseline="-25000" dirty="0" err="1" smtClean="0"/>
              <a:t>c</a:t>
            </a:r>
            <a:r>
              <a:rPr lang="en-US" dirty="0" err="1" smtClean="0"/>
              <a:t>,y+y</a:t>
            </a:r>
            <a:r>
              <a:rPr lang="en-US" baseline="-25000" dirty="0" err="1" smtClean="0"/>
              <a:t>c</a:t>
            </a:r>
            <a:r>
              <a:rPr lang="en-US" dirty="0" smtClean="0"/>
              <a:t>).</a:t>
            </a:r>
            <a:endParaRPr lang="en-US" dirty="0"/>
          </a:p>
          <a:p>
            <a:pPr fontAlgn="base"/>
            <a:r>
              <a:rPr lang="en-US" b="1" dirty="0"/>
              <a:t>Step 3</a:t>
            </a:r>
            <a:r>
              <a:rPr lang="en-US" dirty="0"/>
              <a:t>: </a:t>
            </a:r>
            <a:r>
              <a:rPr lang="en-US" dirty="0" smtClean="0"/>
              <a:t>If r&gt;0, plot points (</a:t>
            </a:r>
            <a:r>
              <a:rPr lang="en-US" dirty="0" err="1" smtClean="0"/>
              <a:t>y+x</a:t>
            </a:r>
            <a:r>
              <a:rPr lang="en-US" baseline="-25000" dirty="0" err="1" smtClean="0"/>
              <a:t>c</a:t>
            </a:r>
            <a:r>
              <a:rPr lang="en-US" dirty="0" err="1" smtClean="0"/>
              <a:t>,x+y</a:t>
            </a:r>
            <a:r>
              <a:rPr lang="en-US" baseline="-25000" dirty="0" err="1" smtClean="0"/>
              <a:t>c</a:t>
            </a:r>
            <a:r>
              <a:rPr lang="en-US" dirty="0" smtClean="0"/>
              <a:t>), (</a:t>
            </a:r>
            <a:r>
              <a:rPr lang="en-US" dirty="0" err="1" smtClean="0"/>
              <a:t>y</a:t>
            </a:r>
            <a:r>
              <a:rPr lang="en-US" dirty="0" err="1"/>
              <a:t>+x</a:t>
            </a:r>
            <a:r>
              <a:rPr lang="en-US" baseline="-25000" dirty="0" err="1"/>
              <a:t>c</a:t>
            </a:r>
            <a:r>
              <a:rPr lang="en-US" dirty="0" smtClean="0"/>
              <a:t>,-</a:t>
            </a:r>
            <a:r>
              <a:rPr lang="en-US" dirty="0" err="1" smtClean="0"/>
              <a:t>x+y</a:t>
            </a:r>
            <a:r>
              <a:rPr lang="en-US" baseline="-25000" dirty="0" err="1" smtClean="0"/>
              <a:t>c</a:t>
            </a:r>
            <a:r>
              <a:rPr lang="en-US" dirty="0" smtClean="0"/>
              <a:t>), (-</a:t>
            </a:r>
            <a:r>
              <a:rPr lang="en-US" dirty="0" err="1" smtClean="0"/>
              <a:t>x+x</a:t>
            </a:r>
            <a:r>
              <a:rPr lang="en-US" baseline="-25000" dirty="0" err="1" smtClean="0"/>
              <a:t>c</a:t>
            </a:r>
            <a:r>
              <a:rPr lang="en-US" dirty="0" err="1" smtClean="0"/>
              <a:t>,y+y</a:t>
            </a:r>
            <a:r>
              <a:rPr lang="en-US" baseline="-25000" dirty="0" err="1" smtClean="0"/>
              <a:t>c</a:t>
            </a:r>
            <a:r>
              <a:rPr lang="en-US" dirty="0" smtClean="0"/>
              <a:t>).</a:t>
            </a:r>
          </a:p>
          <a:p>
            <a:pPr fontAlgn="base"/>
            <a:r>
              <a:rPr lang="en-US" b="1" dirty="0" smtClean="0"/>
              <a:t>Step 4</a:t>
            </a:r>
            <a:r>
              <a:rPr lang="en-US" dirty="0" smtClean="0"/>
              <a:t>: Calculate </a:t>
            </a:r>
            <a:r>
              <a:rPr lang="en-US" dirty="0"/>
              <a:t>decision parameter, P1 </a:t>
            </a:r>
            <a:r>
              <a:rPr lang="en-US" dirty="0" smtClean="0"/>
              <a:t>= 1-r</a:t>
            </a:r>
          </a:p>
          <a:p>
            <a:pPr fontAlgn="base"/>
            <a:r>
              <a:rPr lang="en-US" b="1" dirty="0"/>
              <a:t>Step 5: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Case1- if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&lt;=0,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+ 1) + 1, y</a:t>
            </a:r>
            <a:r>
              <a:rPr lang="en-US" i="1" baseline="-25000" dirty="0"/>
              <a:t>k+1 </a:t>
            </a:r>
            <a:r>
              <a:rPr lang="en-US" i="1" dirty="0"/>
              <a:t>=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+ 1, x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endParaRPr lang="en-US" i="1" baseline="-25000" dirty="0"/>
          </a:p>
          <a:p>
            <a:pPr marL="0" indent="0" fontAlgn="base">
              <a:buNone/>
            </a:pPr>
            <a:r>
              <a:rPr lang="en-US" dirty="0"/>
              <a:t>Case2- if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&gt;0,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+ 2(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+ 1) - 2(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 - 1) + 1, y</a:t>
            </a:r>
            <a:r>
              <a:rPr lang="en-US" i="1" baseline="-25000" dirty="0"/>
              <a:t>k+1 </a:t>
            </a:r>
            <a:r>
              <a:rPr lang="en-US" i="1" dirty="0"/>
              <a:t>=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dirty="0"/>
              <a:t> + 1, x</a:t>
            </a:r>
            <a:r>
              <a:rPr lang="en-US" i="1" baseline="-25000" dirty="0"/>
              <a:t>k+1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i="1" dirty="0"/>
              <a:t>- 1</a:t>
            </a:r>
            <a:endParaRPr lang="en-US" i="1" baseline="-25000" dirty="0"/>
          </a:p>
          <a:p>
            <a:pPr marL="0" indent="0" fontAlgn="base">
              <a:buNone/>
            </a:pPr>
            <a:r>
              <a:rPr lang="en-US" dirty="0"/>
              <a:t>Draw pixel at (x</a:t>
            </a:r>
            <a:r>
              <a:rPr lang="en-US" baseline="-25000" dirty="0"/>
              <a:t>k+1 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,y</a:t>
            </a:r>
            <a:r>
              <a:rPr lang="en-US" baseline="-25000" dirty="0"/>
              <a:t>k+1 </a:t>
            </a:r>
            <a:r>
              <a:rPr lang="en-US" dirty="0"/>
              <a:t>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 &amp; it’s reflections in the other octants, i.e.,</a:t>
            </a:r>
          </a:p>
          <a:p>
            <a:pPr marL="0" indent="0" fontAlgn="base">
              <a:buNone/>
            </a:pPr>
            <a:r>
              <a:rPr lang="en-US" dirty="0"/>
              <a:t>(-x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,y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(x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,-y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(-x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,-y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(y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,x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(-y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,x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(y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,-x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), (-y</a:t>
            </a:r>
            <a:r>
              <a:rPr lang="en-US" baseline="-25000" dirty="0"/>
              <a:t>k+1</a:t>
            </a:r>
            <a:r>
              <a:rPr lang="en-US" dirty="0"/>
              <a:t>+ x</a:t>
            </a:r>
            <a:r>
              <a:rPr lang="en-US" baseline="-25000" dirty="0"/>
              <a:t>c</a:t>
            </a:r>
            <a:r>
              <a:rPr lang="en-US" dirty="0"/>
              <a:t>,-x</a:t>
            </a:r>
            <a:r>
              <a:rPr lang="en-US" baseline="-25000" dirty="0"/>
              <a:t>k+1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Step 6:</a:t>
            </a:r>
            <a:r>
              <a:rPr lang="en-US" dirty="0"/>
              <a:t> Repeat step4 till the whole octant is covered(i.e. till x&gt;y).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Midpoint </a:t>
            </a:r>
            <a:r>
              <a:rPr lang="en-US" b="1" dirty="0" smtClean="0"/>
              <a:t>ellipse drawing </a:t>
            </a:r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Step1</a:t>
            </a:r>
            <a:r>
              <a:rPr lang="en-US" dirty="0" smtClean="0"/>
              <a:t>: Take </a:t>
            </a:r>
            <a:r>
              <a:rPr lang="en-US" dirty="0"/>
              <a:t>input radius along x </a:t>
            </a:r>
            <a:r>
              <a:rPr lang="en-US" dirty="0" smtClean="0"/>
              <a:t>axis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and y </a:t>
            </a:r>
            <a:r>
              <a:rPr lang="en-US" dirty="0" smtClean="0"/>
              <a:t>axis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) </a:t>
            </a:r>
            <a:r>
              <a:rPr lang="en-US" dirty="0"/>
              <a:t>and obtain center of </a:t>
            </a:r>
            <a:r>
              <a:rPr lang="en-US" dirty="0" smtClean="0"/>
              <a:t>ellipse (</a:t>
            </a:r>
            <a:r>
              <a:rPr lang="en-US" dirty="0" err="1" smtClean="0"/>
              <a:t>xc,yc</a:t>
            </a:r>
            <a:r>
              <a:rPr lang="en-US" dirty="0" smtClean="0"/>
              <a:t>).</a:t>
            </a:r>
            <a:endParaRPr lang="en-US" dirty="0"/>
          </a:p>
          <a:p>
            <a:pPr fontAlgn="base"/>
            <a:r>
              <a:rPr lang="en-US" dirty="0"/>
              <a:t>Initially, we assume ellipse to be centered at origin and the first point as : (x, y</a:t>
            </a:r>
            <a:r>
              <a:rPr lang="en-US" baseline="-25000" dirty="0"/>
              <a:t>0</a:t>
            </a:r>
            <a:r>
              <a:rPr lang="en-US" dirty="0"/>
              <a:t>)= (0,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).</a:t>
            </a:r>
          </a:p>
          <a:p>
            <a:pPr fontAlgn="base"/>
            <a:r>
              <a:rPr lang="en-US" b="1" dirty="0" smtClean="0"/>
              <a:t>Step2: </a:t>
            </a:r>
            <a:r>
              <a:rPr lang="en-US" dirty="0" smtClean="0"/>
              <a:t>Obtain </a:t>
            </a:r>
            <a:r>
              <a:rPr lang="en-US" dirty="0"/>
              <a:t>the initial decision parameter for region 1 as: p1</a:t>
            </a:r>
            <a:r>
              <a:rPr lang="en-US" baseline="-25000" dirty="0"/>
              <a:t>0</a:t>
            </a:r>
            <a:r>
              <a:rPr lang="en-US" dirty="0"/>
              <a:t>=r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+1/4r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-r</a:t>
            </a:r>
            <a:r>
              <a:rPr lang="en-US" baseline="-25000" dirty="0"/>
              <a:t>x</a:t>
            </a:r>
            <a:r>
              <a:rPr lang="en-US" dirty="0"/>
              <a:t> 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b="1" dirty="0"/>
              <a:t>Step3: </a:t>
            </a:r>
            <a:r>
              <a:rPr lang="en-US" dirty="0" smtClean="0"/>
              <a:t>Do this step till</a:t>
            </a:r>
            <a:r>
              <a:rPr lang="en-US" b="1" dirty="0" smtClean="0"/>
              <a:t> </a:t>
            </a:r>
            <a:r>
              <a:rPr lang="en-US" dirty="0" smtClean="0"/>
              <a:t>2r</a:t>
            </a:r>
            <a:r>
              <a:rPr lang="en-US" baseline="-25000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x&lt;2r</a:t>
            </a:r>
            <a:r>
              <a:rPr lang="en-US" baseline="-25000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y 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every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 position in region 1 : </a:t>
            </a:r>
            <a:br>
              <a:rPr lang="en-US" dirty="0"/>
            </a:br>
            <a:r>
              <a:rPr lang="en-US" dirty="0"/>
              <a:t>If p1</a:t>
            </a:r>
            <a:r>
              <a:rPr lang="en-US" baseline="-25000" dirty="0"/>
              <a:t>k</a:t>
            </a:r>
            <a:r>
              <a:rPr lang="en-US" dirty="0"/>
              <a:t>&lt;0 then the next point </a:t>
            </a:r>
            <a:r>
              <a:rPr lang="en-US" dirty="0" smtClean="0"/>
              <a:t>is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k</a:t>
            </a:r>
            <a:r>
              <a:rPr lang="en-US" dirty="0" smtClean="0"/>
              <a:t>+1</a:t>
            </a:r>
            <a:r>
              <a:rPr lang="en-US" baseline="-25000" dirty="0"/>
              <a:t> 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and p1</a:t>
            </a:r>
            <a:r>
              <a:rPr lang="en-US" baseline="-25000" dirty="0"/>
              <a:t>k+1</a:t>
            </a:r>
            <a:r>
              <a:rPr lang="en-US" dirty="0"/>
              <a:t>=p1</a:t>
            </a:r>
            <a:r>
              <a:rPr lang="en-US" baseline="-25000" dirty="0"/>
              <a:t>k</a:t>
            </a:r>
            <a:r>
              <a:rPr lang="en-US" dirty="0"/>
              <a:t>+2r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k+1</a:t>
            </a:r>
            <a:r>
              <a:rPr lang="en-US" dirty="0"/>
              <a:t>+r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Else, the next point is (</a:t>
            </a:r>
            <a:r>
              <a:rPr lang="en-US" dirty="0" smtClean="0"/>
              <a:t>x</a:t>
            </a:r>
            <a:r>
              <a:rPr lang="en-US" baseline="-25000" dirty="0" smtClean="0"/>
              <a:t>k</a:t>
            </a:r>
            <a:r>
              <a:rPr lang="en-US" dirty="0" smtClean="0"/>
              <a:t>+1, y</a:t>
            </a:r>
            <a:r>
              <a:rPr lang="en-US" baseline="-25000" dirty="0" smtClean="0"/>
              <a:t>k</a:t>
            </a:r>
            <a:r>
              <a:rPr lang="en-US" dirty="0" smtClean="0"/>
              <a:t>-1</a:t>
            </a:r>
            <a:r>
              <a:rPr lang="en-US" dirty="0"/>
              <a:t> ) </a:t>
            </a:r>
            <a:br>
              <a:rPr lang="en-US" dirty="0"/>
            </a:br>
            <a:r>
              <a:rPr lang="en-US" dirty="0"/>
              <a:t>And p1</a:t>
            </a:r>
            <a:r>
              <a:rPr lang="en-US" baseline="-25000" dirty="0"/>
              <a:t>k+1</a:t>
            </a:r>
            <a:r>
              <a:rPr lang="en-US" dirty="0"/>
              <a:t>=p1</a:t>
            </a:r>
            <a:r>
              <a:rPr lang="en-US" baseline="-25000" dirty="0"/>
              <a:t>k</a:t>
            </a:r>
            <a:r>
              <a:rPr lang="en-US" dirty="0"/>
              <a:t>+2r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k+1</a:t>
            </a:r>
            <a:r>
              <a:rPr lang="en-US" dirty="0"/>
              <a:t> – 2r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y</a:t>
            </a:r>
            <a:r>
              <a:rPr lang="en-US" baseline="-25000" dirty="0"/>
              <a:t>k+1</a:t>
            </a:r>
            <a:r>
              <a:rPr lang="en-US" dirty="0"/>
              <a:t>+r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pPr fontAlgn="base"/>
            <a:r>
              <a:rPr lang="en-US" b="1" dirty="0" smtClean="0"/>
              <a:t>Step4: </a:t>
            </a:r>
            <a:r>
              <a:rPr lang="en-US" dirty="0" smtClean="0"/>
              <a:t>Obtain </a:t>
            </a:r>
            <a:r>
              <a:rPr lang="en-US" dirty="0"/>
              <a:t>the initial value in region 2 using the last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of region 1 as: p2</a:t>
            </a:r>
            <a:r>
              <a:rPr lang="en-US" baseline="-25000" dirty="0"/>
              <a:t>0</a:t>
            </a:r>
            <a:r>
              <a:rPr lang="en-US" dirty="0"/>
              <a:t>=r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+1/2)</a:t>
            </a:r>
            <a:r>
              <a:rPr lang="en-US" baseline="30000" dirty="0"/>
              <a:t>2</a:t>
            </a:r>
            <a:r>
              <a:rPr lang="en-US" dirty="0"/>
              <a:t>+r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 (y</a:t>
            </a:r>
            <a:r>
              <a:rPr lang="en-US" baseline="-25000" dirty="0"/>
              <a:t>0</a:t>
            </a:r>
            <a:r>
              <a:rPr lang="en-US" dirty="0"/>
              <a:t>-1)</a:t>
            </a:r>
            <a:r>
              <a:rPr lang="en-US" baseline="30000" dirty="0"/>
              <a:t>2</a:t>
            </a:r>
            <a:r>
              <a:rPr lang="en-US" dirty="0"/>
              <a:t>-r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pPr fontAlgn="base"/>
            <a:r>
              <a:rPr lang="en-US" b="1" dirty="0" smtClean="0"/>
              <a:t>Step5: </a:t>
            </a:r>
            <a:r>
              <a:rPr lang="en-US" dirty="0" smtClean="0"/>
              <a:t>At </a:t>
            </a:r>
            <a:r>
              <a:rPr lang="en-US" dirty="0"/>
              <a:t>each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 in region 2 starting at k =0 perform the following task. </a:t>
            </a:r>
            <a:br>
              <a:rPr lang="en-US" dirty="0"/>
            </a:br>
            <a:r>
              <a:rPr lang="en-US" dirty="0"/>
              <a:t>If p2</a:t>
            </a:r>
            <a:r>
              <a:rPr lang="en-US" baseline="-25000" dirty="0"/>
              <a:t>k</a:t>
            </a:r>
            <a:r>
              <a:rPr lang="en-US" dirty="0"/>
              <a:t>&gt;0 the next point is 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y</a:t>
            </a:r>
            <a:r>
              <a:rPr lang="en-US" baseline="-25000" dirty="0"/>
              <a:t>k-1</a:t>
            </a:r>
            <a:r>
              <a:rPr lang="en-US" dirty="0"/>
              <a:t>) and p2</a:t>
            </a:r>
            <a:r>
              <a:rPr lang="en-US" baseline="-25000" dirty="0"/>
              <a:t>k+1</a:t>
            </a:r>
            <a:r>
              <a:rPr lang="en-US" dirty="0"/>
              <a:t>=p2</a:t>
            </a:r>
            <a:r>
              <a:rPr lang="en-US" baseline="-25000" dirty="0"/>
              <a:t>k</a:t>
            </a:r>
            <a:r>
              <a:rPr lang="en-US" dirty="0"/>
              <a:t>-2r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y</a:t>
            </a:r>
            <a:r>
              <a:rPr lang="en-US" baseline="-25000" dirty="0"/>
              <a:t>k+1</a:t>
            </a:r>
            <a:r>
              <a:rPr lang="en-US" dirty="0"/>
              <a:t>+r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fontAlgn="base"/>
            <a:r>
              <a:rPr lang="en-US" dirty="0"/>
              <a:t>Else, the next point is (x</a:t>
            </a:r>
            <a:r>
              <a:rPr lang="en-US" baseline="-25000" dirty="0"/>
              <a:t>k+1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baseline="-25000" dirty="0"/>
              <a:t> -1</a:t>
            </a:r>
            <a:r>
              <a:rPr lang="en-US" dirty="0"/>
              <a:t>) and p2</a:t>
            </a:r>
            <a:r>
              <a:rPr lang="en-US" baseline="-25000" dirty="0"/>
              <a:t>k+1</a:t>
            </a:r>
            <a:r>
              <a:rPr lang="en-US" dirty="0"/>
              <a:t>=p2</a:t>
            </a:r>
            <a:r>
              <a:rPr lang="en-US" baseline="-25000" dirty="0"/>
              <a:t>k</a:t>
            </a:r>
            <a:r>
              <a:rPr lang="en-US" dirty="0"/>
              <a:t>+2r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k+1</a:t>
            </a:r>
            <a:r>
              <a:rPr lang="en-US" dirty="0"/>
              <a:t> -2r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y</a:t>
            </a:r>
            <a:r>
              <a:rPr lang="en-US" baseline="-25000" dirty="0"/>
              <a:t>k+1</a:t>
            </a:r>
            <a:r>
              <a:rPr lang="en-US" dirty="0"/>
              <a:t>+r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fontAlgn="base"/>
            <a:r>
              <a:rPr lang="en-US" b="1" dirty="0" smtClean="0"/>
              <a:t>Step6: </a:t>
            </a:r>
            <a:r>
              <a:rPr lang="en-US" dirty="0" smtClean="0"/>
              <a:t>Now </a:t>
            </a:r>
            <a:r>
              <a:rPr lang="en-US" dirty="0"/>
              <a:t>obtain the symmetric points in the three quadrants and plot the coordinate value as: x=</a:t>
            </a:r>
            <a:r>
              <a:rPr lang="en-US" dirty="0" err="1"/>
              <a:t>x+xc</a:t>
            </a:r>
            <a:r>
              <a:rPr lang="en-US" dirty="0"/>
              <a:t>, </a:t>
            </a:r>
            <a:r>
              <a:rPr lang="en-US" dirty="0" smtClean="0"/>
              <a:t>y=</a:t>
            </a:r>
            <a:r>
              <a:rPr lang="en-US" smtClean="0"/>
              <a:t>y+yc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196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Lab4- Midpoint circle and midpoint ellipse drawing algorithm implementation</vt:lpstr>
      <vt:lpstr>Midpoint circle drawing algorithm</vt:lpstr>
      <vt:lpstr>Midpoint circle drawing algorithm</vt:lpstr>
      <vt:lpstr>Midpoint circle drawing algorithm (for circle with origin as center)</vt:lpstr>
      <vt:lpstr>Midpoint circle drawing algorithm</vt:lpstr>
      <vt:lpstr>Midpoint ellipse drawing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Lab4- Midpoint circle and midpoint ellipse drawing algorithm implementation</dc:title>
  <dc:creator>Microsoft account</dc:creator>
  <cp:lastModifiedBy>Microsoft account</cp:lastModifiedBy>
  <cp:revision>22</cp:revision>
  <dcterms:created xsi:type="dcterms:W3CDTF">2022-03-02T11:12:07Z</dcterms:created>
  <dcterms:modified xsi:type="dcterms:W3CDTF">2022-03-06T19:45:54Z</dcterms:modified>
</cp:coreProperties>
</file>