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5" r:id="rId1"/>
  </p:sldMasterIdLst>
  <p:notesMasterIdLst>
    <p:notesMasterId r:id="rId4"/>
  </p:notesMasterIdLst>
  <p:handoutMasterIdLst>
    <p:handoutMasterId r:id="rId5"/>
  </p:handoutMasterIdLst>
  <p:sldIdLst>
    <p:sldId id="377" r:id="rId2"/>
    <p:sldId id="378" r:id="rId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511856" algn="l" rtl="0" fontAlgn="base">
      <a:spcBef>
        <a:spcPct val="0"/>
      </a:spcBef>
      <a:spcAft>
        <a:spcPct val="0"/>
      </a:spcAft>
      <a:defRPr kern="1200">
        <a:solidFill>
          <a:schemeClr val="tx1"/>
        </a:solidFill>
        <a:latin typeface="Arial" charset="0"/>
        <a:ea typeface="+mn-ea"/>
        <a:cs typeface="Arial" charset="0"/>
      </a:defRPr>
    </a:lvl2pPr>
    <a:lvl3pPr marL="1023711" algn="l" rtl="0" fontAlgn="base">
      <a:spcBef>
        <a:spcPct val="0"/>
      </a:spcBef>
      <a:spcAft>
        <a:spcPct val="0"/>
      </a:spcAft>
      <a:defRPr kern="1200">
        <a:solidFill>
          <a:schemeClr val="tx1"/>
        </a:solidFill>
        <a:latin typeface="Arial" charset="0"/>
        <a:ea typeface="+mn-ea"/>
        <a:cs typeface="Arial" charset="0"/>
      </a:defRPr>
    </a:lvl3pPr>
    <a:lvl4pPr marL="1535565" algn="l" rtl="0" fontAlgn="base">
      <a:spcBef>
        <a:spcPct val="0"/>
      </a:spcBef>
      <a:spcAft>
        <a:spcPct val="0"/>
      </a:spcAft>
      <a:defRPr kern="1200">
        <a:solidFill>
          <a:schemeClr val="tx1"/>
        </a:solidFill>
        <a:latin typeface="Arial" charset="0"/>
        <a:ea typeface="+mn-ea"/>
        <a:cs typeface="Arial" charset="0"/>
      </a:defRPr>
    </a:lvl4pPr>
    <a:lvl5pPr marL="2047419" algn="l" rtl="0" fontAlgn="base">
      <a:spcBef>
        <a:spcPct val="0"/>
      </a:spcBef>
      <a:spcAft>
        <a:spcPct val="0"/>
      </a:spcAft>
      <a:defRPr kern="1200">
        <a:solidFill>
          <a:schemeClr val="tx1"/>
        </a:solidFill>
        <a:latin typeface="Arial" charset="0"/>
        <a:ea typeface="+mn-ea"/>
        <a:cs typeface="Arial" charset="0"/>
      </a:defRPr>
    </a:lvl5pPr>
    <a:lvl6pPr marL="2559275" algn="l" defTabSz="1023711" rtl="0" eaLnBrk="1" latinLnBrk="0" hangingPunct="1">
      <a:defRPr kern="1200">
        <a:solidFill>
          <a:schemeClr val="tx1"/>
        </a:solidFill>
        <a:latin typeface="Arial" charset="0"/>
        <a:ea typeface="+mn-ea"/>
        <a:cs typeface="Arial" charset="0"/>
      </a:defRPr>
    </a:lvl6pPr>
    <a:lvl7pPr marL="3071129" algn="l" defTabSz="1023711" rtl="0" eaLnBrk="1" latinLnBrk="0" hangingPunct="1">
      <a:defRPr kern="1200">
        <a:solidFill>
          <a:schemeClr val="tx1"/>
        </a:solidFill>
        <a:latin typeface="Arial" charset="0"/>
        <a:ea typeface="+mn-ea"/>
        <a:cs typeface="Arial" charset="0"/>
      </a:defRPr>
    </a:lvl7pPr>
    <a:lvl8pPr marL="3582985" algn="l" defTabSz="1023711" rtl="0" eaLnBrk="1" latinLnBrk="0" hangingPunct="1">
      <a:defRPr kern="1200">
        <a:solidFill>
          <a:schemeClr val="tx1"/>
        </a:solidFill>
        <a:latin typeface="Arial" charset="0"/>
        <a:ea typeface="+mn-ea"/>
        <a:cs typeface="Arial" charset="0"/>
      </a:defRPr>
    </a:lvl8pPr>
    <a:lvl9pPr marL="4094839" algn="l" defTabSz="1023711"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8790B05E-2E71-48F5-B8C4-C0090D8DABD1}">
          <p14:sldIdLst>
            <p14:sldId id="377"/>
            <p14:sldId id="3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Yashwantrao Vasantrao Katmore" initials="YVK" lastIdx="14" clrIdx="0"/>
  <p:cmAuthor id="1" name="malsan" initials="m"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060"/>
    <a:srgbClr val="CCFFFF"/>
    <a:srgbClr val="676767"/>
    <a:srgbClr val="FBFBFB"/>
    <a:srgbClr val="F5F5F5"/>
    <a:srgbClr val="FCFCFC"/>
    <a:srgbClr val="E5E5E5"/>
    <a:srgbClr val="6E6E6E"/>
    <a:srgbClr val="808080"/>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50" autoAdjust="0"/>
    <p:restoredTop sz="94265" autoAdjust="0"/>
  </p:normalViewPr>
  <p:slideViewPr>
    <p:cSldViewPr snapToGrid="0" snapToObjects="1">
      <p:cViewPr varScale="1">
        <p:scale>
          <a:sx n="68" d="100"/>
          <a:sy n="68" d="100"/>
        </p:scale>
        <p:origin x="1722" y="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0" d="100"/>
          <a:sy n="80" d="100"/>
        </p:scale>
        <p:origin x="-202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A5E0799-B496-4229-98AA-B29DAE010C20}" type="datetimeFigureOut">
              <a:rPr lang="en-US" smtClean="0"/>
              <a:t>2/10/2021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CC7545D-5730-443C-9BFE-DB62CCDA4F62}" type="slidenum">
              <a:rPr lang="en-US" smtClean="0"/>
              <a:t>‹#›</a:t>
            </a:fld>
            <a:endParaRPr lang="en-US"/>
          </a:p>
        </p:txBody>
      </p:sp>
    </p:spTree>
    <p:extLst>
      <p:ext uri="{BB962C8B-B14F-4D97-AF65-F5344CB8AC3E}">
        <p14:creationId xmlns:p14="http://schemas.microsoft.com/office/powerpoint/2010/main" val="10201627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Arial" pitchFamily="34" charset="0"/>
                <a:cs typeface="+mn-cs"/>
              </a:defRPr>
            </a:lvl1pPr>
          </a:lstStyle>
          <a:p>
            <a:pPr>
              <a:defRPr/>
            </a:pPr>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Arial" pitchFamily="34" charset="0"/>
                <a:cs typeface="+mn-cs"/>
              </a:defRPr>
            </a:lvl1pPr>
          </a:lstStyle>
          <a:p>
            <a:pPr>
              <a:defRPr/>
            </a:pPr>
            <a:fld id="{0D137902-19CB-4CD2-8003-FFCDF2FF3670}" type="datetimeFigureOut">
              <a:rPr lang="en-GB"/>
              <a:pPr>
                <a:defRPr/>
              </a:pPr>
              <a:t>10/02/2021</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Arial" pitchFamily="34" charset="0"/>
                <a:cs typeface="+mn-cs"/>
              </a:defRPr>
            </a:lvl1pPr>
          </a:lstStyle>
          <a:p>
            <a:pPr>
              <a:defRPr/>
            </a:pPr>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Arial" pitchFamily="34" charset="0"/>
                <a:cs typeface="+mn-cs"/>
              </a:defRPr>
            </a:lvl1pPr>
          </a:lstStyle>
          <a:p>
            <a:pPr>
              <a:defRPr/>
            </a:pPr>
            <a:fld id="{5ACC9D93-74B5-4129-BB2A-77280BFC0D85}" type="slidenum">
              <a:rPr lang="en-GB"/>
              <a:pPr>
                <a:defRPr/>
              </a:pPr>
              <a:t>‹#›</a:t>
            </a:fld>
            <a:endParaRPr lang="en-GB" dirty="0"/>
          </a:p>
        </p:txBody>
      </p:sp>
    </p:spTree>
    <p:extLst>
      <p:ext uri="{BB962C8B-B14F-4D97-AF65-F5344CB8AC3E}">
        <p14:creationId xmlns:p14="http://schemas.microsoft.com/office/powerpoint/2010/main" val="21393930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Arial" pitchFamily="34" charset="0"/>
        <a:ea typeface="+mn-ea"/>
        <a:cs typeface="+mn-cs"/>
      </a:defRPr>
    </a:lvl1pPr>
    <a:lvl2pPr marL="511856" algn="l" rtl="0" eaLnBrk="0" fontAlgn="base" hangingPunct="0">
      <a:spcBef>
        <a:spcPct val="30000"/>
      </a:spcBef>
      <a:spcAft>
        <a:spcPct val="0"/>
      </a:spcAft>
      <a:defRPr sz="1300" kern="1200">
        <a:solidFill>
          <a:schemeClr val="tx1"/>
        </a:solidFill>
        <a:latin typeface="Arial" pitchFamily="34" charset="0"/>
        <a:ea typeface="+mn-ea"/>
        <a:cs typeface="+mn-cs"/>
      </a:defRPr>
    </a:lvl2pPr>
    <a:lvl3pPr marL="1023711" algn="l" rtl="0" eaLnBrk="0" fontAlgn="base" hangingPunct="0">
      <a:spcBef>
        <a:spcPct val="30000"/>
      </a:spcBef>
      <a:spcAft>
        <a:spcPct val="0"/>
      </a:spcAft>
      <a:defRPr sz="1300" kern="1200">
        <a:solidFill>
          <a:schemeClr val="tx1"/>
        </a:solidFill>
        <a:latin typeface="Arial" pitchFamily="34" charset="0"/>
        <a:ea typeface="+mn-ea"/>
        <a:cs typeface="+mn-cs"/>
      </a:defRPr>
    </a:lvl3pPr>
    <a:lvl4pPr marL="1535565" algn="l" rtl="0" eaLnBrk="0" fontAlgn="base" hangingPunct="0">
      <a:spcBef>
        <a:spcPct val="30000"/>
      </a:spcBef>
      <a:spcAft>
        <a:spcPct val="0"/>
      </a:spcAft>
      <a:defRPr sz="1300" kern="1200">
        <a:solidFill>
          <a:schemeClr val="tx1"/>
        </a:solidFill>
        <a:latin typeface="Arial" pitchFamily="34" charset="0"/>
        <a:ea typeface="+mn-ea"/>
        <a:cs typeface="+mn-cs"/>
      </a:defRPr>
    </a:lvl4pPr>
    <a:lvl5pPr marL="2047419" algn="l" rtl="0" eaLnBrk="0" fontAlgn="base" hangingPunct="0">
      <a:spcBef>
        <a:spcPct val="30000"/>
      </a:spcBef>
      <a:spcAft>
        <a:spcPct val="0"/>
      </a:spcAft>
      <a:defRPr sz="1300" kern="1200">
        <a:solidFill>
          <a:schemeClr val="tx1"/>
        </a:solidFill>
        <a:latin typeface="Arial" pitchFamily="34" charset="0"/>
        <a:ea typeface="+mn-ea"/>
        <a:cs typeface="+mn-cs"/>
      </a:defRPr>
    </a:lvl5pPr>
    <a:lvl6pPr marL="2559275" algn="l" defTabSz="1023711" rtl="0" eaLnBrk="1" latinLnBrk="0" hangingPunct="1">
      <a:defRPr sz="1300" kern="1200">
        <a:solidFill>
          <a:schemeClr val="tx1"/>
        </a:solidFill>
        <a:latin typeface="+mn-lt"/>
        <a:ea typeface="+mn-ea"/>
        <a:cs typeface="+mn-cs"/>
      </a:defRPr>
    </a:lvl6pPr>
    <a:lvl7pPr marL="3071129" algn="l" defTabSz="1023711" rtl="0" eaLnBrk="1" latinLnBrk="0" hangingPunct="1">
      <a:defRPr sz="1300" kern="1200">
        <a:solidFill>
          <a:schemeClr val="tx1"/>
        </a:solidFill>
        <a:latin typeface="+mn-lt"/>
        <a:ea typeface="+mn-ea"/>
        <a:cs typeface="+mn-cs"/>
      </a:defRPr>
    </a:lvl7pPr>
    <a:lvl8pPr marL="3582985" algn="l" defTabSz="1023711" rtl="0" eaLnBrk="1" latinLnBrk="0" hangingPunct="1">
      <a:defRPr sz="1300" kern="1200">
        <a:solidFill>
          <a:schemeClr val="tx1"/>
        </a:solidFill>
        <a:latin typeface="+mn-lt"/>
        <a:ea typeface="+mn-ea"/>
        <a:cs typeface="+mn-cs"/>
      </a:defRPr>
    </a:lvl8pPr>
    <a:lvl9pPr marL="4094839" algn="l" defTabSz="1023711" rtl="0" eaLnBrk="1" latinLnBrk="0" hangingPunct="1">
      <a:defRPr sz="1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3.png"/><Relationship Id="rId5" Type="http://schemas.microsoft.com/office/2007/relationships/hdphoto" Target="../media/hdphoto1.wdp"/><Relationship Id="rId4" Type="http://schemas.openxmlformats.org/officeDocument/2006/relationships/image" Target="../media/image1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16.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 y="7143"/>
            <a:ext cx="9143959" cy="6843712"/>
          </a:xfrm>
          <a:prstGeom prst="rect">
            <a:avLst/>
          </a:prstGeom>
        </p:spPr>
      </p:pic>
      <p:sp>
        <p:nvSpPr>
          <p:cNvPr id="2" name="Title 1"/>
          <p:cNvSpPr>
            <a:spLocks noGrp="1"/>
          </p:cNvSpPr>
          <p:nvPr>
            <p:ph type="ctrTitle"/>
          </p:nvPr>
        </p:nvSpPr>
        <p:spPr>
          <a:xfrm>
            <a:off x="281072" y="194659"/>
            <a:ext cx="8552223" cy="1290820"/>
          </a:xfrm>
        </p:spPr>
        <p:txBody>
          <a:bodyPr anchor="b">
            <a:normAutofit/>
          </a:bodyPr>
          <a:lstStyle>
            <a:lvl1pPr algn="l">
              <a:defRPr sz="4000" b="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281072" y="5880100"/>
            <a:ext cx="4290931" cy="762000"/>
          </a:xfrm>
        </p:spPr>
        <p:txBody>
          <a:bodyPr>
            <a:noAutofit/>
          </a:bodyPr>
          <a:lstStyle>
            <a:lvl1pPr marL="0" indent="0" algn="l">
              <a:lnSpc>
                <a:spcPct val="100000"/>
              </a:lnSpc>
              <a:spcBef>
                <a:spcPts val="0"/>
              </a:spcBef>
              <a:spcAft>
                <a:spcPts val="0"/>
              </a:spcAft>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0592" y="6090795"/>
            <a:ext cx="2514600" cy="411660"/>
          </a:xfrm>
          <a:prstGeom prst="rect">
            <a:avLst/>
          </a:prstGeom>
        </p:spPr>
      </p:pic>
    </p:spTree>
    <p:extLst>
      <p:ext uri="{BB962C8B-B14F-4D97-AF65-F5344CB8AC3E}">
        <p14:creationId xmlns:p14="http://schemas.microsoft.com/office/powerpoint/2010/main" val="2218772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t="91913"/>
          <a:stretch/>
        </p:blipFill>
        <p:spPr>
          <a:xfrm>
            <a:off x="0" y="6329762"/>
            <a:ext cx="9144000" cy="543809"/>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01930" y="1189178"/>
            <a:ext cx="8740142"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500"/>
            </a:lvl2pPr>
            <a:lvl3pPr marL="168067" indent="0">
              <a:buNone/>
              <a:defRPr/>
            </a:lvl3pPr>
            <a:lvl4pPr marL="336133" indent="0">
              <a:buNone/>
              <a:defRPr/>
            </a:lvl4pPr>
            <a:lvl5pPr marL="5042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7"/>
          <p:cNvSpPr>
            <a:spLocks noGrp="1"/>
          </p:cNvSpPr>
          <p:nvPr>
            <p:ph type="ftr" sz="quarter" idx="4294967295"/>
          </p:nvPr>
        </p:nvSpPr>
        <p:spPr>
          <a:xfrm>
            <a:off x="3646748" y="6526466"/>
            <a:ext cx="1576328" cy="331537"/>
          </a:xfrm>
          <a:prstGeom prst="rect">
            <a:avLst/>
          </a:prstGeom>
        </p:spPr>
        <p:txBody>
          <a:bodyPr lIns="67227" tIns="33613" rIns="67227" bIns="33613"/>
          <a:lstStyle/>
          <a:p>
            <a:pPr defTabSz="513445"/>
            <a:endParaRPr lang="en-US" dirty="0">
              <a:solidFill>
                <a:srgbClr val="595959">
                  <a:tint val="75000"/>
                </a:srgbClr>
              </a:solidFill>
            </a:endParaRP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00736" y="6489495"/>
            <a:ext cx="1848876" cy="302719"/>
          </a:xfrm>
          <a:prstGeom prst="rect">
            <a:avLst/>
          </a:prstGeom>
        </p:spPr>
      </p:pic>
      <p:pic>
        <p:nvPicPr>
          <p:cNvPr id="13" name="Picture 6" descr="Skype Logo"/>
          <p:cNvPicPr>
            <a:picLocks noChangeAspect="1" noChangeArrowheads="1"/>
          </p:cNvPicPr>
          <p:nvPr userDrawn="1"/>
        </p:nvPicPr>
        <p:blipFill>
          <a:blip r:embed="rId4" cstate="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295400" y="6157373"/>
            <a:ext cx="658812" cy="87841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userDrawn="1"/>
        </p:nvPicPr>
        <p:blipFill>
          <a:blip r:embed="rId6" cstate="screen">
            <a:extLst>
              <a:ext uri="{28A0092B-C50C-407E-A947-70E740481C1C}">
                <a14:useLocalDpi xmlns:a14="http://schemas.microsoft.com/office/drawing/2010/main" val="0"/>
              </a:ext>
            </a:extLst>
          </a:blip>
          <a:stretch>
            <a:fillRect/>
          </a:stretch>
        </p:blipFill>
        <p:spPr bwMode="gray">
          <a:xfrm>
            <a:off x="76155" y="6433499"/>
            <a:ext cx="1141803" cy="326167"/>
          </a:xfrm>
          <a:prstGeom prst="rect">
            <a:avLst/>
          </a:prstGeom>
        </p:spPr>
      </p:pic>
    </p:spTree>
    <p:extLst>
      <p:ext uri="{BB962C8B-B14F-4D97-AF65-F5344CB8AC3E}">
        <p14:creationId xmlns:p14="http://schemas.microsoft.com/office/powerpoint/2010/main" val="215234184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
    <p:bg bwMode="gray">
      <p:bgPr>
        <a:blipFill dpi="0" rotWithShape="1">
          <a:blip r:embed="rId2" cstate="print">
            <a:lum/>
          </a:blip>
          <a:srcRect/>
          <a:stretch>
            <a:fillRect l="-1000" r="-1000"/>
          </a:stretch>
        </a:blipFill>
        <a:effectLst/>
      </p:bgPr>
    </p:bg>
    <p:spTree>
      <p:nvGrpSpPr>
        <p:cNvPr id="1" name=""/>
        <p:cNvGrpSpPr/>
        <p:nvPr/>
      </p:nvGrpSpPr>
      <p:grpSpPr>
        <a:xfrm>
          <a:off x="0" y="0"/>
          <a:ext cx="0" cy="0"/>
          <a:chOff x="0" y="0"/>
          <a:chExt cx="0" cy="0"/>
        </a:xfrm>
      </p:grpSpPr>
      <p:sp>
        <p:nvSpPr>
          <p:cNvPr id="8" name="Slide Number Placeholder 6"/>
          <p:cNvSpPr>
            <a:spLocks noGrp="1"/>
          </p:cNvSpPr>
          <p:nvPr>
            <p:ph type="sldNum" sz="quarter" idx="10"/>
          </p:nvPr>
        </p:nvSpPr>
        <p:spPr/>
        <p:txBody>
          <a:bodyPr/>
          <a:lstStyle>
            <a:lvl1pPr>
              <a:defRPr/>
            </a:lvl1pPr>
          </a:lstStyle>
          <a:p>
            <a:pPr>
              <a:defRPr/>
            </a:pPr>
            <a:fld id="{8D691540-8644-44AC-AE4E-93DF23F71E29}" type="slidenum">
              <a:rPr lang="en-GB"/>
              <a:pPr>
                <a:defRPr/>
              </a:pPr>
              <a:t>‹#›</a:t>
            </a:fld>
            <a:endParaRPr lang="en-GB" dirty="0"/>
          </a:p>
        </p:txBody>
      </p:sp>
      <p:sp>
        <p:nvSpPr>
          <p:cNvPr id="9" name="Footer Placeholder 4"/>
          <p:cNvSpPr>
            <a:spLocks noGrp="1"/>
          </p:cNvSpPr>
          <p:nvPr>
            <p:ph type="ftr" sz="quarter" idx="11"/>
          </p:nvPr>
        </p:nvSpPr>
        <p:spPr>
          <a:xfrm>
            <a:off x="866775" y="6555317"/>
            <a:ext cx="2895600" cy="262467"/>
          </a:xfrm>
          <a:prstGeom prst="rect">
            <a:avLst/>
          </a:prstGeom>
        </p:spPr>
        <p:txBody>
          <a:bodyPr/>
          <a:lstStyle>
            <a:lvl1pPr>
              <a:defRPr/>
            </a:lvl1pPr>
          </a:lstStyle>
          <a:p>
            <a:pPr>
              <a:defRPr/>
            </a:pPr>
            <a:r>
              <a:rPr lang="en-GB" dirty="0"/>
              <a:t>© 2011 Infosys Limited</a:t>
            </a:r>
          </a:p>
        </p:txBody>
      </p:sp>
      <p:pic>
        <p:nvPicPr>
          <p:cNvPr id="12" name="Picture 1" descr="Y:\CorpServ\Graphics_PC_nonIBD\Templates\Logos\GS Logos\WMF\GS Logo Blue_RGB.wmf"/>
          <p:cNvPicPr>
            <a:picLocks noChangeAspect="1" noChangeArrowheads="1"/>
          </p:cNvPicPr>
          <p:nvPr userDrawn="1"/>
        </p:nvPicPr>
        <p:blipFill>
          <a:blip r:embed="rId3" cstate="print"/>
          <a:srcRect/>
          <a:stretch>
            <a:fillRect/>
          </a:stretch>
        </p:blipFill>
        <p:spPr bwMode="auto">
          <a:xfrm>
            <a:off x="187216" y="291244"/>
            <a:ext cx="995197" cy="1194235"/>
          </a:xfrm>
          <a:prstGeom prst="rect">
            <a:avLst/>
          </a:prstGeom>
          <a:noFill/>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13320" y="532959"/>
            <a:ext cx="1828800" cy="710803"/>
          </a:xfrm>
          <a:prstGeom prst="rect">
            <a:avLst/>
          </a:prstGeom>
        </p:spPr>
      </p:pic>
    </p:spTree>
    <p:extLst>
      <p:ext uri="{BB962C8B-B14F-4D97-AF65-F5344CB8AC3E}">
        <p14:creationId xmlns:p14="http://schemas.microsoft.com/office/powerpoint/2010/main" val="359755559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 b&amp;w image">
    <p:spTree>
      <p:nvGrpSpPr>
        <p:cNvPr id="1" name=""/>
        <p:cNvGrpSpPr/>
        <p:nvPr/>
      </p:nvGrpSpPr>
      <p:grpSpPr>
        <a:xfrm>
          <a:off x="0" y="0"/>
          <a:ext cx="0" cy="0"/>
          <a:chOff x="0" y="0"/>
          <a:chExt cx="0" cy="0"/>
        </a:xfrm>
      </p:grpSpPr>
      <p:sp>
        <p:nvSpPr>
          <p:cNvPr id="10" name="Picture Placeholder 9"/>
          <p:cNvSpPr>
            <a:spLocks noGrp="1"/>
          </p:cNvSpPr>
          <p:nvPr>
            <p:ph type="pic" sz="quarter" idx="12"/>
          </p:nvPr>
        </p:nvSpPr>
        <p:spPr>
          <a:xfrm>
            <a:off x="4648200" y="1604437"/>
            <a:ext cx="4038600" cy="4705351"/>
          </a:xfrm>
          <a:noFill/>
          <a:ln w="12700">
            <a:solidFill>
              <a:schemeClr val="tx2">
                <a:lumMod val="50000"/>
                <a:lumOff val="50000"/>
              </a:schemeClr>
            </a:solidFill>
            <a:miter lim="800000"/>
            <a:headEnd/>
            <a:tailEnd/>
          </a:ln>
          <a:effectLst>
            <a:outerShdw blurRad="101600" dist="38100" dir="5400000" algn="t" rotWithShape="0">
              <a:prstClr val="black">
                <a:alpha val="40000"/>
              </a:prstClr>
            </a:outerShdw>
          </a:effectLst>
          <a:scene3d>
            <a:camera prst="orthographicFront"/>
            <a:lightRig rig="threePt" dir="t"/>
          </a:scene3d>
          <a:sp3d>
            <a:bevelT w="95250" prst="coolSlant"/>
          </a:sp3d>
        </p:spPr>
        <p:txBody>
          <a:bodyPr rtlCol="0">
            <a:normAutofit/>
          </a:bodyPr>
          <a:lstStyle>
            <a:lvl1pPr>
              <a:defRPr lang="en-GB" sz="3200" kern="1200" noProof="0" smtClean="0">
                <a:solidFill>
                  <a:schemeClr val="tx2"/>
                </a:solidFill>
                <a:latin typeface="Helvetica" pitchFamily="34" charset="0"/>
                <a:ea typeface="+mn-ea"/>
                <a:cs typeface="+mn-cs"/>
              </a:defRPr>
            </a:lvl1pPr>
          </a:lstStyle>
          <a:p>
            <a:pPr lvl="0"/>
            <a:r>
              <a:rPr lang="en-US" noProof="0" dirty="0"/>
              <a:t>Click icon to add picture</a:t>
            </a:r>
            <a:endParaRPr lang="en-GB" noProof="0" dirty="0"/>
          </a:p>
        </p:txBody>
      </p:sp>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4799"/>
            <a:ext cx="4038600" cy="4704523"/>
          </a:xfrm>
        </p:spPr>
        <p:txBody>
          <a:bodyPr>
            <a:normAutofit/>
          </a:bodyPr>
          <a:lstStyle>
            <a:lvl1pPr marL="197278" indent="-197278">
              <a:defRPr sz="2700"/>
            </a:lvl1pPr>
            <a:lvl2pPr marL="700246" indent="-188390">
              <a:tabLst/>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p:cNvSpPr>
            <a:spLocks noGrp="1"/>
          </p:cNvSpPr>
          <p:nvPr>
            <p:ph type="sldNum" sz="quarter" idx="13"/>
          </p:nvPr>
        </p:nvSpPr>
        <p:spPr/>
        <p:txBody>
          <a:bodyPr/>
          <a:lstStyle>
            <a:lvl1pPr>
              <a:defRPr/>
            </a:lvl1pPr>
          </a:lstStyle>
          <a:p>
            <a:pPr>
              <a:defRPr/>
            </a:pPr>
            <a:fld id="{246937EB-BF23-4F46-8EB4-A1172F71E9B8}" type="slidenum">
              <a:rPr lang="en-GB"/>
              <a:pPr>
                <a:defRPr/>
              </a:pPr>
              <a:t>‹#›</a:t>
            </a:fld>
            <a:endParaRPr lang="en-GB" dirty="0"/>
          </a:p>
        </p:txBody>
      </p:sp>
      <p:sp>
        <p:nvSpPr>
          <p:cNvPr id="6" name="Footer Placeholder 4"/>
          <p:cNvSpPr>
            <a:spLocks noGrp="1"/>
          </p:cNvSpPr>
          <p:nvPr>
            <p:ph type="ftr" sz="quarter" idx="14"/>
          </p:nvPr>
        </p:nvSpPr>
        <p:spPr>
          <a:xfrm>
            <a:off x="866775" y="6555317"/>
            <a:ext cx="2895600" cy="262467"/>
          </a:xfrm>
          <a:prstGeom prst="rect">
            <a:avLst/>
          </a:prstGeom>
        </p:spPr>
        <p:txBody>
          <a:bodyPr/>
          <a:lstStyle>
            <a:lvl1pPr>
              <a:defRPr/>
            </a:lvl1pPr>
          </a:lstStyle>
          <a:p>
            <a:pPr>
              <a:defRPr/>
            </a:pPr>
            <a:r>
              <a:rPr lang="en-GB" dirty="0"/>
              <a:t>© 2011 Infosys Limited</a:t>
            </a:r>
          </a:p>
        </p:txBody>
      </p:sp>
    </p:spTree>
    <p:extLst>
      <p:ext uri="{BB962C8B-B14F-4D97-AF65-F5344CB8AC3E}">
        <p14:creationId xmlns:p14="http://schemas.microsoft.com/office/powerpoint/2010/main" val="147346084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cxnSp>
        <p:nvCxnSpPr>
          <p:cNvPr id="7" name="Straight Connector 6"/>
          <p:cNvCxnSpPr/>
          <p:nvPr userDrawn="1"/>
        </p:nvCxnSpPr>
        <p:spPr>
          <a:xfrm rot="5400000">
            <a:off x="2182813" y="3922184"/>
            <a:ext cx="4775200" cy="0"/>
          </a:xfrm>
          <a:prstGeom prst="line">
            <a:avLst/>
          </a:prstGeom>
          <a:ln w="15875" cap="rnd">
            <a:solidFill>
              <a:schemeClr val="tx2">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2"/>
          </p:nvPr>
        </p:nvSpPr>
        <p:spPr>
          <a:xfrm>
            <a:off x="4645026" y="1534585"/>
            <a:ext cx="4041775" cy="1972733"/>
          </a:xfrm>
          <a:noFill/>
          <a:ln w="12700">
            <a:solidFill>
              <a:schemeClr val="tx2">
                <a:lumMod val="50000"/>
                <a:lumOff val="50000"/>
              </a:schemeClr>
            </a:solidFill>
            <a:miter lim="800000"/>
            <a:headEnd/>
            <a:tailEnd/>
          </a:ln>
          <a:effectLst>
            <a:outerShdw blurRad="101600" dist="38100" dir="5400000" algn="t" rotWithShape="0">
              <a:prstClr val="black">
                <a:alpha val="40000"/>
              </a:prstClr>
            </a:outerShdw>
          </a:effectLst>
          <a:scene3d>
            <a:camera prst="orthographicFront"/>
            <a:lightRig rig="threePt" dir="t"/>
          </a:scene3d>
          <a:sp3d>
            <a:bevelT w="95250" prst="coolSlant"/>
          </a:sp3d>
        </p:spPr>
        <p:txBody>
          <a:bodyPr rtlCol="0">
            <a:normAutofit/>
          </a:bodyPr>
          <a:lstStyle>
            <a:lvl1pPr>
              <a:defRPr lang="en-GB" sz="3200" kern="1200" noProof="0" smtClean="0">
                <a:solidFill>
                  <a:schemeClr val="tx2"/>
                </a:solidFill>
                <a:latin typeface="Helvetica" pitchFamily="34" charset="0"/>
                <a:ea typeface="+mn-ea"/>
                <a:cs typeface="+mn-cs"/>
              </a:defRPr>
            </a:lvl1pPr>
          </a:lstStyle>
          <a:p>
            <a:pPr lvl="0"/>
            <a:r>
              <a:rPr lang="en-US" noProof="0" dirty="0"/>
              <a:t>Click icon to add picture</a:t>
            </a:r>
            <a:endParaRPr lang="en-GB" noProof="0" dirty="0"/>
          </a:p>
        </p:txBody>
      </p:sp>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5"/>
            <a:ext cx="4040188" cy="639763"/>
          </a:xfrm>
        </p:spPr>
        <p:txBody>
          <a:bodyPr anchor="b"/>
          <a:lstStyle>
            <a:lvl1pPr marL="0" indent="0">
              <a:buNone/>
              <a:defRPr sz="2000" b="1">
                <a:solidFill>
                  <a:schemeClr val="tx1"/>
                </a:solidFill>
              </a:defRPr>
            </a:lvl1pPr>
            <a:lvl2pPr marL="511856" indent="0">
              <a:buNone/>
              <a:defRPr sz="2200" b="1"/>
            </a:lvl2pPr>
            <a:lvl3pPr marL="1023711" indent="0">
              <a:buNone/>
              <a:defRPr sz="2000" b="1"/>
            </a:lvl3pPr>
            <a:lvl4pPr marL="1535565" indent="0">
              <a:buNone/>
              <a:defRPr sz="1800" b="1"/>
            </a:lvl4pPr>
            <a:lvl5pPr marL="2047419" indent="0">
              <a:buNone/>
              <a:defRPr sz="1800" b="1"/>
            </a:lvl5pPr>
            <a:lvl6pPr marL="2559275" indent="0">
              <a:buNone/>
              <a:defRPr sz="1800" b="1"/>
            </a:lvl6pPr>
            <a:lvl7pPr marL="3071129" indent="0">
              <a:buNone/>
              <a:defRPr sz="1800" b="1"/>
            </a:lvl7pPr>
            <a:lvl8pPr marL="3582985" indent="0">
              <a:buNone/>
              <a:defRPr sz="1800" b="1"/>
            </a:lvl8pPr>
            <a:lvl9pPr marL="4094839" indent="0">
              <a:buNone/>
              <a:defRPr sz="1800" b="1"/>
            </a:lvl9pPr>
          </a:lstStyle>
          <a:p>
            <a:pPr lvl="0"/>
            <a:r>
              <a:rPr lang="en-US" dirty="0"/>
              <a:t>Click to edit Master text styles</a:t>
            </a:r>
          </a:p>
        </p:txBody>
      </p:sp>
      <p:sp>
        <p:nvSpPr>
          <p:cNvPr id="4" name="Content Placeholder 3"/>
          <p:cNvSpPr>
            <a:spLocks noGrp="1"/>
          </p:cNvSpPr>
          <p:nvPr>
            <p:ph sz="half" idx="2"/>
          </p:nvPr>
        </p:nvSpPr>
        <p:spPr>
          <a:xfrm>
            <a:off x="457200" y="2273219"/>
            <a:ext cx="4040188" cy="3852944"/>
          </a:xfrm>
        </p:spPr>
        <p:txBody>
          <a:bodyPr>
            <a:normAutofit/>
          </a:bodyPr>
          <a:lstStyle>
            <a:lvl1pPr marL="197278" indent="-197278">
              <a:defRPr sz="2000"/>
            </a:lvl1pPr>
            <a:lvl2pPr marL="700246" indent="-188390">
              <a:defRPr sz="1800"/>
            </a:lvl2pPr>
            <a:lvl3pPr>
              <a:defRPr sz="1500"/>
            </a:lvl3pPr>
            <a:lvl4pPr>
              <a:defRPr sz="1300"/>
            </a:lvl4pPr>
            <a:lvl5pPr>
              <a:defRPr sz="13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Content Placeholder 5"/>
          <p:cNvSpPr>
            <a:spLocks noGrp="1"/>
          </p:cNvSpPr>
          <p:nvPr>
            <p:ph sz="quarter" idx="4"/>
          </p:nvPr>
        </p:nvSpPr>
        <p:spPr>
          <a:xfrm>
            <a:off x="4645028" y="3602542"/>
            <a:ext cx="4041775" cy="2523623"/>
          </a:xfrm>
        </p:spPr>
        <p:txBody>
          <a:bodyPr>
            <a:normAutofit/>
          </a:bodyPr>
          <a:lstStyle>
            <a:lvl1pPr marL="197278" indent="-197278">
              <a:defRPr sz="2000"/>
            </a:lvl1pPr>
            <a:lvl2pPr marL="700246" indent="-188390">
              <a:defRPr sz="1800"/>
            </a:lvl2pPr>
            <a:lvl3pPr>
              <a:defRPr sz="1500"/>
            </a:lvl3pPr>
            <a:lvl4pPr>
              <a:defRPr sz="1300"/>
            </a:lvl4pPr>
            <a:lvl5pPr>
              <a:defRPr sz="13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Slide Number Placeholder 9"/>
          <p:cNvSpPr>
            <a:spLocks noGrp="1"/>
          </p:cNvSpPr>
          <p:nvPr>
            <p:ph type="sldNum" sz="quarter" idx="13"/>
          </p:nvPr>
        </p:nvSpPr>
        <p:spPr/>
        <p:txBody>
          <a:bodyPr/>
          <a:lstStyle>
            <a:lvl1pPr>
              <a:defRPr/>
            </a:lvl1pPr>
          </a:lstStyle>
          <a:p>
            <a:pPr>
              <a:defRPr/>
            </a:pPr>
            <a:fld id="{D3FE9A3B-9482-44AF-8F97-6C7E3BD48262}" type="slidenum">
              <a:rPr lang="en-GB"/>
              <a:pPr>
                <a:defRPr/>
              </a:pPr>
              <a:t>‹#›</a:t>
            </a:fld>
            <a:endParaRPr lang="en-GB" dirty="0"/>
          </a:p>
        </p:txBody>
      </p:sp>
      <p:sp>
        <p:nvSpPr>
          <p:cNvPr id="9" name="Footer Placeholder 4"/>
          <p:cNvSpPr>
            <a:spLocks noGrp="1"/>
          </p:cNvSpPr>
          <p:nvPr>
            <p:ph type="ftr" sz="quarter" idx="14"/>
          </p:nvPr>
        </p:nvSpPr>
        <p:spPr>
          <a:xfrm>
            <a:off x="866775" y="6555317"/>
            <a:ext cx="2895600" cy="262467"/>
          </a:xfrm>
          <a:prstGeom prst="rect">
            <a:avLst/>
          </a:prstGeom>
        </p:spPr>
        <p:txBody>
          <a:bodyPr/>
          <a:lstStyle>
            <a:lvl1pPr>
              <a:defRPr/>
            </a:lvl1pPr>
          </a:lstStyle>
          <a:p>
            <a:pPr>
              <a:defRPr/>
            </a:pPr>
            <a:r>
              <a:rPr lang="en-GB" dirty="0"/>
              <a:t>© 2011 Infosys Limited</a:t>
            </a:r>
          </a:p>
        </p:txBody>
      </p:sp>
    </p:spTree>
    <p:extLst>
      <p:ext uri="{BB962C8B-B14F-4D97-AF65-F5344CB8AC3E}">
        <p14:creationId xmlns:p14="http://schemas.microsoft.com/office/powerpoint/2010/main" val="303201496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Titl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57200" y="1519888"/>
            <a:ext cx="8229600" cy="4757020"/>
          </a:xfrm>
          <a:noFill/>
          <a:ln w="12700">
            <a:solidFill>
              <a:schemeClr val="tx2">
                <a:lumMod val="50000"/>
                <a:lumOff val="50000"/>
              </a:schemeClr>
            </a:solidFill>
            <a:miter lim="800000"/>
            <a:headEnd/>
            <a:tailEnd/>
          </a:ln>
          <a:effectLst>
            <a:outerShdw blurRad="165100" dist="101600" dir="5400000" algn="t" rotWithShape="0">
              <a:prstClr val="black">
                <a:alpha val="20000"/>
              </a:prstClr>
            </a:outerShdw>
          </a:effectLst>
          <a:scene3d>
            <a:camera prst="orthographicFront"/>
            <a:lightRig rig="threePt" dir="t"/>
          </a:scene3d>
          <a:sp3d>
            <a:bevelT w="95250" prst="coolSlant"/>
          </a:sp3d>
        </p:spPr>
        <p:txBody>
          <a:bodyPr rtlCol="0">
            <a:normAutofit/>
          </a:bodyPr>
          <a:lstStyle>
            <a:lvl1pPr marL="0" indent="0">
              <a:buFontTx/>
              <a:buNone/>
              <a:defRPr lang="en-GB" sz="3200" kern="1200" noProof="0" smtClean="0">
                <a:solidFill>
                  <a:schemeClr val="tx2"/>
                </a:solidFill>
                <a:latin typeface="Helvetica" pitchFamily="34" charset="0"/>
                <a:ea typeface="+mn-ea"/>
                <a:cs typeface="+mn-cs"/>
              </a:defRPr>
            </a:lvl1pPr>
            <a:lvl2pPr marL="511856" indent="0">
              <a:buNone/>
              <a:defRPr sz="3200"/>
            </a:lvl2pPr>
            <a:lvl3pPr marL="1023711" indent="0">
              <a:buNone/>
              <a:defRPr sz="2700"/>
            </a:lvl3pPr>
            <a:lvl4pPr marL="1535565" indent="0">
              <a:buNone/>
              <a:defRPr sz="2200"/>
            </a:lvl4pPr>
            <a:lvl5pPr marL="2047419" indent="0">
              <a:buNone/>
              <a:defRPr sz="2200"/>
            </a:lvl5pPr>
            <a:lvl6pPr marL="2559275" indent="0">
              <a:buNone/>
              <a:defRPr sz="2200"/>
            </a:lvl6pPr>
            <a:lvl7pPr marL="3071129" indent="0">
              <a:buNone/>
              <a:defRPr sz="2200"/>
            </a:lvl7pPr>
            <a:lvl8pPr marL="3582985" indent="0">
              <a:buNone/>
              <a:defRPr sz="2200"/>
            </a:lvl8pPr>
            <a:lvl9pPr marL="4094839" indent="0">
              <a:buNone/>
              <a:defRPr sz="2200"/>
            </a:lvl9pPr>
          </a:lstStyle>
          <a:p>
            <a:pPr lvl="0"/>
            <a:r>
              <a:rPr lang="en-US" noProof="0" dirty="0"/>
              <a:t>Click icon to add picture</a:t>
            </a:r>
            <a:endParaRPr lang="en-GB" noProof="0" dirty="0"/>
          </a:p>
        </p:txBody>
      </p:sp>
      <p:sp>
        <p:nvSpPr>
          <p:cNvPr id="10" name="Title 9"/>
          <p:cNvSpPr>
            <a:spLocks noGrp="1"/>
          </p:cNvSpPr>
          <p:nvPr>
            <p:ph type="title"/>
          </p:nvPr>
        </p:nvSpPr>
        <p:spPr/>
        <p:txBody>
          <a:bodyPr/>
          <a:lstStyle/>
          <a:p>
            <a:r>
              <a:rPr lang="en-US" dirty="0"/>
              <a:t>Click to edit Master title style</a:t>
            </a:r>
            <a:endParaRPr lang="en-GB" dirty="0"/>
          </a:p>
        </p:txBody>
      </p:sp>
      <p:sp>
        <p:nvSpPr>
          <p:cNvPr id="4" name="Slide Number Placeholder 5"/>
          <p:cNvSpPr>
            <a:spLocks noGrp="1"/>
          </p:cNvSpPr>
          <p:nvPr>
            <p:ph type="sldNum" sz="quarter" idx="10"/>
          </p:nvPr>
        </p:nvSpPr>
        <p:spPr/>
        <p:txBody>
          <a:bodyPr/>
          <a:lstStyle>
            <a:lvl1pPr>
              <a:defRPr/>
            </a:lvl1pPr>
          </a:lstStyle>
          <a:p>
            <a:pPr>
              <a:defRPr/>
            </a:pPr>
            <a:fld id="{CA267391-B3B8-4443-8537-FC605402AF42}" type="slidenum">
              <a:rPr lang="en-GB"/>
              <a:pPr>
                <a:defRPr/>
              </a:pPr>
              <a:t>‹#›</a:t>
            </a:fld>
            <a:endParaRPr lang="en-GB" dirty="0"/>
          </a:p>
        </p:txBody>
      </p:sp>
      <p:sp>
        <p:nvSpPr>
          <p:cNvPr id="5" name="Footer Placeholder 4"/>
          <p:cNvSpPr>
            <a:spLocks noGrp="1"/>
          </p:cNvSpPr>
          <p:nvPr>
            <p:ph type="ftr" sz="quarter" idx="11"/>
          </p:nvPr>
        </p:nvSpPr>
        <p:spPr>
          <a:xfrm>
            <a:off x="866775" y="6555317"/>
            <a:ext cx="2895600" cy="262467"/>
          </a:xfrm>
          <a:prstGeom prst="rect">
            <a:avLst/>
          </a:prstGeom>
        </p:spPr>
        <p:txBody>
          <a:bodyPr/>
          <a:lstStyle>
            <a:lvl1pPr>
              <a:defRPr/>
            </a:lvl1pPr>
          </a:lstStyle>
          <a:p>
            <a:pPr>
              <a:defRPr/>
            </a:pPr>
            <a:r>
              <a:rPr lang="en-GB" dirty="0"/>
              <a:t>© 2011 Infosys Limited</a:t>
            </a:r>
          </a:p>
        </p:txBody>
      </p:sp>
    </p:spTree>
    <p:extLst>
      <p:ext uri="{BB962C8B-B14F-4D97-AF65-F5344CB8AC3E}">
        <p14:creationId xmlns:p14="http://schemas.microsoft.com/office/powerpoint/2010/main" val="130987809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712075" cy="685800"/>
          </a:xfrm>
        </p:spPr>
        <p:txBody>
          <a:bodyPr/>
          <a:lstStyle/>
          <a:p>
            <a:r>
              <a:rPr lang="en-US"/>
              <a:t>Click to edit Master title style</a:t>
            </a:r>
          </a:p>
        </p:txBody>
      </p:sp>
    </p:spTree>
    <p:extLst>
      <p:ext uri="{BB962C8B-B14F-4D97-AF65-F5344CB8AC3E}">
        <p14:creationId xmlns:p14="http://schemas.microsoft.com/office/powerpoint/2010/main" val="2305912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4958A7-9B9B-437A-B3CC-D95712DA458A}" type="datetime1">
              <a:rPr lang="en-US" smtClean="0"/>
              <a:pPr/>
              <a:t>2/10/2021</a:t>
            </a:fld>
            <a:endParaRPr lang="en-US" dirty="0"/>
          </a:p>
        </p:txBody>
      </p:sp>
      <p:sp>
        <p:nvSpPr>
          <p:cNvPr id="7" name="Slide Number Placeholder 5"/>
          <p:cNvSpPr>
            <a:spLocks noGrp="1"/>
          </p:cNvSpPr>
          <p:nvPr>
            <p:ph type="sldNum" sz="quarter" idx="4"/>
          </p:nvPr>
        </p:nvSpPr>
        <p:spPr>
          <a:xfrm>
            <a:off x="8949976" y="6508805"/>
            <a:ext cx="194027" cy="190821"/>
          </a:xfrm>
          <a:prstGeom prst="rect">
            <a:avLst/>
          </a:prstGeom>
        </p:spPr>
        <p:txBody>
          <a:bodyPr vert="horz" wrap="none" lIns="18288" tIns="18288" rIns="18288" bIns="18288" rtlCol="0" anchor="ctr">
            <a:spAutoFit/>
          </a:bodyPr>
          <a:lstStyle>
            <a:lvl1pPr algn="ctr">
              <a:defRPr sz="1000" b="1">
                <a:solidFill>
                  <a:schemeClr val="bg1"/>
                </a:solidFill>
                <a:latin typeface="Segoe UI Light" pitchFamily="34" charset="0"/>
                <a:cs typeface="Arial" pitchFamily="34" charset="0"/>
              </a:defRPr>
            </a:lvl1p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3698304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5400"/>
            <a:ext cx="9144000" cy="6843712"/>
          </a:xfrm>
          <a:prstGeom prst="rect">
            <a:avLst/>
          </a:prstGeom>
        </p:spPr>
      </p:pic>
      <p:sp>
        <p:nvSpPr>
          <p:cNvPr id="2" name="Title 1"/>
          <p:cNvSpPr>
            <a:spLocks noGrp="1"/>
          </p:cNvSpPr>
          <p:nvPr>
            <p:ph type="title" hasCustomPrompt="1"/>
          </p:nvPr>
        </p:nvSpPr>
        <p:spPr>
          <a:xfrm>
            <a:off x="228604" y="945632"/>
            <a:ext cx="8688387" cy="1362075"/>
          </a:xfrm>
        </p:spPr>
        <p:txBody>
          <a:bodyPr anchor="ctr">
            <a:normAutofit/>
          </a:bodyPr>
          <a:lstStyle>
            <a:lvl1pPr algn="ctr">
              <a:defRPr sz="4000" b="0" cap="none">
                <a:solidFill>
                  <a:schemeClr val="bg1"/>
                </a:solidFill>
              </a:defRPr>
            </a:lvl1pPr>
          </a:lstStyle>
          <a:p>
            <a:r>
              <a:rPr lang="en-US" dirty="0"/>
              <a:t>Click To Edit Master Title Style</a:t>
            </a:r>
          </a:p>
        </p:txBody>
      </p:sp>
      <p:sp>
        <p:nvSpPr>
          <p:cNvPr id="6" name="Text Placeholder 2"/>
          <p:cNvSpPr txBox="1">
            <a:spLocks/>
          </p:cNvSpPr>
          <p:nvPr userDrawn="1"/>
        </p:nvSpPr>
        <p:spPr>
          <a:xfrm>
            <a:off x="356660" y="5770880"/>
            <a:ext cx="5510743" cy="629920"/>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r>
              <a:rPr lang="en-US" dirty="0"/>
              <a:t>© 2013 Infosys Limited, Bangalore,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a:p>
            <a:endParaRPr lang="en-US" dirty="0"/>
          </a:p>
          <a:p>
            <a:endParaRPr lang="en-US" dirty="0"/>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63157" y="5858935"/>
            <a:ext cx="2514600" cy="411660"/>
          </a:xfrm>
          <a:prstGeom prst="rect">
            <a:avLst/>
          </a:prstGeom>
        </p:spPr>
      </p:pic>
    </p:spTree>
    <p:extLst>
      <p:ext uri="{BB962C8B-B14F-4D97-AF65-F5344CB8AC3E}">
        <p14:creationId xmlns:p14="http://schemas.microsoft.com/office/powerpoint/2010/main" val="1104304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0" y="0"/>
            <a:ext cx="6629400" cy="4749800"/>
          </a:xfrm>
        </p:spPr>
        <p:txBody>
          <a:bodyPr anchor="ctr">
            <a:normAutofit/>
          </a:bodyPr>
          <a:lstStyle>
            <a:lvl1pPr algn="ctr">
              <a:defRPr sz="4000" b="0" cap="none">
                <a:solidFill>
                  <a:srgbClr val="0070C0"/>
                </a:solidFill>
              </a:defRPr>
            </a:lvl1pPr>
          </a:lstStyle>
          <a:p>
            <a:r>
              <a:rPr lang="en-US" dirty="0"/>
              <a:t>Click To Edit Master Title Style</a:t>
            </a:r>
          </a:p>
        </p:txBody>
      </p:sp>
      <p:grpSp>
        <p:nvGrpSpPr>
          <p:cNvPr id="3" name="Group 8"/>
          <p:cNvGrpSpPr/>
          <p:nvPr userDrawn="1"/>
        </p:nvGrpSpPr>
        <p:grpSpPr>
          <a:xfrm>
            <a:off x="3" y="-445"/>
            <a:ext cx="9156701" cy="6858337"/>
            <a:chOff x="0" y="-334"/>
            <a:chExt cx="9156701" cy="5143753"/>
          </a:xfrm>
        </p:grpSpPr>
        <p:grpSp>
          <p:nvGrpSpPr>
            <p:cNvPr id="4" name="Group 9"/>
            <p:cNvGrpSpPr>
              <a:grpSpLocks/>
            </p:cNvGrpSpPr>
            <p:nvPr/>
          </p:nvGrpSpPr>
          <p:grpSpPr bwMode="auto">
            <a:xfrm rot="10800000">
              <a:off x="0" y="-334"/>
              <a:ext cx="9143785" cy="5143753"/>
              <a:chOff x="-3280" y="1493"/>
              <a:chExt cx="19120" cy="10749"/>
            </a:xfrm>
          </p:grpSpPr>
          <p:pic>
            <p:nvPicPr>
              <p:cNvPr id="16" name="Picture 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69" y="6168"/>
                <a:ext cx="2048" cy="2048"/>
              </a:xfrm>
              <a:prstGeom prst="rect">
                <a:avLst/>
              </a:prstGeom>
              <a:noFill/>
            </p:spPr>
          </p:pic>
          <p:pic>
            <p:nvPicPr>
              <p:cNvPr id="17" name="Picture 16"/>
              <p:cNvPicPr>
                <a:picLocks noChangeAspect="1" noChangeArrowheads="1"/>
              </p:cNvPicPr>
              <p:nvPr/>
            </p:nvPicPr>
            <p:blipFill>
              <a:blip r:embed="rId3" cstate="print">
                <a:extLst>
                  <a:ext uri="{28A0092B-C50C-407E-A947-70E740481C1C}">
                    <a14:useLocalDpi xmlns:a14="http://schemas.microsoft.com/office/drawing/2010/main" val="0"/>
                  </a:ext>
                </a:extLst>
              </a:blip>
              <a:srcRect t="4661"/>
              <a:stretch>
                <a:fillRect/>
              </a:stretch>
            </p:blipFill>
            <p:spPr bwMode="auto">
              <a:xfrm>
                <a:off x="14617" y="4269"/>
                <a:ext cx="1223" cy="1900"/>
              </a:xfrm>
              <a:prstGeom prst="rect">
                <a:avLst/>
              </a:prstGeom>
              <a:noFill/>
            </p:spPr>
          </p:pic>
          <p:pic>
            <p:nvPicPr>
              <p:cNvPr id="18" name="Picture 1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 y="10259"/>
                <a:ext cx="2048" cy="1983"/>
              </a:xfrm>
              <a:prstGeom prst="rect">
                <a:avLst/>
              </a:prstGeom>
              <a:noFill/>
            </p:spPr>
          </p:pic>
          <p:pic>
            <p:nvPicPr>
              <p:cNvPr id="19" name="Picture 18"/>
              <p:cNvPicPr>
                <a:picLocks noChangeAspect="1" noChangeArrowheads="1"/>
              </p:cNvPicPr>
              <p:nvPr/>
            </p:nvPicPr>
            <p:blipFill>
              <a:blip r:embed="rId3" cstate="print">
                <a:extLst>
                  <a:ext uri="{28A0092B-C50C-407E-A947-70E740481C1C}">
                    <a14:useLocalDpi xmlns:a14="http://schemas.microsoft.com/office/drawing/2010/main" val="0"/>
                  </a:ext>
                </a:extLst>
              </a:blip>
              <a:srcRect t="4661"/>
              <a:stretch>
                <a:fillRect/>
              </a:stretch>
            </p:blipFill>
            <p:spPr bwMode="auto">
              <a:xfrm>
                <a:off x="14617" y="1493"/>
                <a:ext cx="1223" cy="1552"/>
              </a:xfrm>
              <a:prstGeom prst="rect">
                <a:avLst/>
              </a:prstGeom>
              <a:noFill/>
            </p:spPr>
          </p:pic>
          <p:pic>
            <p:nvPicPr>
              <p:cNvPr id="20" name="Picture 1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0" y="1493"/>
                <a:ext cx="2048" cy="1552"/>
              </a:xfrm>
              <a:prstGeom prst="rect">
                <a:avLst/>
              </a:prstGeom>
              <a:noFill/>
            </p:spPr>
          </p:pic>
          <p:pic>
            <p:nvPicPr>
              <p:cNvPr id="21" name="Picture 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5" y="1493"/>
                <a:ext cx="2048" cy="1552"/>
              </a:xfrm>
              <a:prstGeom prst="rect">
                <a:avLst/>
              </a:prstGeom>
              <a:noFill/>
            </p:spPr>
          </p:pic>
          <p:pic>
            <p:nvPicPr>
              <p:cNvPr id="22"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t="4661"/>
              <a:stretch>
                <a:fillRect/>
              </a:stretch>
            </p:blipFill>
            <p:spPr bwMode="auto">
              <a:xfrm>
                <a:off x="8116" y="1493"/>
                <a:ext cx="1223" cy="1552"/>
              </a:xfrm>
              <a:prstGeom prst="rect">
                <a:avLst/>
              </a:prstGeom>
              <a:noFill/>
            </p:spPr>
          </p:pic>
        </p:grpSp>
        <p:pic>
          <p:nvPicPr>
            <p:cNvPr id="11" name="Picture 10" descr="1.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66101" y="946150"/>
              <a:ext cx="990600" cy="1614126"/>
            </a:xfrm>
            <a:prstGeom prst="rect">
              <a:avLst/>
            </a:prstGeom>
          </p:spPr>
        </p:pic>
        <p:pic>
          <p:nvPicPr>
            <p:cNvPr id="12" name="Picture 11" descr="2.jpg"/>
            <p:cNvPicPr>
              <a:picLocks noChangeAspect="1"/>
            </p:cNvPicPr>
            <p:nvPr/>
          </p:nvPicPr>
          <p:blipFill>
            <a:blip r:embed="rId5" cstate="print">
              <a:extLst>
                <a:ext uri="{28A0092B-C50C-407E-A947-70E740481C1C}">
                  <a14:useLocalDpi xmlns:a14="http://schemas.microsoft.com/office/drawing/2010/main" val="0"/>
                </a:ext>
              </a:extLst>
            </a:blip>
            <a:srcRect t="8182" r="39937"/>
            <a:stretch>
              <a:fillRect/>
            </a:stretch>
          </p:blipFill>
          <p:spPr>
            <a:xfrm>
              <a:off x="7155544" y="2571750"/>
              <a:ext cx="1019175" cy="1039764"/>
            </a:xfrm>
            <a:prstGeom prst="rect">
              <a:avLst/>
            </a:prstGeom>
          </p:spPr>
        </p:pic>
        <p:pic>
          <p:nvPicPr>
            <p:cNvPr id="13" name="Picture 12" descr="3.jpg"/>
            <p:cNvPicPr>
              <a:picLocks noChangeAspect="1"/>
            </p:cNvPicPr>
            <p:nvPr/>
          </p:nvPicPr>
          <p:blipFill>
            <a:blip r:embed="rId6" cstate="print">
              <a:extLst>
                <a:ext uri="{28A0092B-C50C-407E-A947-70E740481C1C}">
                  <a14:useLocalDpi xmlns:a14="http://schemas.microsoft.com/office/drawing/2010/main" val="0"/>
                </a:ext>
              </a:extLst>
            </a:blip>
            <a:srcRect l="3822" t="2724" b="11021"/>
            <a:stretch>
              <a:fillRect/>
            </a:stretch>
          </p:blipFill>
          <p:spPr>
            <a:xfrm>
              <a:off x="586740" y="2899410"/>
              <a:ext cx="2514302" cy="1501140"/>
            </a:xfrm>
            <a:prstGeom prst="rect">
              <a:avLst/>
            </a:prstGeom>
          </p:spPr>
        </p:pic>
      </p:grpSp>
      <p:pic>
        <p:nvPicPr>
          <p:cNvPr id="23" name="Picture 2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rot="10800000">
            <a:off x="585156" y="-4716"/>
            <a:ext cx="979418" cy="1306715"/>
          </a:xfrm>
          <a:prstGeom prst="rect">
            <a:avLst/>
          </a:prstGeom>
          <a:noFill/>
        </p:spPr>
      </p:pic>
      <p:pic>
        <p:nvPicPr>
          <p:cNvPr id="24" name="Picture 2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t="4661"/>
          <a:stretch>
            <a:fillRect/>
          </a:stretch>
        </p:blipFill>
        <p:spPr bwMode="auto">
          <a:xfrm rot="10800000">
            <a:off x="-1" y="1280631"/>
            <a:ext cx="584877" cy="1306220"/>
          </a:xfrm>
          <a:prstGeom prst="rect">
            <a:avLst/>
          </a:prstGeom>
          <a:noFill/>
        </p:spPr>
      </p:pic>
    </p:spTree>
    <p:extLst>
      <p:ext uri="{BB962C8B-B14F-4D97-AF65-F5344CB8AC3E}">
        <p14:creationId xmlns:p14="http://schemas.microsoft.com/office/powerpoint/2010/main" val="3712247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Section Header">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7144"/>
            <a:ext cx="9144000" cy="6843712"/>
          </a:xfrm>
          <a:prstGeom prst="rect">
            <a:avLst/>
          </a:prstGeom>
        </p:spPr>
      </p:pic>
      <p:sp>
        <p:nvSpPr>
          <p:cNvPr id="2" name="Title 1"/>
          <p:cNvSpPr>
            <a:spLocks noGrp="1"/>
          </p:cNvSpPr>
          <p:nvPr>
            <p:ph type="title" hasCustomPrompt="1"/>
          </p:nvPr>
        </p:nvSpPr>
        <p:spPr>
          <a:xfrm>
            <a:off x="228604" y="2747964"/>
            <a:ext cx="8688387" cy="1362075"/>
          </a:xfrm>
        </p:spPr>
        <p:txBody>
          <a:bodyPr anchor="ctr">
            <a:normAutofit/>
          </a:bodyPr>
          <a:lstStyle>
            <a:lvl1pPr algn="ctr">
              <a:defRPr sz="4000" b="0" cap="none">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342533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28602" y="1119267"/>
            <a:ext cx="4283439" cy="4976735"/>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4470" y="1119267"/>
            <a:ext cx="4283439" cy="4976735"/>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85EB8CE-632B-4040-91E6-38FE61922713}" type="datetime1">
              <a:rPr lang="en-US" smtClean="0"/>
              <a:pPr/>
              <a:t>2/10/2021</a:t>
            </a:fld>
            <a:endParaRPr lang="en-US" dirty="0"/>
          </a:p>
        </p:txBody>
      </p:sp>
      <p:sp>
        <p:nvSpPr>
          <p:cNvPr id="6" name="Footer Placeholder 5"/>
          <p:cNvSpPr>
            <a:spLocks noGrp="1"/>
          </p:cNvSpPr>
          <p:nvPr>
            <p:ph type="ftr" sz="quarter" idx="11"/>
          </p:nvPr>
        </p:nvSpPr>
        <p:spPr>
          <a:xfrm>
            <a:off x="5562604" y="46467"/>
            <a:ext cx="2667065" cy="254428"/>
          </a:xfrm>
          <a:prstGeom prst="rect">
            <a:avLst/>
          </a:prstGeom>
        </p:spPr>
        <p:txBody>
          <a:bodyPr/>
          <a:lstStyle/>
          <a:p>
            <a:endParaRPr lang="en-US" dirty="0"/>
          </a:p>
        </p:txBody>
      </p:sp>
      <p:sp>
        <p:nvSpPr>
          <p:cNvPr id="7" name="Slide Number Placeholder 6"/>
          <p:cNvSpPr>
            <a:spLocks noGrp="1"/>
          </p:cNvSpPr>
          <p:nvPr>
            <p:ph type="sldNum" sz="quarter" idx="12"/>
          </p:nvPr>
        </p:nvSpPr>
        <p:spPr>
          <a:xfrm>
            <a:off x="8819977" y="6511324"/>
            <a:ext cx="194027" cy="190821"/>
          </a:xfrm>
          <a:prstGeom prst="rect">
            <a:avLst/>
          </a:prstGeom>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616507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C33E49-BAD0-4A6A-8697-951BCD2E746A}" type="datetime1">
              <a:rPr lang="en-US" smtClean="0"/>
              <a:pPr/>
              <a:t>2/10/2021</a:t>
            </a:fld>
            <a:endParaRPr lang="en-US" dirty="0"/>
          </a:p>
        </p:txBody>
      </p:sp>
      <p:sp>
        <p:nvSpPr>
          <p:cNvPr id="3" name="Footer Placeholder 2"/>
          <p:cNvSpPr>
            <a:spLocks noGrp="1"/>
          </p:cNvSpPr>
          <p:nvPr>
            <p:ph type="ftr" sz="quarter" idx="11"/>
          </p:nvPr>
        </p:nvSpPr>
        <p:spPr>
          <a:xfrm>
            <a:off x="5562604" y="46467"/>
            <a:ext cx="2667065" cy="254428"/>
          </a:xfrm>
          <a:prstGeom prst="rect">
            <a:avLst/>
          </a:prstGeom>
        </p:spPr>
        <p:txBody>
          <a:bodyPr/>
          <a:lstStyle/>
          <a:p>
            <a:endParaRPr lang="en-US" dirty="0"/>
          </a:p>
        </p:txBody>
      </p:sp>
      <p:sp>
        <p:nvSpPr>
          <p:cNvPr id="4" name="Slide Number Placeholder 3"/>
          <p:cNvSpPr>
            <a:spLocks noGrp="1"/>
          </p:cNvSpPr>
          <p:nvPr>
            <p:ph type="sldNum" sz="quarter" idx="12"/>
          </p:nvPr>
        </p:nvSpPr>
        <p:spPr>
          <a:xfrm>
            <a:off x="8578731" y="78272"/>
            <a:ext cx="194027" cy="190821"/>
          </a:xfrm>
          <a:prstGeom prst="rect">
            <a:avLst/>
          </a:prstGeom>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2008907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5"/>
            <a:ext cx="8363938" cy="747897"/>
          </a:xfrm>
          <a:prstGeom prst="rect">
            <a:avLst/>
          </a:prstGeo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389436" y="1447800"/>
            <a:ext cx="8363938" cy="946413"/>
          </a:xfrm>
        </p:spPr>
        <p:txBody>
          <a:bodyPr/>
          <a:lstStyle>
            <a:lvl1pPr marL="0" indent="0">
              <a:spcBef>
                <a:spcPts val="0"/>
              </a:spcBef>
              <a:spcAft>
                <a:spcPts val="675"/>
              </a:spcAft>
              <a:buNone/>
              <a:defRPr sz="3000" spc="-75" baseline="0">
                <a:latin typeface="Segoe UI Light" pitchFamily="34" charset="0"/>
              </a:defRPr>
            </a:lvl1pPr>
            <a:lvl2pPr marL="0" indent="0">
              <a:spcBef>
                <a:spcPts val="0"/>
              </a:spcBef>
              <a:spcAft>
                <a:spcPts val="300"/>
              </a:spcAft>
              <a:buNone/>
              <a:defRPr sz="1500" spc="-38" baseline="0"/>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a:t>Click to edit Master text styles</a:t>
            </a:r>
          </a:p>
          <a:p>
            <a:pPr lvl="1"/>
            <a:r>
              <a:rPr lang="en-US"/>
              <a:t>Second level</a:t>
            </a:r>
          </a:p>
        </p:txBody>
      </p:sp>
      <p:sp>
        <p:nvSpPr>
          <p:cNvPr id="4" name="Slide Number Placeholder 3"/>
          <p:cNvSpPr>
            <a:spLocks noGrp="1"/>
          </p:cNvSpPr>
          <p:nvPr>
            <p:ph type="sldNum" sz="quarter" idx="4"/>
          </p:nvPr>
        </p:nvSpPr>
        <p:spPr>
          <a:xfrm>
            <a:off x="8407099" y="6435033"/>
            <a:ext cx="279582" cy="207759"/>
          </a:xfrm>
          <a:prstGeom prst="rect">
            <a:avLst/>
          </a:prstGeom>
        </p:spPr>
        <p:txBody>
          <a:bodyPr vert="horz" lIns="68589" tIns="34295" rIns="68589" bIns="34295" rtlCol="0" anchor="ctr"/>
          <a:lstStyle>
            <a:lvl1pPr algn="r">
              <a:defRPr sz="900">
                <a:solidFill>
                  <a:schemeClr val="tx1">
                    <a:tint val="75000"/>
                  </a:schemeClr>
                </a:solidFill>
              </a:defRPr>
            </a:lvl1pPr>
          </a:lstStyle>
          <a:p>
            <a:fld id="{CD40C7FA-7A27-4265-9665-8C0382736A46}" type="slidenum">
              <a:rPr lang="en-US" smtClean="0"/>
              <a:pPr/>
              <a:t>‹#›</a:t>
            </a:fld>
            <a:endParaRPr lang="en-US" dirty="0"/>
          </a:p>
        </p:txBody>
      </p:sp>
      <p:sp>
        <p:nvSpPr>
          <p:cNvPr id="6" name="Slide Number Placeholder 3"/>
          <p:cNvSpPr txBox="1">
            <a:spLocks/>
          </p:cNvSpPr>
          <p:nvPr userDrawn="1"/>
        </p:nvSpPr>
        <p:spPr>
          <a:xfrm>
            <a:off x="3505518" y="6492876"/>
            <a:ext cx="2132964" cy="365125"/>
          </a:xfrm>
          <a:prstGeom prst="rect">
            <a:avLst/>
          </a:prstGeom>
        </p:spPr>
        <p:txBody>
          <a:bodyPr vert="horz" lIns="68589" tIns="34295" rIns="68589" bIns="34295" rtlCol="0" anchor="ctr"/>
          <a:lstStyle>
            <a:defPPr>
              <a:defRPr lang="en-US"/>
            </a:defPPr>
            <a:lvl1pPr marL="0" algn="ctr" defTabSz="914363" rtl="0" eaLnBrk="1" latinLnBrk="0" hangingPunct="1">
              <a:defRPr sz="1200" kern="1200">
                <a:solidFill>
                  <a:schemeClr val="tx1">
                    <a:tint val="75000"/>
                  </a:schemeClr>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fld id="{CD40C7FA-7A27-4265-9665-8C0382736A46}" type="slidenum">
              <a:rPr lang="en-US" smtClean="0"/>
              <a:pPr/>
              <a:t>‹#›</a:t>
            </a:fld>
            <a:endParaRPr lang="en-US" dirty="0"/>
          </a:p>
        </p:txBody>
      </p:sp>
    </p:spTree>
    <p:extLst>
      <p:ext uri="{BB962C8B-B14F-4D97-AF65-F5344CB8AC3E}">
        <p14:creationId xmlns:p14="http://schemas.microsoft.com/office/powerpoint/2010/main" val="36530015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1800">
                <a:solidFill>
                  <a:srgbClr val="A7A9AC"/>
                </a:solidFill>
                <a:latin typeface="Cambria" pitchFamily="18" charset="0"/>
              </a:defRPr>
            </a:lvl1pPr>
            <a:lvl2pPr>
              <a:defRPr sz="1600">
                <a:solidFill>
                  <a:srgbClr val="A7A9AC"/>
                </a:solidFill>
                <a:latin typeface="Cambria" pitchFamily="18" charset="0"/>
              </a:defRPr>
            </a:lvl2pPr>
            <a:lvl3pPr>
              <a:defRPr sz="1400">
                <a:solidFill>
                  <a:srgbClr val="A7A9AC"/>
                </a:solidFill>
                <a:latin typeface="Cambria" pitchFamily="18" charset="0"/>
              </a:defRPr>
            </a:lvl3pPr>
            <a:lvl4pPr>
              <a:defRPr sz="1400">
                <a:solidFill>
                  <a:srgbClr val="A7A9AC"/>
                </a:solidFill>
                <a:latin typeface="Cambria" pitchFamily="18" charset="0"/>
              </a:defRPr>
            </a:lvl4pPr>
            <a:lvl5pPr>
              <a:defRPr sz="1400">
                <a:solidFill>
                  <a:srgbClr val="A7A9AC"/>
                </a:solidFill>
                <a:latin typeface="Cambri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5"/>
          <p:cNvSpPr>
            <a:spLocks noGrp="1"/>
          </p:cNvSpPr>
          <p:nvPr>
            <p:ph type="title"/>
          </p:nvPr>
        </p:nvSpPr>
        <p:spPr>
          <a:xfrm>
            <a:off x="0" y="-5045"/>
            <a:ext cx="8229600" cy="767045"/>
          </a:xfrm>
          <a:noFill/>
        </p:spPr>
        <p:txBody>
          <a:bodyPr/>
          <a:lstStyle>
            <a:lvl1pPr>
              <a:defRPr sz="2200" b="1">
                <a:solidFill>
                  <a:schemeClr val="tx1"/>
                </a:solidFill>
                <a:latin typeface="Cambria" pitchFamily="18" charset="0"/>
              </a:defRPr>
            </a:lvl1pPr>
          </a:lstStyle>
          <a:p>
            <a:r>
              <a:rPr lang="en-US" dirty="0"/>
              <a:t>Click to edit Master title style</a:t>
            </a:r>
            <a:endParaRPr lang="en-GB" dirty="0"/>
          </a:p>
        </p:txBody>
      </p:sp>
      <p:sp>
        <p:nvSpPr>
          <p:cNvPr id="7" name="Slide Number Placeholder 5"/>
          <p:cNvSpPr>
            <a:spLocks noGrp="1"/>
          </p:cNvSpPr>
          <p:nvPr>
            <p:ph type="sldNum" sz="quarter" idx="4"/>
          </p:nvPr>
        </p:nvSpPr>
        <p:spPr bwMode="gray">
          <a:xfrm>
            <a:off x="4424364" y="6529376"/>
            <a:ext cx="295274" cy="200055"/>
          </a:xfrm>
          <a:prstGeom prst="rect">
            <a:avLst/>
          </a:prstGeom>
        </p:spPr>
        <p:txBody>
          <a:bodyPr vert="horz" lIns="91440" tIns="45720" rIns="91440" bIns="45720" rtlCol="0" anchor="ctr"/>
          <a:lstStyle>
            <a:lvl1pPr algn="ctr" fontAlgn="auto">
              <a:spcBef>
                <a:spcPts val="0"/>
              </a:spcBef>
              <a:spcAft>
                <a:spcPts val="0"/>
              </a:spcAft>
              <a:defRPr sz="700">
                <a:solidFill>
                  <a:schemeClr val="bg1"/>
                </a:solidFill>
                <a:latin typeface="Arial" pitchFamily="34" charset="0"/>
                <a:cs typeface="Arial" pitchFamily="34" charset="0"/>
              </a:defRPr>
            </a:lvl1pPr>
          </a:lstStyle>
          <a:p>
            <a:pPr>
              <a:defRPr/>
            </a:pPr>
            <a:fld id="{C4CB27F2-16A8-4A19-9A49-FC3C1D46B430}" type="slidenum">
              <a:rPr lang="en-GB" smtClean="0">
                <a:solidFill>
                  <a:prstClr val="white"/>
                </a:solidFill>
              </a:rPr>
              <a:pPr>
                <a:defRPr/>
              </a:pPr>
              <a:t>‹#›</a:t>
            </a:fld>
            <a:endParaRPr lang="en-GB" dirty="0">
              <a:solidFill>
                <a:prstClr val="white"/>
              </a:solidFill>
            </a:endParaRPr>
          </a:p>
        </p:txBody>
      </p:sp>
    </p:spTree>
    <p:extLst>
      <p:ext uri="{BB962C8B-B14F-4D97-AF65-F5344CB8AC3E}">
        <p14:creationId xmlns:p14="http://schemas.microsoft.com/office/powerpoint/2010/main" val="3544073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7" cstate="print">
            <a:extLst>
              <a:ext uri="{28A0092B-C50C-407E-A947-70E740481C1C}">
                <a14:useLocalDpi xmlns:a14="http://schemas.microsoft.com/office/drawing/2010/main" val="0"/>
              </a:ext>
            </a:extLst>
          </a:blip>
          <a:srcRect t="91913"/>
          <a:stretch/>
        </p:blipFill>
        <p:spPr>
          <a:xfrm>
            <a:off x="2" y="6248400"/>
            <a:ext cx="9143999" cy="609600"/>
          </a:xfrm>
          <a:prstGeom prst="rect">
            <a:avLst/>
          </a:prstGeom>
        </p:spPr>
      </p:pic>
      <p:sp>
        <p:nvSpPr>
          <p:cNvPr id="2" name="Title Placeholder 1"/>
          <p:cNvSpPr>
            <a:spLocks noGrp="1"/>
          </p:cNvSpPr>
          <p:nvPr>
            <p:ph type="title"/>
          </p:nvPr>
        </p:nvSpPr>
        <p:spPr>
          <a:xfrm>
            <a:off x="232350" y="194691"/>
            <a:ext cx="8684638" cy="70846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232350" y="1106776"/>
            <a:ext cx="8684638" cy="498922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429000" y="6424171"/>
            <a:ext cx="2133600" cy="365125"/>
          </a:xfrm>
          <a:prstGeom prst="rect">
            <a:avLst/>
          </a:prstGeom>
        </p:spPr>
        <p:txBody>
          <a:bodyPr vert="horz" lIns="91440" tIns="45720" rIns="91440" bIns="45720" rtlCol="0" anchor="ctr"/>
          <a:lstStyle>
            <a:lvl1pPr algn="ctr">
              <a:defRPr sz="1000">
                <a:solidFill>
                  <a:schemeClr val="bg1"/>
                </a:solidFill>
                <a:latin typeface="Segoe UI Light" pitchFamily="34" charset="0"/>
                <a:cs typeface="Arial" pitchFamily="34" charset="0"/>
              </a:defRPr>
            </a:lvl1pPr>
          </a:lstStyle>
          <a:p>
            <a:fld id="{3D98CED0-F848-4AA2-9D80-5E17D8288EFE}" type="datetime1">
              <a:rPr lang="en-US" smtClean="0"/>
              <a:pPr/>
              <a:t>2/10/2021</a:t>
            </a:fld>
            <a:endParaRPr lang="en-US" dirty="0"/>
          </a:p>
        </p:txBody>
      </p:sp>
      <p:sp>
        <p:nvSpPr>
          <p:cNvPr id="8" name="Rectangle 7"/>
          <p:cNvSpPr/>
          <p:nvPr/>
        </p:nvSpPr>
        <p:spPr>
          <a:xfrm>
            <a:off x="373063" y="1"/>
            <a:ext cx="1101725" cy="19469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Light" pitchFamily="34" charset="0"/>
            </a:endParaRPr>
          </a:p>
        </p:txBody>
      </p:sp>
      <p:pic>
        <p:nvPicPr>
          <p:cNvPr id="13" name="Picture 12"/>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324600" y="6395991"/>
            <a:ext cx="2450592" cy="401181"/>
          </a:xfrm>
          <a:prstGeom prst="rect">
            <a:avLst/>
          </a:prstGeom>
        </p:spPr>
      </p:pic>
      <p:sp>
        <p:nvSpPr>
          <p:cNvPr id="12" name="Slide Number Placeholder 5"/>
          <p:cNvSpPr>
            <a:spLocks noGrp="1"/>
          </p:cNvSpPr>
          <p:nvPr>
            <p:ph type="sldNum" sz="quarter" idx="4"/>
          </p:nvPr>
        </p:nvSpPr>
        <p:spPr>
          <a:xfrm>
            <a:off x="8949974" y="6501170"/>
            <a:ext cx="194027" cy="190821"/>
          </a:xfrm>
          <a:prstGeom prst="rect">
            <a:avLst/>
          </a:prstGeom>
        </p:spPr>
        <p:txBody>
          <a:bodyPr vert="horz" wrap="none" lIns="18288" tIns="18288" rIns="18288" bIns="18288" rtlCol="0" anchor="ctr">
            <a:spAutoFit/>
          </a:bodyPr>
          <a:lstStyle>
            <a:lvl1pPr algn="ctr">
              <a:defRPr sz="1000" b="1">
                <a:solidFill>
                  <a:schemeClr val="bg1"/>
                </a:solidFill>
                <a:latin typeface="Segoe UI Light" pitchFamily="34" charset="0"/>
                <a:cs typeface="Arial" pitchFamily="34" charset="0"/>
              </a:defRPr>
            </a:lvl1p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3748943145"/>
      </p:ext>
    </p:extLst>
  </p:cSld>
  <p:clrMap bg1="lt1" tx1="dk1" bg2="lt2" tx2="dk2" accent1="accent1" accent2="accent2" accent3="accent3" accent4="accent4" accent5="accent5" accent6="accent6" hlink="hlink" folHlink="folHlink"/>
  <p:sldLayoutIdLst>
    <p:sldLayoutId id="2147484046"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 id="2147484001" r:id="rId12"/>
    <p:sldLayoutId id="2147484026" r:id="rId13"/>
    <p:sldLayoutId id="2147484003" r:id="rId14"/>
    <p:sldLayoutId id="2147484057" r:id="rId15"/>
  </p:sldLayoutIdLst>
  <p:hf hdr="0" ftr="0" dt="0"/>
  <p:txStyles>
    <p:titleStyle>
      <a:lvl1pPr algn="l" defTabSz="914400" rtl="0" eaLnBrk="1" latinLnBrk="0" hangingPunct="1">
        <a:lnSpc>
          <a:spcPct val="90000"/>
        </a:lnSpc>
        <a:spcBef>
          <a:spcPct val="0"/>
        </a:spcBef>
        <a:buNone/>
        <a:defRPr sz="2500" b="1" kern="1200">
          <a:solidFill>
            <a:schemeClr val="accent1"/>
          </a:solidFill>
          <a:latin typeface="Segoe UI Semibold" pitchFamily="34" charset="0"/>
          <a:ea typeface="+mj-ea"/>
          <a:cs typeface="Arial" pitchFamily="34" charset="0"/>
        </a:defRPr>
      </a:lvl1pPr>
    </p:titleStyle>
    <p:bodyStyle>
      <a:lvl1pPr marL="231775" indent="-231775" algn="l" defTabSz="914400" rtl="0" eaLnBrk="1" latinLnBrk="0" hangingPunct="1">
        <a:lnSpc>
          <a:spcPct val="110000"/>
        </a:lnSpc>
        <a:spcBef>
          <a:spcPts val="600"/>
        </a:spcBef>
        <a:spcAft>
          <a:spcPts val="600"/>
        </a:spcAft>
        <a:buClr>
          <a:schemeClr val="accent1"/>
        </a:buClr>
        <a:buFont typeface="Arial" pitchFamily="34" charset="0"/>
        <a:buChar char="•"/>
        <a:defRPr sz="1800" kern="1200">
          <a:solidFill>
            <a:schemeClr val="tx1"/>
          </a:solidFill>
          <a:latin typeface="Segoe UI Light" pitchFamily="34" charset="0"/>
          <a:ea typeface="+mn-ea"/>
          <a:cs typeface="Arial" pitchFamily="34" charset="0"/>
        </a:defRPr>
      </a:lvl1pPr>
      <a:lvl2pPr marL="457200" indent="-225425" algn="l" defTabSz="914400" rtl="0" eaLnBrk="1" latinLnBrk="0" hangingPunct="1">
        <a:lnSpc>
          <a:spcPct val="110000"/>
        </a:lnSpc>
        <a:spcBef>
          <a:spcPts val="600"/>
        </a:spcBef>
        <a:spcAft>
          <a:spcPts val="600"/>
        </a:spcAft>
        <a:buClr>
          <a:schemeClr val="accent1"/>
        </a:buClr>
        <a:buFont typeface="Arial" pitchFamily="34" charset="0"/>
        <a:buChar char="–"/>
        <a:defRPr sz="1600" kern="1200">
          <a:solidFill>
            <a:schemeClr val="tx1"/>
          </a:solidFill>
          <a:latin typeface="Segoe UI Light" pitchFamily="34" charset="0"/>
          <a:ea typeface="+mn-ea"/>
          <a:cs typeface="Arial" pitchFamily="34" charset="0"/>
        </a:defRPr>
      </a:lvl2pPr>
      <a:lvl3pPr marL="688975" indent="-231775" algn="l" defTabSz="914400" rtl="0" eaLnBrk="1" latinLnBrk="0" hangingPunct="1">
        <a:lnSpc>
          <a:spcPct val="110000"/>
        </a:lnSpc>
        <a:spcBef>
          <a:spcPts val="600"/>
        </a:spcBef>
        <a:spcAft>
          <a:spcPts val="600"/>
        </a:spcAft>
        <a:buClr>
          <a:schemeClr val="accent1"/>
        </a:buClr>
        <a:buFont typeface="Arial" pitchFamily="34" charset="0"/>
        <a:buChar char="•"/>
        <a:defRPr sz="1400" kern="1200">
          <a:solidFill>
            <a:schemeClr val="tx1"/>
          </a:solidFill>
          <a:latin typeface="Segoe UI Light" pitchFamily="34" charset="0"/>
          <a:ea typeface="+mn-ea"/>
          <a:cs typeface="Arial" pitchFamily="34" charset="0"/>
        </a:defRPr>
      </a:lvl3pPr>
      <a:lvl4pPr marL="914400"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Segoe UI Light" pitchFamily="34" charset="0"/>
          <a:ea typeface="+mn-ea"/>
          <a:cs typeface="Arial" pitchFamily="34" charset="0"/>
        </a:defRPr>
      </a:lvl4pPr>
      <a:lvl5pPr marL="1087438" indent="-173038" algn="l" defTabSz="914400" rtl="0" eaLnBrk="1" latinLnBrk="0" hangingPunct="1">
        <a:lnSpc>
          <a:spcPct val="110000"/>
        </a:lnSpc>
        <a:spcBef>
          <a:spcPts val="600"/>
        </a:spcBef>
        <a:spcAft>
          <a:spcPts val="600"/>
        </a:spcAft>
        <a:buClr>
          <a:schemeClr val="accent1"/>
        </a:buClr>
        <a:buFont typeface="Arial" pitchFamily="34" charset="0"/>
        <a:buChar char="»"/>
        <a:defRPr sz="1200" kern="1200">
          <a:solidFill>
            <a:schemeClr val="tx1"/>
          </a:solidFill>
          <a:latin typeface="Segoe UI Light"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732" y="602881"/>
            <a:ext cx="3685081" cy="2140320"/>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r>
              <a:rPr lang="en-US" sz="1200" b="1" u="sng" dirty="0">
                <a:solidFill>
                  <a:schemeClr val="tx1">
                    <a:lumMod val="50000"/>
                  </a:schemeClr>
                </a:solidFill>
              </a:rPr>
              <a:t>Summary of Professional Career</a:t>
            </a:r>
          </a:p>
          <a:p>
            <a:endParaRPr lang="en-US" sz="1200" b="1" u="sng" dirty="0">
              <a:solidFill>
                <a:schemeClr val="tx1">
                  <a:lumMod val="50000"/>
                </a:schemeClr>
              </a:solidFill>
            </a:endParaRPr>
          </a:p>
          <a:p>
            <a:r>
              <a:rPr lang="en-US" sz="1200" dirty="0">
                <a:solidFill>
                  <a:schemeClr val="tx1">
                    <a:lumMod val="50000"/>
                  </a:schemeClr>
                </a:solidFill>
                <a:latin typeface="Calibri" panose="020F0502020204030204" pitchFamily="34" charset="0"/>
                <a:cs typeface="Calibri" panose="020F0502020204030204" pitchFamily="34" charset="0"/>
              </a:rPr>
              <a:t>Overall 8 years of experience in IT Industries which includes </a:t>
            </a:r>
            <a:r>
              <a:rPr lang="en-US" sz="1200" dirty="0" err="1">
                <a:solidFill>
                  <a:schemeClr val="tx1">
                    <a:lumMod val="50000"/>
                  </a:schemeClr>
                </a:solidFill>
                <a:latin typeface="Calibri" panose="020F0502020204030204" pitchFamily="34" charset="0"/>
                <a:cs typeface="Calibri" panose="020F0502020204030204" pitchFamily="34" charset="0"/>
              </a:rPr>
              <a:t>development,support</a:t>
            </a:r>
            <a:r>
              <a:rPr lang="en-US" sz="1200" dirty="0">
                <a:solidFill>
                  <a:schemeClr val="tx1">
                    <a:lumMod val="50000"/>
                  </a:schemeClr>
                </a:solidFill>
                <a:latin typeface="Calibri" panose="020F0502020204030204" pitchFamily="34" charset="0"/>
                <a:cs typeface="Calibri" panose="020F0502020204030204" pitchFamily="34" charset="0"/>
              </a:rPr>
              <a:t> &amp; testing work across domains (Telecom, Retail &amp; health insurance).</a:t>
            </a:r>
          </a:p>
          <a:p>
            <a:pPr lvl="0" algn="just">
              <a:lnSpc>
                <a:spcPct val="110000"/>
              </a:lnSpc>
            </a:pPr>
            <a:r>
              <a:rPr lang="en-US" altLang="ja-JP" sz="1200" dirty="0">
                <a:solidFill>
                  <a:schemeClr val="tx1">
                    <a:lumMod val="50000"/>
                  </a:schemeClr>
                </a:solidFill>
                <a:latin typeface="Calibri" panose="020F0502020204030204" pitchFamily="34" charset="0"/>
                <a:cs typeface="Calibri" panose="020F0502020204030204" pitchFamily="34" charset="0"/>
                <a:sym typeface="Arial" panose="020B0604020202020204" pitchFamily="34" charset="0"/>
              </a:rPr>
              <a:t>Primarily worked as a </a:t>
            </a:r>
            <a:r>
              <a:rPr lang="en-US" altLang="ja-JP" sz="1200" dirty="0" err="1">
                <a:solidFill>
                  <a:schemeClr val="tx1">
                    <a:lumMod val="50000"/>
                  </a:schemeClr>
                </a:solidFill>
                <a:latin typeface="Calibri" panose="020F0502020204030204" pitchFamily="34" charset="0"/>
                <a:cs typeface="Calibri" panose="020F0502020204030204" pitchFamily="34" charset="0"/>
                <a:sym typeface="Arial" panose="020B0604020202020204" pitchFamily="34" charset="0"/>
              </a:rPr>
              <a:t>Informatica</a:t>
            </a:r>
            <a:r>
              <a:rPr lang="en-US" altLang="ja-JP" sz="1200" dirty="0">
                <a:solidFill>
                  <a:schemeClr val="tx1">
                    <a:lumMod val="50000"/>
                  </a:schemeClr>
                </a:solidFill>
                <a:latin typeface="Calibri" panose="020F0502020204030204" pitchFamily="34" charset="0"/>
                <a:cs typeface="Calibri" panose="020F0502020204030204" pitchFamily="34" charset="0"/>
                <a:sym typeface="Arial" panose="020B0604020202020204" pitchFamily="34" charset="0"/>
              </a:rPr>
              <a:t> developer to implement ETL process as per requirement. Also worked on L2/L3 support projects where have used Teradata, </a:t>
            </a:r>
            <a:r>
              <a:rPr lang="en-US" altLang="ja-JP" sz="1200" dirty="0" err="1">
                <a:solidFill>
                  <a:schemeClr val="tx1">
                    <a:lumMod val="50000"/>
                  </a:schemeClr>
                </a:solidFill>
                <a:latin typeface="Calibri" panose="020F0502020204030204" pitchFamily="34" charset="0"/>
                <a:cs typeface="Calibri" panose="020F0502020204030204" pitchFamily="34" charset="0"/>
                <a:sym typeface="Arial" panose="020B0604020202020204" pitchFamily="34" charset="0"/>
              </a:rPr>
              <a:t>informatica</a:t>
            </a:r>
            <a:r>
              <a:rPr lang="en-US" altLang="ja-JP" sz="1200" dirty="0">
                <a:solidFill>
                  <a:schemeClr val="tx1">
                    <a:lumMod val="50000"/>
                  </a:schemeClr>
                </a:solidFill>
                <a:latin typeface="Calibri" panose="020F0502020204030204" pitchFamily="34" charset="0"/>
                <a:cs typeface="Calibri" panose="020F0502020204030204" pitchFamily="34" charset="0"/>
                <a:sym typeface="Arial" panose="020B0604020202020204" pitchFamily="34" charset="0"/>
              </a:rPr>
              <a:t>, </a:t>
            </a:r>
            <a:r>
              <a:rPr lang="en-US" altLang="ja-JP" sz="1200" dirty="0" err="1">
                <a:solidFill>
                  <a:schemeClr val="tx1">
                    <a:lumMod val="50000"/>
                  </a:schemeClr>
                </a:solidFill>
                <a:latin typeface="Calibri" panose="020F0502020204030204" pitchFamily="34" charset="0"/>
                <a:cs typeface="Calibri" panose="020F0502020204030204" pitchFamily="34" charset="0"/>
                <a:sym typeface="Arial" panose="020B0604020202020204" pitchFamily="34" charset="0"/>
              </a:rPr>
              <a:t>datastage</a:t>
            </a:r>
            <a:r>
              <a:rPr lang="en-US" altLang="ja-JP" sz="1200" dirty="0">
                <a:solidFill>
                  <a:schemeClr val="tx1">
                    <a:lumMod val="50000"/>
                  </a:schemeClr>
                </a:solidFill>
                <a:latin typeface="Calibri" panose="020F0502020204030204" pitchFamily="34" charset="0"/>
                <a:cs typeface="Calibri" panose="020F0502020204030204" pitchFamily="34" charset="0"/>
                <a:sym typeface="Arial" panose="020B0604020202020204" pitchFamily="34" charset="0"/>
              </a:rPr>
              <a:t>, </a:t>
            </a:r>
            <a:r>
              <a:rPr lang="en-US" altLang="ja-JP" sz="1200" dirty="0" err="1">
                <a:solidFill>
                  <a:schemeClr val="tx1">
                    <a:lumMod val="50000"/>
                  </a:schemeClr>
                </a:solidFill>
                <a:latin typeface="Calibri" panose="020F0502020204030204" pitchFamily="34" charset="0"/>
                <a:cs typeface="Calibri" panose="020F0502020204030204" pitchFamily="34" charset="0"/>
                <a:sym typeface="Arial" panose="020B0604020202020204" pitchFamily="34" charset="0"/>
              </a:rPr>
              <a:t>unix</a:t>
            </a:r>
            <a:r>
              <a:rPr lang="en-US" altLang="ja-JP" sz="1200" dirty="0">
                <a:solidFill>
                  <a:schemeClr val="tx1">
                    <a:lumMod val="50000"/>
                  </a:schemeClr>
                </a:solidFill>
                <a:latin typeface="Calibri" panose="020F0502020204030204" pitchFamily="34" charset="0"/>
                <a:cs typeface="Calibri" panose="020F0502020204030204" pitchFamily="34" charset="0"/>
                <a:sym typeface="Arial" panose="020B0604020202020204" pitchFamily="34" charset="0"/>
              </a:rPr>
              <a:t>, oracle </a:t>
            </a:r>
            <a:r>
              <a:rPr lang="en-US" altLang="ja-JP" sz="1200" dirty="0" err="1">
                <a:solidFill>
                  <a:schemeClr val="tx1">
                    <a:lumMod val="50000"/>
                  </a:schemeClr>
                </a:solidFill>
                <a:latin typeface="Calibri" panose="020F0502020204030204" pitchFamily="34" charset="0"/>
                <a:cs typeface="Calibri" panose="020F0502020204030204" pitchFamily="34" charset="0"/>
                <a:sym typeface="Arial" panose="020B0604020202020204" pitchFamily="34" charset="0"/>
              </a:rPr>
              <a:t>etc</a:t>
            </a:r>
            <a:r>
              <a:rPr lang="en-US" altLang="ja-JP" sz="1200" dirty="0">
                <a:solidFill>
                  <a:schemeClr val="tx1">
                    <a:lumMod val="50000"/>
                  </a:schemeClr>
                </a:solidFill>
                <a:latin typeface="Calibri" panose="020F0502020204030204" pitchFamily="34" charset="0"/>
                <a:cs typeface="Calibri" panose="020F0502020204030204" pitchFamily="34" charset="0"/>
                <a:sym typeface="Arial" panose="020B0604020202020204" pitchFamily="34" charset="0"/>
              </a:rPr>
              <a:t> as part of day to day activities.</a:t>
            </a:r>
          </a:p>
          <a:p>
            <a:pPr algn="just"/>
            <a:endParaRPr lang="en-US" sz="1050" dirty="0">
              <a:solidFill>
                <a:schemeClr val="accent3">
                  <a:lumMod val="50000"/>
                </a:schemeClr>
              </a:solidFill>
              <a:latin typeface="Calibri" panose="020F0502020204030204" pitchFamily="34" charset="0"/>
              <a:cs typeface="Calibri" panose="020F0502020204030204" pitchFamily="34" charset="0"/>
            </a:endParaRPr>
          </a:p>
        </p:txBody>
      </p:sp>
      <p:sp>
        <p:nvSpPr>
          <p:cNvPr id="5" name="Rectangle 4"/>
          <p:cNvSpPr/>
          <p:nvPr/>
        </p:nvSpPr>
        <p:spPr>
          <a:xfrm>
            <a:off x="190732" y="2891104"/>
            <a:ext cx="3685081" cy="2636860"/>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b="1" u="sng" dirty="0">
              <a:solidFill>
                <a:schemeClr val="accent3">
                  <a:lumMod val="50000"/>
                </a:schemeClr>
              </a:solidFill>
            </a:endParaRPr>
          </a:p>
          <a:p>
            <a:r>
              <a:rPr lang="en-US" sz="1100" b="1" u="sng" dirty="0">
                <a:solidFill>
                  <a:schemeClr val="accent3">
                    <a:lumMod val="50000"/>
                  </a:schemeClr>
                </a:solidFill>
              </a:rPr>
              <a:t>T</a:t>
            </a:r>
            <a:r>
              <a:rPr lang="en-US" sz="1200" b="1" u="sng" dirty="0">
                <a:solidFill>
                  <a:schemeClr val="accent3">
                    <a:lumMod val="50000"/>
                  </a:schemeClr>
                </a:solidFill>
              </a:rPr>
              <a:t>echnical Skills</a:t>
            </a:r>
          </a:p>
          <a:p>
            <a:endParaRPr lang="en-US" sz="1200" b="1" u="sng" dirty="0">
              <a:solidFill>
                <a:schemeClr val="accent3">
                  <a:lumMod val="50000"/>
                </a:schemeClr>
              </a:solidFill>
            </a:endParaRPr>
          </a:p>
          <a:p>
            <a:r>
              <a:rPr lang="en-US" sz="1200" dirty="0">
                <a:solidFill>
                  <a:schemeClr val="accent3">
                    <a:lumMod val="50000"/>
                  </a:schemeClr>
                </a:solidFill>
                <a:ea typeface="HGPｺﾞｼｯｸE" pitchFamily="50" charset="-128"/>
                <a:cs typeface="Arial" charset="0"/>
              </a:rPr>
              <a:t>Key Skill 		:  ETL processing 		   knowledge using 		   </a:t>
            </a:r>
            <a:r>
              <a:rPr lang="en-US" sz="1200" dirty="0" err="1">
                <a:solidFill>
                  <a:schemeClr val="accent3">
                    <a:lumMod val="50000"/>
                  </a:schemeClr>
                </a:solidFill>
                <a:ea typeface="HGPｺﾞｼｯｸE" pitchFamily="50" charset="-128"/>
                <a:cs typeface="Arial" charset="0"/>
              </a:rPr>
              <a:t>Informatica</a:t>
            </a:r>
            <a:r>
              <a:rPr lang="en-US" sz="1200" dirty="0">
                <a:solidFill>
                  <a:schemeClr val="accent3">
                    <a:lumMod val="50000"/>
                  </a:schemeClr>
                </a:solidFill>
                <a:ea typeface="HGPｺﾞｼｯｸE" pitchFamily="50" charset="-128"/>
                <a:cs typeface="Arial" charset="0"/>
              </a:rPr>
              <a:t>,		                             Teradata (TD </a:t>
            </a:r>
            <a:r>
              <a:rPr lang="en-US" sz="1200" dirty="0" err="1">
                <a:solidFill>
                  <a:schemeClr val="accent3">
                    <a:lumMod val="50000"/>
                  </a:schemeClr>
                </a:solidFill>
                <a:ea typeface="HGPｺﾞｼｯｸE" pitchFamily="50" charset="-128"/>
                <a:cs typeface="Arial" charset="0"/>
              </a:rPr>
              <a:t>SQl</a:t>
            </a:r>
            <a:r>
              <a:rPr lang="en-US" sz="1200" dirty="0">
                <a:solidFill>
                  <a:schemeClr val="accent3">
                    <a:lumMod val="50000"/>
                  </a:schemeClr>
                </a:solidFill>
                <a:ea typeface="HGPｺﾞｼｯｸE" pitchFamily="50" charset="-128"/>
                <a:cs typeface="Arial" charset="0"/>
              </a:rPr>
              <a:t>, </a:t>
            </a:r>
            <a:r>
              <a:rPr lang="en-US" sz="1200" dirty="0" err="1">
                <a:solidFill>
                  <a:schemeClr val="accent3">
                    <a:lumMod val="50000"/>
                  </a:schemeClr>
                </a:solidFill>
                <a:ea typeface="HGPｺﾞｼｯｸE" pitchFamily="50" charset="-128"/>
                <a:cs typeface="Arial" charset="0"/>
              </a:rPr>
              <a:t>Bteq</a:t>
            </a:r>
            <a:r>
              <a:rPr lang="en-US" sz="1200" dirty="0">
                <a:solidFill>
                  <a:schemeClr val="accent3">
                    <a:lumMod val="50000"/>
                  </a:schemeClr>
                </a:solidFill>
                <a:ea typeface="HGPｺﾞｼｯｸE" pitchFamily="50" charset="-128"/>
                <a:cs typeface="Arial" charset="0"/>
              </a:rPr>
              <a:t>, 		   </a:t>
            </a:r>
            <a:r>
              <a:rPr lang="en-US" sz="1200" dirty="0" err="1">
                <a:solidFill>
                  <a:schemeClr val="accent3">
                    <a:lumMod val="50000"/>
                  </a:schemeClr>
                </a:solidFill>
                <a:ea typeface="HGPｺﾞｼｯｸE" pitchFamily="50" charset="-128"/>
                <a:cs typeface="Arial" charset="0"/>
              </a:rPr>
              <a:t>fload</a:t>
            </a:r>
            <a:r>
              <a:rPr lang="en-US" sz="1200" dirty="0">
                <a:solidFill>
                  <a:schemeClr val="accent3">
                    <a:lumMod val="50000"/>
                  </a:schemeClr>
                </a:solidFill>
                <a:ea typeface="HGPｺﾞｼｯｸE" pitchFamily="50" charset="-128"/>
                <a:cs typeface="Arial" charset="0"/>
              </a:rPr>
              <a:t>, </a:t>
            </a:r>
            <a:r>
              <a:rPr lang="en-US" sz="1200" dirty="0" err="1">
                <a:solidFill>
                  <a:schemeClr val="accent3">
                    <a:lumMod val="50000"/>
                  </a:schemeClr>
                </a:solidFill>
                <a:ea typeface="HGPｺﾞｼｯｸE" pitchFamily="50" charset="-128"/>
                <a:cs typeface="Arial" charset="0"/>
              </a:rPr>
              <a:t>molad</a:t>
            </a:r>
            <a:r>
              <a:rPr lang="en-US" sz="1200" dirty="0">
                <a:solidFill>
                  <a:schemeClr val="accent3">
                    <a:lumMod val="50000"/>
                  </a:schemeClr>
                </a:solidFill>
                <a:ea typeface="HGPｺﾞｼｯｸE" pitchFamily="50" charset="-128"/>
                <a:cs typeface="Arial" charset="0"/>
              </a:rPr>
              <a:t>, </a:t>
            </a:r>
            <a:r>
              <a:rPr lang="en-US" sz="1200" dirty="0" err="1">
                <a:solidFill>
                  <a:schemeClr val="accent3">
                    <a:lumMod val="50000"/>
                  </a:schemeClr>
                </a:solidFill>
                <a:ea typeface="HGPｺﾞｼｯｸE" pitchFamily="50" charset="-128"/>
                <a:cs typeface="Arial" charset="0"/>
              </a:rPr>
              <a:t>Tpump</a:t>
            </a:r>
            <a:r>
              <a:rPr lang="en-US" sz="1200" dirty="0">
                <a:solidFill>
                  <a:schemeClr val="accent3">
                    <a:lumMod val="50000"/>
                  </a:schemeClr>
                </a:solidFill>
                <a:ea typeface="HGPｺﾞｼｯｸE" pitchFamily="50" charset="-128"/>
                <a:cs typeface="Arial" charset="0"/>
              </a:rPr>
              <a:t> 		   etc.)	</a:t>
            </a:r>
          </a:p>
          <a:p>
            <a:pPr algn="just" eaLnBrk="0" hangingPunct="0">
              <a:spcBef>
                <a:spcPct val="50000"/>
              </a:spcBef>
              <a:defRPr/>
            </a:pPr>
            <a:r>
              <a:rPr lang="en-US" altLang="ja-JP" sz="1200" dirty="0">
                <a:solidFill>
                  <a:schemeClr val="accent3">
                    <a:lumMod val="50000"/>
                  </a:schemeClr>
                </a:solidFill>
                <a:ea typeface="HGPｺﾞｼｯｸE" pitchFamily="50" charset="-128"/>
                <a:cs typeface="Arial" charset="0"/>
              </a:rPr>
              <a:t>Database   		 :   Teradata, Oracle</a:t>
            </a:r>
            <a:endParaRPr lang="en-US" sz="1200" dirty="0">
              <a:solidFill>
                <a:schemeClr val="accent3">
                  <a:lumMod val="50000"/>
                </a:schemeClr>
              </a:solidFill>
              <a:ea typeface="HGPｺﾞｼｯｸE" pitchFamily="50" charset="-128"/>
              <a:cs typeface="Arial" charset="0"/>
            </a:endParaRPr>
          </a:p>
          <a:p>
            <a:pPr algn="just" eaLnBrk="0" hangingPunct="0">
              <a:spcBef>
                <a:spcPct val="50000"/>
              </a:spcBef>
              <a:defRPr/>
            </a:pPr>
            <a:r>
              <a:rPr lang="en-US" altLang="ja-JP" sz="1200" dirty="0">
                <a:solidFill>
                  <a:schemeClr val="accent3">
                    <a:lumMod val="50000"/>
                  </a:schemeClr>
                </a:solidFill>
                <a:ea typeface="HGPｺﾞｼｯｸE" pitchFamily="50" charset="-128"/>
                <a:cs typeface="Arial" charset="0"/>
              </a:rPr>
              <a:t>Operating System  	 :   Windows , UNIX</a:t>
            </a:r>
          </a:p>
          <a:p>
            <a:pPr algn="just" eaLnBrk="0" hangingPunct="0">
              <a:spcBef>
                <a:spcPct val="50000"/>
              </a:spcBef>
              <a:defRPr/>
            </a:pPr>
            <a:r>
              <a:rPr lang="en-US" sz="1200" dirty="0">
                <a:solidFill>
                  <a:schemeClr val="accent3">
                    <a:lumMod val="50000"/>
                  </a:schemeClr>
                </a:solidFill>
                <a:ea typeface="HGPｺﾞｼｯｸE" pitchFamily="50" charset="-128"/>
                <a:cs typeface="Arial" charset="0"/>
              </a:rPr>
              <a:t>ETL Tool 	      	 : Teradata, </a:t>
            </a:r>
            <a:r>
              <a:rPr lang="en-US" sz="1200" dirty="0" err="1">
                <a:solidFill>
                  <a:schemeClr val="accent3">
                    <a:lumMod val="50000"/>
                  </a:schemeClr>
                </a:solidFill>
                <a:ea typeface="HGPｺﾞｼｯｸE" pitchFamily="50" charset="-128"/>
                <a:cs typeface="Arial" charset="0"/>
              </a:rPr>
              <a:t>Informatica</a:t>
            </a:r>
            <a:r>
              <a:rPr lang="en-US" sz="1200" dirty="0">
                <a:solidFill>
                  <a:schemeClr val="accent3">
                    <a:lumMod val="50000"/>
                  </a:schemeClr>
                </a:solidFill>
                <a:ea typeface="HGPｺﾞｼｯｸE" pitchFamily="50" charset="-128"/>
                <a:cs typeface="Arial" charset="0"/>
              </a:rPr>
              <a:t>, 		      </a:t>
            </a:r>
            <a:r>
              <a:rPr lang="en-US" sz="1200" dirty="0" err="1">
                <a:solidFill>
                  <a:schemeClr val="accent3">
                    <a:lumMod val="50000"/>
                  </a:schemeClr>
                </a:solidFill>
                <a:ea typeface="HGPｺﾞｼｯｸE" pitchFamily="50" charset="-128"/>
                <a:cs typeface="Arial" charset="0"/>
              </a:rPr>
              <a:t>Datastage</a:t>
            </a:r>
            <a:r>
              <a:rPr lang="en-US" sz="1200" dirty="0">
                <a:solidFill>
                  <a:schemeClr val="accent3">
                    <a:lumMod val="50000"/>
                  </a:schemeClr>
                </a:solidFill>
                <a:ea typeface="HGPｺﾞｼｯｸE" pitchFamily="50" charset="-128"/>
                <a:cs typeface="Arial" charset="0"/>
              </a:rPr>
              <a:t>.</a:t>
            </a:r>
          </a:p>
          <a:p>
            <a:pPr algn="just" eaLnBrk="0" hangingPunct="0">
              <a:spcBef>
                <a:spcPct val="50000"/>
              </a:spcBef>
              <a:defRPr/>
            </a:pPr>
            <a:endParaRPr lang="en-US" sz="1050" dirty="0">
              <a:solidFill>
                <a:schemeClr val="accent3">
                  <a:lumMod val="50000"/>
                </a:schemeClr>
              </a:solidFill>
              <a:ea typeface="HGPｺﾞｼｯｸE" pitchFamily="50" charset="-128"/>
              <a:cs typeface="Arial" charset="0"/>
            </a:endParaRPr>
          </a:p>
        </p:txBody>
      </p:sp>
      <p:sp>
        <p:nvSpPr>
          <p:cNvPr id="8" name="Rectangle 7"/>
          <p:cNvSpPr/>
          <p:nvPr/>
        </p:nvSpPr>
        <p:spPr>
          <a:xfrm>
            <a:off x="190729" y="5638800"/>
            <a:ext cx="3685084" cy="56469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u="sng" dirty="0">
                <a:solidFill>
                  <a:schemeClr val="accent3">
                    <a:lumMod val="50000"/>
                  </a:schemeClr>
                </a:solidFill>
              </a:rPr>
              <a:t>Education</a:t>
            </a:r>
          </a:p>
          <a:p>
            <a:pPr marL="171450" indent="-171450" algn="just">
              <a:buFont typeface="Arial" panose="020B0604020202020204" pitchFamily="34" charset="0"/>
              <a:buChar char="•"/>
            </a:pPr>
            <a:r>
              <a:rPr lang="en-US" sz="1050" dirty="0">
                <a:solidFill>
                  <a:schemeClr val="accent3">
                    <a:lumMod val="50000"/>
                  </a:schemeClr>
                </a:solidFill>
                <a:latin typeface="Calibri" panose="020F0502020204030204" pitchFamily="34" charset="0"/>
                <a:cs typeface="Calibri" panose="020F0502020204030204" pitchFamily="34" charset="0"/>
              </a:rPr>
              <a:t>  BE- GGITS Jabalpur (MP)</a:t>
            </a:r>
            <a:endParaRPr lang="en-US" sz="1050" b="1" dirty="0">
              <a:solidFill>
                <a:schemeClr val="accent3">
                  <a:lumMod val="50000"/>
                </a:schemeClr>
              </a:solidFill>
              <a:latin typeface="Calibri" panose="020F0502020204030204" pitchFamily="34" charset="0"/>
              <a:cs typeface="Calibri" panose="020F0502020204030204" pitchFamily="34" charset="0"/>
            </a:endParaRPr>
          </a:p>
        </p:txBody>
      </p:sp>
      <p:sp>
        <p:nvSpPr>
          <p:cNvPr id="12" name="Rectangle 11"/>
          <p:cNvSpPr/>
          <p:nvPr/>
        </p:nvSpPr>
        <p:spPr>
          <a:xfrm>
            <a:off x="3986416" y="602880"/>
            <a:ext cx="4968674" cy="390592"/>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a:solidFill>
                  <a:schemeClr val="accent3">
                    <a:lumMod val="50000"/>
                  </a:schemeClr>
                </a:solidFill>
              </a:rPr>
              <a:t>Few Key Projects That Candidate has worked on </a:t>
            </a:r>
          </a:p>
        </p:txBody>
      </p:sp>
      <p:sp>
        <p:nvSpPr>
          <p:cNvPr id="13" name="Title 1"/>
          <p:cNvSpPr txBox="1">
            <a:spLocks/>
          </p:cNvSpPr>
          <p:nvPr/>
        </p:nvSpPr>
        <p:spPr>
          <a:xfrm>
            <a:off x="190730" y="106782"/>
            <a:ext cx="5739808" cy="4444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500" b="1" kern="1200">
                <a:solidFill>
                  <a:schemeClr val="accent1"/>
                </a:solidFill>
                <a:latin typeface="Segoe UI Semibold" pitchFamily="34" charset="0"/>
                <a:ea typeface="+mj-ea"/>
                <a:cs typeface="Arial" pitchFamily="34" charset="0"/>
              </a:defRPr>
            </a:lvl1pPr>
          </a:lstStyle>
          <a:p>
            <a:pPr fontAlgn="auto">
              <a:spcAft>
                <a:spcPts val="0"/>
              </a:spcAft>
            </a:pPr>
            <a:r>
              <a:rPr lang="en-US" sz="1800" i="1" dirty="0"/>
              <a:t>Harsh Shrivastava – Technology Analyst  </a:t>
            </a:r>
            <a:endParaRPr lang="en-US" sz="1800" dirty="0"/>
          </a:p>
        </p:txBody>
      </p:sp>
      <p:sp>
        <p:nvSpPr>
          <p:cNvPr id="9" name="Rectangle 8"/>
          <p:cNvSpPr/>
          <p:nvPr/>
        </p:nvSpPr>
        <p:spPr>
          <a:xfrm>
            <a:off x="3986416" y="1066799"/>
            <a:ext cx="4968674" cy="5136699"/>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i="1" u="sng" dirty="0">
              <a:solidFill>
                <a:schemeClr val="accent3">
                  <a:lumMod val="50000"/>
                </a:schemeClr>
              </a:solidFill>
              <a:latin typeface="Calibri" pitchFamily="34" charset="0"/>
              <a:cs typeface="Calibri" pitchFamily="34" charset="0"/>
            </a:endParaRPr>
          </a:p>
          <a:p>
            <a:r>
              <a:rPr lang="en-US" sz="1200" b="1" i="1" u="sng" dirty="0">
                <a:solidFill>
                  <a:schemeClr val="accent3">
                    <a:lumMod val="50000"/>
                  </a:schemeClr>
                </a:solidFill>
                <a:latin typeface="Calibri" pitchFamily="34" charset="0"/>
                <a:cs typeface="Calibri" pitchFamily="34" charset="0"/>
              </a:rPr>
              <a:t>Last Project Experience Summary:</a:t>
            </a:r>
          </a:p>
          <a:p>
            <a:endParaRPr lang="en-US" sz="1200" b="1" i="1" u="sng" dirty="0">
              <a:solidFill>
                <a:schemeClr val="accent3">
                  <a:lumMod val="50000"/>
                </a:schemeClr>
              </a:solidFill>
              <a:latin typeface="Calibri" pitchFamily="34" charset="0"/>
              <a:cs typeface="Calibri" pitchFamily="34" charset="0"/>
            </a:endParaRPr>
          </a:p>
          <a:p>
            <a:pPr algn="just" defTabSz="1073150">
              <a:defRPr/>
            </a:pPr>
            <a:r>
              <a:rPr lang="en-GB" sz="1200" b="1" dirty="0">
                <a:solidFill>
                  <a:schemeClr val="tx1">
                    <a:lumMod val="50000"/>
                  </a:schemeClr>
                </a:solidFill>
                <a:latin typeface="Times New Roman" panose="02020603050405020304" pitchFamily="18" charset="0"/>
                <a:cs typeface="Times New Roman" panose="02020603050405020304" pitchFamily="18" charset="0"/>
              </a:rPr>
              <a:t>1: TCS (BT, Telecom domain) </a:t>
            </a:r>
          </a:p>
          <a:p>
            <a:pPr algn="just" defTabSz="1073150">
              <a:defRPr/>
            </a:pPr>
            <a:r>
              <a:rPr lang="en-US" sz="1200" b="1" dirty="0">
                <a:solidFill>
                  <a:schemeClr val="accent3">
                    <a:lumMod val="50000"/>
                  </a:schemeClr>
                </a:solidFill>
                <a:latin typeface="Calibri" pitchFamily="34" charset="0"/>
                <a:cs typeface="Calibri" pitchFamily="34" charset="0"/>
              </a:rPr>
              <a:t>Project: </a:t>
            </a:r>
            <a:r>
              <a:rPr lang="en-US" sz="1200" dirty="0">
                <a:solidFill>
                  <a:schemeClr val="accent3">
                    <a:lumMod val="50000"/>
                  </a:schemeClr>
                </a:solidFill>
                <a:latin typeface="Calibri" pitchFamily="34" charset="0"/>
                <a:cs typeface="Calibri" pitchFamily="34" charset="0"/>
              </a:rPr>
              <a:t>Worked as </a:t>
            </a:r>
            <a:r>
              <a:rPr lang="en-US" sz="1200" dirty="0" err="1">
                <a:solidFill>
                  <a:schemeClr val="accent3">
                    <a:lumMod val="50000"/>
                  </a:schemeClr>
                </a:solidFill>
                <a:latin typeface="Calibri" pitchFamily="34" charset="0"/>
                <a:cs typeface="Calibri" pitchFamily="34" charset="0"/>
              </a:rPr>
              <a:t>as</a:t>
            </a:r>
            <a:r>
              <a:rPr lang="en-US" sz="1200" dirty="0">
                <a:solidFill>
                  <a:schemeClr val="accent3">
                    <a:lumMod val="50000"/>
                  </a:schemeClr>
                </a:solidFill>
                <a:latin typeface="Calibri" pitchFamily="34" charset="0"/>
                <a:cs typeface="Calibri" pitchFamily="34" charset="0"/>
              </a:rPr>
              <a:t> ASG (Application support Group) for around 1 year.</a:t>
            </a:r>
          </a:p>
          <a:p>
            <a:pPr algn="just" defTabSz="1073150">
              <a:defRPr/>
            </a:pPr>
            <a:r>
              <a:rPr lang="en-US" sz="1200" b="1" dirty="0">
                <a:solidFill>
                  <a:schemeClr val="accent3">
                    <a:lumMod val="50000"/>
                  </a:schemeClr>
                </a:solidFill>
                <a:latin typeface="Calibri" pitchFamily="34" charset="0"/>
                <a:cs typeface="Calibri" pitchFamily="34" charset="0"/>
              </a:rPr>
              <a:t>Responsibilities:</a:t>
            </a:r>
          </a:p>
          <a:p>
            <a:pPr marL="171450" indent="-171450" algn="just" defTabSz="1073150">
              <a:buFont typeface="Wingdings" panose="05000000000000000000" pitchFamily="2" charset="2"/>
              <a:buChar char="Ø"/>
              <a:defRPr/>
            </a:pPr>
            <a:r>
              <a:rPr lang="en-US" sz="1200" dirty="0">
                <a:solidFill>
                  <a:schemeClr val="accent3">
                    <a:lumMod val="50000"/>
                  </a:schemeClr>
                </a:solidFill>
                <a:latin typeface="Calibri" pitchFamily="34" charset="0"/>
                <a:cs typeface="Calibri" pitchFamily="34" charset="0"/>
              </a:rPr>
              <a:t>Perform daily health check for few servers and send detailed report to clients. </a:t>
            </a:r>
          </a:p>
          <a:p>
            <a:pPr marL="171450" indent="-171450" algn="just" defTabSz="1073150">
              <a:buFont typeface="Wingdings" panose="05000000000000000000" pitchFamily="2" charset="2"/>
              <a:buChar char="Ø"/>
              <a:defRPr/>
            </a:pPr>
            <a:r>
              <a:rPr lang="en-US" sz="1200" dirty="0">
                <a:solidFill>
                  <a:schemeClr val="accent3">
                    <a:lumMod val="50000"/>
                  </a:schemeClr>
                </a:solidFill>
                <a:latin typeface="Calibri" pitchFamily="34" charset="0"/>
                <a:cs typeface="Calibri" pitchFamily="34" charset="0"/>
              </a:rPr>
              <a:t>Provide updates accordingly in daily L2-L3 sync up call.</a:t>
            </a:r>
          </a:p>
          <a:p>
            <a:pPr marL="171450" indent="-171450" algn="just" defTabSz="1073150">
              <a:buFont typeface="Wingdings" panose="05000000000000000000" pitchFamily="2" charset="2"/>
              <a:buChar char="Ø"/>
              <a:defRPr/>
            </a:pPr>
            <a:r>
              <a:rPr lang="en-US" sz="1200" dirty="0">
                <a:solidFill>
                  <a:schemeClr val="accent3">
                    <a:lumMod val="50000"/>
                  </a:schemeClr>
                </a:solidFill>
                <a:latin typeface="Calibri" pitchFamily="34" charset="0"/>
                <a:cs typeface="Calibri" pitchFamily="34" charset="0"/>
              </a:rPr>
              <a:t>Support deployment activities using HPSM (HP Service Manager).</a:t>
            </a:r>
          </a:p>
          <a:p>
            <a:pPr algn="just" defTabSz="1073150">
              <a:defRPr/>
            </a:pPr>
            <a:endParaRPr lang="en-US" sz="1200" b="1" dirty="0">
              <a:solidFill>
                <a:schemeClr val="accent3">
                  <a:lumMod val="50000"/>
                </a:schemeClr>
              </a:solidFill>
              <a:latin typeface="Calibri" pitchFamily="34" charset="0"/>
              <a:cs typeface="Calibri" pitchFamily="34" charset="0"/>
            </a:endParaRPr>
          </a:p>
          <a:p>
            <a:pPr algn="just" defTabSz="1073150">
              <a:defRPr/>
            </a:pPr>
            <a:r>
              <a:rPr lang="en-US" sz="1200" b="1" dirty="0">
                <a:solidFill>
                  <a:schemeClr val="accent3">
                    <a:lumMod val="50000"/>
                  </a:schemeClr>
                </a:solidFill>
                <a:latin typeface="Calibri" pitchFamily="34" charset="0"/>
                <a:cs typeface="Calibri" pitchFamily="34" charset="0"/>
              </a:rPr>
              <a:t>Technologies Involved</a:t>
            </a:r>
            <a:r>
              <a:rPr lang="en-US" sz="1200" dirty="0">
                <a:solidFill>
                  <a:schemeClr val="accent3">
                    <a:lumMod val="50000"/>
                  </a:schemeClr>
                </a:solidFill>
                <a:latin typeface="Calibri" pitchFamily="34" charset="0"/>
                <a:cs typeface="Calibri" pitchFamily="34" charset="0"/>
              </a:rPr>
              <a:t>:</a:t>
            </a:r>
          </a:p>
          <a:p>
            <a:pPr algn="just" defTabSz="1073150">
              <a:defRPr/>
            </a:pPr>
            <a:r>
              <a:rPr lang="en-US" sz="1200" dirty="0">
                <a:solidFill>
                  <a:schemeClr val="accent3">
                    <a:lumMod val="50000"/>
                  </a:schemeClr>
                </a:solidFill>
                <a:latin typeface="Calibri" pitchFamily="34" charset="0"/>
                <a:cs typeface="Calibri" pitchFamily="34" charset="0"/>
              </a:rPr>
              <a:t>Unix, Oracle, HP Service Manager tool.</a:t>
            </a:r>
          </a:p>
          <a:p>
            <a:pPr algn="just" defTabSz="1073150">
              <a:defRPr/>
            </a:pPr>
            <a:endParaRPr lang="en-US" sz="1200" dirty="0">
              <a:solidFill>
                <a:schemeClr val="accent3">
                  <a:lumMod val="50000"/>
                </a:schemeClr>
              </a:solidFill>
              <a:latin typeface="Calibri" pitchFamily="34" charset="0"/>
              <a:cs typeface="Calibri" pitchFamily="34" charset="0"/>
            </a:endParaRPr>
          </a:p>
          <a:p>
            <a:pPr algn="just" defTabSz="1073150">
              <a:defRPr/>
            </a:pPr>
            <a:endParaRPr lang="en-US" sz="1200" dirty="0">
              <a:solidFill>
                <a:schemeClr val="accent3">
                  <a:lumMod val="50000"/>
                </a:schemeClr>
              </a:solidFill>
              <a:latin typeface="Calibri" pitchFamily="34" charset="0"/>
              <a:cs typeface="Calibri" pitchFamily="34" charset="0"/>
            </a:endParaRPr>
          </a:p>
          <a:p>
            <a:pPr algn="just" defTabSz="1073150">
              <a:defRPr/>
            </a:pPr>
            <a:r>
              <a:rPr lang="en-US" sz="1200" b="1" dirty="0">
                <a:solidFill>
                  <a:schemeClr val="tx1">
                    <a:lumMod val="50000"/>
                  </a:schemeClr>
                </a:solidFill>
                <a:latin typeface="Times New Roman" panose="02020603050405020304" pitchFamily="18" charset="0"/>
                <a:cs typeface="Times New Roman" panose="02020603050405020304" pitchFamily="18" charset="0"/>
              </a:rPr>
              <a:t>2: TCS (Supervalu – US Based retail store chain)</a:t>
            </a:r>
          </a:p>
          <a:p>
            <a:pPr algn="just" defTabSz="1073150">
              <a:defRPr/>
            </a:pPr>
            <a:r>
              <a:rPr lang="en-US" sz="1200" b="1" dirty="0">
                <a:solidFill>
                  <a:schemeClr val="accent3">
                    <a:lumMod val="50000"/>
                  </a:schemeClr>
                </a:solidFill>
                <a:latin typeface="Calibri" pitchFamily="34" charset="0"/>
                <a:cs typeface="Calibri" pitchFamily="34" charset="0"/>
              </a:rPr>
              <a:t>Project</a:t>
            </a:r>
            <a:r>
              <a:rPr lang="en-US" sz="1200" dirty="0">
                <a:solidFill>
                  <a:schemeClr val="accent3">
                    <a:lumMod val="50000"/>
                  </a:schemeClr>
                </a:solidFill>
                <a:latin typeface="Calibri" pitchFamily="34" charset="0"/>
                <a:cs typeface="Calibri" pitchFamily="34" charset="0"/>
              </a:rPr>
              <a:t>: worked on L3 support project for around 1 year.</a:t>
            </a:r>
          </a:p>
          <a:p>
            <a:pPr algn="just" defTabSz="1073150">
              <a:defRPr/>
            </a:pPr>
            <a:r>
              <a:rPr lang="en-US" sz="1200" b="1" dirty="0">
                <a:solidFill>
                  <a:schemeClr val="accent3">
                    <a:lumMod val="50000"/>
                  </a:schemeClr>
                </a:solidFill>
                <a:latin typeface="Calibri" pitchFamily="34" charset="0"/>
                <a:cs typeface="Calibri" pitchFamily="34" charset="0"/>
              </a:rPr>
              <a:t>Responsibilities:</a:t>
            </a:r>
          </a:p>
          <a:p>
            <a:pPr marL="171450" indent="-171450" algn="just" defTabSz="1073150">
              <a:buFont typeface="Wingdings" panose="05000000000000000000" pitchFamily="2" charset="2"/>
              <a:buChar char="Ø"/>
              <a:defRPr/>
            </a:pPr>
            <a:r>
              <a:rPr lang="en-US" sz="1200" dirty="0">
                <a:solidFill>
                  <a:schemeClr val="accent3">
                    <a:lumMod val="50000"/>
                  </a:schemeClr>
                </a:solidFill>
                <a:latin typeface="Calibri" pitchFamily="34" charset="0"/>
                <a:cs typeface="Calibri" pitchFamily="34" charset="0"/>
              </a:rPr>
              <a:t> Monitor and fix any failed job running in ESP scheduler.</a:t>
            </a:r>
          </a:p>
          <a:p>
            <a:pPr marL="171450" indent="-171450" algn="just" defTabSz="1073150">
              <a:buFont typeface="Wingdings" panose="05000000000000000000" pitchFamily="2" charset="2"/>
              <a:buChar char="Ø"/>
              <a:defRPr/>
            </a:pPr>
            <a:r>
              <a:rPr lang="en-US" sz="1200" dirty="0">
                <a:solidFill>
                  <a:schemeClr val="accent3">
                    <a:lumMod val="50000"/>
                  </a:schemeClr>
                </a:solidFill>
                <a:latin typeface="Calibri" pitchFamily="34" charset="0"/>
                <a:cs typeface="Calibri" pitchFamily="34" charset="0"/>
              </a:rPr>
              <a:t>Work on incidents and Service Request based on SLA.</a:t>
            </a:r>
          </a:p>
          <a:p>
            <a:pPr marL="171450" indent="-171450" algn="just" defTabSz="1073150">
              <a:buFont typeface="Wingdings" panose="05000000000000000000" pitchFamily="2" charset="2"/>
              <a:buChar char="Ø"/>
              <a:defRPr/>
            </a:pPr>
            <a:r>
              <a:rPr lang="en-US" sz="1200" dirty="0">
                <a:solidFill>
                  <a:schemeClr val="accent3">
                    <a:lumMod val="50000"/>
                  </a:schemeClr>
                </a:solidFill>
                <a:latin typeface="Calibri" pitchFamily="34" charset="0"/>
                <a:cs typeface="Calibri" pitchFamily="34" charset="0"/>
              </a:rPr>
              <a:t>Work on change requests to implement permanent fixes of reoccurring job failures. </a:t>
            </a:r>
          </a:p>
          <a:p>
            <a:pPr marL="171450" indent="-171450" algn="just" defTabSz="1073150">
              <a:buFont typeface="Wingdings" panose="05000000000000000000" pitchFamily="2" charset="2"/>
              <a:buChar char="Ø"/>
              <a:defRPr/>
            </a:pPr>
            <a:r>
              <a:rPr lang="en-US" sz="1200" dirty="0">
                <a:solidFill>
                  <a:schemeClr val="accent3">
                    <a:lumMod val="50000"/>
                  </a:schemeClr>
                </a:solidFill>
                <a:latin typeface="Calibri" pitchFamily="34" charset="0"/>
                <a:cs typeface="Calibri" pitchFamily="34" charset="0"/>
              </a:rPr>
              <a:t>Provide suggestions to customer to improve overall system efficiency. </a:t>
            </a:r>
          </a:p>
          <a:p>
            <a:pPr marL="171450" indent="-171450" algn="just" defTabSz="1073150">
              <a:buFont typeface="Wingdings" panose="05000000000000000000" pitchFamily="2" charset="2"/>
              <a:buChar char="Ø"/>
              <a:defRPr/>
            </a:pPr>
            <a:endParaRPr lang="en-US" sz="1200" dirty="0">
              <a:solidFill>
                <a:schemeClr val="accent3">
                  <a:lumMod val="50000"/>
                </a:schemeClr>
              </a:solidFill>
              <a:latin typeface="Calibri" pitchFamily="34" charset="0"/>
              <a:cs typeface="Calibri" pitchFamily="34" charset="0"/>
            </a:endParaRPr>
          </a:p>
          <a:p>
            <a:pPr algn="just" defTabSz="1073150">
              <a:defRPr/>
            </a:pPr>
            <a:r>
              <a:rPr lang="en-US" sz="1200" b="1" dirty="0">
                <a:solidFill>
                  <a:schemeClr val="accent3">
                    <a:lumMod val="50000"/>
                  </a:schemeClr>
                </a:solidFill>
                <a:latin typeface="Calibri" pitchFamily="34" charset="0"/>
                <a:cs typeface="Calibri" pitchFamily="34" charset="0"/>
              </a:rPr>
              <a:t>Technologies Involved</a:t>
            </a:r>
            <a:r>
              <a:rPr lang="en-US" sz="1200" dirty="0">
                <a:solidFill>
                  <a:schemeClr val="accent3">
                    <a:lumMod val="50000"/>
                  </a:schemeClr>
                </a:solidFill>
                <a:latin typeface="Calibri" pitchFamily="34" charset="0"/>
                <a:cs typeface="Calibri" pitchFamily="34" charset="0"/>
              </a:rPr>
              <a:t>:</a:t>
            </a:r>
          </a:p>
          <a:p>
            <a:pPr algn="just" defTabSz="1073150">
              <a:defRPr/>
            </a:pPr>
            <a:r>
              <a:rPr lang="en-US" sz="1200" dirty="0">
                <a:solidFill>
                  <a:schemeClr val="accent3">
                    <a:lumMod val="50000"/>
                  </a:schemeClr>
                </a:solidFill>
                <a:latin typeface="Calibri" pitchFamily="34" charset="0"/>
                <a:cs typeface="Calibri" pitchFamily="34" charset="0"/>
              </a:rPr>
              <a:t>TD SQL assistant, Unix, </a:t>
            </a:r>
            <a:r>
              <a:rPr lang="en-US" sz="1200" dirty="0" err="1">
                <a:solidFill>
                  <a:schemeClr val="accent3">
                    <a:lumMod val="50000"/>
                  </a:schemeClr>
                </a:solidFill>
                <a:latin typeface="Calibri" pitchFamily="34" charset="0"/>
                <a:cs typeface="Calibri" pitchFamily="34" charset="0"/>
              </a:rPr>
              <a:t>Informatica</a:t>
            </a:r>
            <a:r>
              <a:rPr lang="en-US" sz="1200" dirty="0">
                <a:solidFill>
                  <a:schemeClr val="accent3">
                    <a:lumMod val="50000"/>
                  </a:schemeClr>
                </a:solidFill>
                <a:latin typeface="Calibri" pitchFamily="34" charset="0"/>
                <a:cs typeface="Calibri" pitchFamily="34" charset="0"/>
              </a:rPr>
              <a:t>, Oracle. </a:t>
            </a:r>
          </a:p>
          <a:p>
            <a:pPr marL="171450" indent="-171450" algn="just" defTabSz="1073150">
              <a:buFont typeface="Wingdings" panose="05000000000000000000" pitchFamily="2" charset="2"/>
              <a:buChar char="Ø"/>
              <a:defRPr/>
            </a:pPr>
            <a:endParaRPr lang="en-US" sz="1100" dirty="0">
              <a:solidFill>
                <a:schemeClr val="accent3">
                  <a:lumMod val="50000"/>
                </a:schemeClr>
              </a:solidFill>
              <a:latin typeface="Calibri" pitchFamily="34" charset="0"/>
              <a:cs typeface="Calibri" pitchFamily="34" charset="0"/>
            </a:endParaRPr>
          </a:p>
          <a:p>
            <a:pPr algn="just" defTabSz="1073150">
              <a:defRPr/>
            </a:pPr>
            <a:endParaRPr lang="en-US" sz="1100" dirty="0">
              <a:solidFill>
                <a:schemeClr val="accent3">
                  <a:lumMod val="50000"/>
                </a:schemeClr>
              </a:solidFill>
              <a:latin typeface="Calibri" pitchFamily="34" charset="0"/>
              <a:cs typeface="Calibri" pitchFamily="34" charset="0"/>
            </a:endParaRPr>
          </a:p>
        </p:txBody>
      </p:sp>
      <p:sp>
        <p:nvSpPr>
          <p:cNvPr id="10" name="Title 1"/>
          <p:cNvSpPr txBox="1">
            <a:spLocks/>
          </p:cNvSpPr>
          <p:nvPr/>
        </p:nvSpPr>
        <p:spPr>
          <a:xfrm>
            <a:off x="6717804" y="61163"/>
            <a:ext cx="3170779" cy="4444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500" b="1" kern="1200">
                <a:solidFill>
                  <a:schemeClr val="accent1"/>
                </a:solidFill>
                <a:latin typeface="Segoe UI Semibold" pitchFamily="34" charset="0"/>
                <a:ea typeface="+mj-ea"/>
                <a:cs typeface="Arial" pitchFamily="34" charset="0"/>
              </a:defRPr>
            </a:lvl1pPr>
          </a:lstStyle>
          <a:p>
            <a:pPr fontAlgn="auto">
              <a:spcAft>
                <a:spcPts val="0"/>
              </a:spcAft>
            </a:pPr>
            <a:r>
              <a:rPr lang="en-US" sz="1000" i="1" dirty="0"/>
              <a:t>Mob: 8975027236</a:t>
            </a:r>
            <a:endParaRPr lang="en-US" sz="1000" dirty="0"/>
          </a:p>
        </p:txBody>
      </p:sp>
    </p:spTree>
    <p:extLst>
      <p:ext uri="{BB962C8B-B14F-4D97-AF65-F5344CB8AC3E}">
        <p14:creationId xmlns:p14="http://schemas.microsoft.com/office/powerpoint/2010/main" val="1326427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80787" y="202886"/>
            <a:ext cx="7712075" cy="4444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500" b="1" kern="1200">
                <a:solidFill>
                  <a:schemeClr val="accent1"/>
                </a:solidFill>
                <a:latin typeface="Segoe UI Semibold" pitchFamily="34" charset="0"/>
                <a:ea typeface="+mj-ea"/>
                <a:cs typeface="Arial" pitchFamily="34" charset="0"/>
              </a:defRPr>
            </a:lvl1pPr>
          </a:lstStyle>
          <a:p>
            <a:pPr fontAlgn="auto">
              <a:spcAft>
                <a:spcPts val="0"/>
              </a:spcAft>
            </a:pPr>
            <a:r>
              <a:rPr lang="en-US" sz="1800" i="1" dirty="0"/>
              <a:t>Harsh Shrivastava – Technology Analyst  </a:t>
            </a:r>
            <a:endParaRPr lang="en-US" sz="1800" dirty="0"/>
          </a:p>
        </p:txBody>
      </p:sp>
      <p:sp>
        <p:nvSpPr>
          <p:cNvPr id="4" name="Rectangle 3"/>
          <p:cNvSpPr/>
          <p:nvPr/>
        </p:nvSpPr>
        <p:spPr>
          <a:xfrm>
            <a:off x="280787" y="877909"/>
            <a:ext cx="8674303" cy="5325589"/>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100" b="1" i="1" u="sng" dirty="0">
              <a:solidFill>
                <a:schemeClr val="accent3">
                  <a:lumMod val="50000"/>
                </a:schemeClr>
              </a:solidFill>
              <a:latin typeface="Calibri" pitchFamily="34" charset="0"/>
              <a:cs typeface="Calibri" pitchFamily="34" charset="0"/>
            </a:endParaRPr>
          </a:p>
          <a:p>
            <a:pPr algn="just" defTabSz="1073150">
              <a:defRPr/>
            </a:pPr>
            <a:r>
              <a:rPr lang="en-US" sz="1100" b="1" dirty="0">
                <a:solidFill>
                  <a:schemeClr val="tx1">
                    <a:lumMod val="50000"/>
                  </a:schemeClr>
                </a:solidFill>
                <a:latin typeface="Times New Roman" panose="02020603050405020304" pitchFamily="18" charset="0"/>
                <a:cs typeface="Times New Roman" panose="02020603050405020304" pitchFamily="18" charset="0"/>
              </a:rPr>
              <a:t>3: TCS (Supervalu – US Based retail store chain)</a:t>
            </a:r>
          </a:p>
          <a:p>
            <a:pPr algn="just" defTabSz="1073150">
              <a:defRPr/>
            </a:pPr>
            <a:r>
              <a:rPr lang="en-US" sz="1100" b="1" dirty="0">
                <a:solidFill>
                  <a:schemeClr val="accent3">
                    <a:lumMod val="50000"/>
                  </a:schemeClr>
                </a:solidFill>
                <a:latin typeface="Calibri" pitchFamily="34" charset="0"/>
                <a:cs typeface="Calibri" pitchFamily="34" charset="0"/>
              </a:rPr>
              <a:t>Project</a:t>
            </a:r>
            <a:r>
              <a:rPr lang="en-US" sz="1100" dirty="0">
                <a:solidFill>
                  <a:schemeClr val="accent3">
                    <a:lumMod val="50000"/>
                  </a:schemeClr>
                </a:solidFill>
                <a:latin typeface="Calibri" pitchFamily="34" charset="0"/>
                <a:cs typeface="Calibri" pitchFamily="34" charset="0"/>
              </a:rPr>
              <a:t>: worked as a </a:t>
            </a:r>
            <a:r>
              <a:rPr lang="en-US" sz="1100" dirty="0" err="1">
                <a:solidFill>
                  <a:schemeClr val="accent3">
                    <a:lumMod val="50000"/>
                  </a:schemeClr>
                </a:solidFill>
                <a:latin typeface="Calibri" pitchFamily="34" charset="0"/>
                <a:cs typeface="Calibri" pitchFamily="34" charset="0"/>
              </a:rPr>
              <a:t>Informatica</a:t>
            </a:r>
            <a:r>
              <a:rPr lang="en-US" sz="1100" dirty="0">
                <a:solidFill>
                  <a:schemeClr val="accent3">
                    <a:lumMod val="50000"/>
                  </a:schemeClr>
                </a:solidFill>
                <a:latin typeface="Calibri" pitchFamily="34" charset="0"/>
                <a:cs typeface="Calibri" pitchFamily="34" charset="0"/>
              </a:rPr>
              <a:t> developer for around 2 years which include various projects like;</a:t>
            </a:r>
          </a:p>
          <a:p>
            <a:pPr algn="just" defTabSz="1073150">
              <a:defRPr/>
            </a:pPr>
            <a:r>
              <a:rPr lang="en-US" sz="1100" dirty="0">
                <a:solidFill>
                  <a:schemeClr val="accent3">
                    <a:lumMod val="50000"/>
                  </a:schemeClr>
                </a:solidFill>
                <a:latin typeface="Calibri" pitchFamily="34" charset="0"/>
                <a:cs typeface="Calibri" pitchFamily="34" charset="0"/>
              </a:rPr>
              <a:t>Create a job to get the total sales store wise and generate a daily report.</a:t>
            </a:r>
          </a:p>
          <a:p>
            <a:pPr algn="just" defTabSz="1073150">
              <a:defRPr/>
            </a:pPr>
            <a:r>
              <a:rPr lang="en-US" sz="1100" dirty="0">
                <a:solidFill>
                  <a:schemeClr val="accent3">
                    <a:lumMod val="50000"/>
                  </a:schemeClr>
                </a:solidFill>
                <a:latin typeface="Calibri" pitchFamily="34" charset="0"/>
                <a:cs typeface="Calibri" pitchFamily="34" charset="0"/>
              </a:rPr>
              <a:t>Create </a:t>
            </a:r>
            <a:r>
              <a:rPr lang="en-US" sz="1100" dirty="0" err="1">
                <a:solidFill>
                  <a:schemeClr val="accent3">
                    <a:lumMod val="50000"/>
                  </a:schemeClr>
                </a:solidFill>
                <a:latin typeface="Calibri" pitchFamily="34" charset="0"/>
                <a:cs typeface="Calibri" pitchFamily="34" charset="0"/>
              </a:rPr>
              <a:t>unix</a:t>
            </a:r>
            <a:r>
              <a:rPr lang="en-US" sz="1100" dirty="0">
                <a:solidFill>
                  <a:schemeClr val="accent3">
                    <a:lumMod val="50000"/>
                  </a:schemeClr>
                </a:solidFill>
                <a:latin typeface="Calibri" pitchFamily="34" charset="0"/>
                <a:cs typeface="Calibri" pitchFamily="34" charset="0"/>
              </a:rPr>
              <a:t> script which can FTP a particular file to given system based on few conditions.</a:t>
            </a:r>
          </a:p>
          <a:p>
            <a:pPr algn="just" defTabSz="1073150">
              <a:defRPr/>
            </a:pPr>
            <a:r>
              <a:rPr lang="en-US" sz="1100" dirty="0">
                <a:solidFill>
                  <a:schemeClr val="accent3">
                    <a:lumMod val="50000"/>
                  </a:schemeClr>
                </a:solidFill>
                <a:latin typeface="Calibri" pitchFamily="34" charset="0"/>
                <a:cs typeface="Calibri" pitchFamily="34" charset="0"/>
              </a:rPr>
              <a:t>Create a job to generate a report to get the highest profitable store region wise.</a:t>
            </a:r>
          </a:p>
          <a:p>
            <a:pPr algn="just" defTabSz="1073150">
              <a:defRPr/>
            </a:pPr>
            <a:r>
              <a:rPr lang="en-US" sz="1100" b="1" dirty="0">
                <a:solidFill>
                  <a:schemeClr val="accent3">
                    <a:lumMod val="50000"/>
                  </a:schemeClr>
                </a:solidFill>
                <a:latin typeface="Calibri" pitchFamily="34" charset="0"/>
                <a:cs typeface="Calibri" pitchFamily="34" charset="0"/>
              </a:rPr>
              <a:t>Responsibilities:</a:t>
            </a:r>
          </a:p>
          <a:p>
            <a:pPr marL="171450" indent="-171450">
              <a:buFont typeface="Wingdings" panose="05000000000000000000" pitchFamily="2" charset="2"/>
              <a:buChar char="Ø"/>
            </a:pPr>
            <a:r>
              <a:rPr lang="en-US" sz="1100" dirty="0">
                <a:solidFill>
                  <a:schemeClr val="accent3">
                    <a:lumMod val="50000"/>
                  </a:schemeClr>
                </a:solidFill>
                <a:latin typeface="Calibri" pitchFamily="34" charset="0"/>
                <a:cs typeface="Calibri" pitchFamily="34" charset="0"/>
              </a:rPr>
              <a:t> </a:t>
            </a:r>
            <a:r>
              <a:rPr lang="en-US" sz="1100" i="1" dirty="0">
                <a:solidFill>
                  <a:schemeClr val="accent3">
                    <a:lumMod val="50000"/>
                  </a:schemeClr>
                </a:solidFill>
                <a:latin typeface="Calibri" pitchFamily="34" charset="0"/>
                <a:cs typeface="Calibri" pitchFamily="34" charset="0"/>
              </a:rPr>
              <a:t>Analyze the requirements.</a:t>
            </a:r>
          </a:p>
          <a:p>
            <a:pPr marL="171450" indent="-171450" algn="just" defTabSz="1073150">
              <a:buFont typeface="Wingdings" panose="05000000000000000000" pitchFamily="2" charset="2"/>
              <a:buChar char="Ø"/>
              <a:defRPr/>
            </a:pPr>
            <a:r>
              <a:rPr lang="en-US" sz="1100" dirty="0">
                <a:solidFill>
                  <a:schemeClr val="accent3">
                    <a:lumMod val="50000"/>
                  </a:schemeClr>
                </a:solidFill>
                <a:latin typeface="Calibri" pitchFamily="34" charset="0"/>
                <a:cs typeface="Calibri" pitchFamily="34" charset="0"/>
              </a:rPr>
              <a:t>Write the </a:t>
            </a:r>
            <a:r>
              <a:rPr lang="en-US" sz="1100" dirty="0" err="1">
                <a:solidFill>
                  <a:schemeClr val="accent3">
                    <a:lumMod val="50000"/>
                  </a:schemeClr>
                </a:solidFill>
                <a:latin typeface="Calibri" pitchFamily="34" charset="0"/>
                <a:cs typeface="Calibri" pitchFamily="34" charset="0"/>
              </a:rPr>
              <a:t>codei</a:t>
            </a:r>
            <a:r>
              <a:rPr lang="en-US" sz="1100" dirty="0">
                <a:solidFill>
                  <a:schemeClr val="accent3">
                    <a:lumMod val="50000"/>
                  </a:schemeClr>
                </a:solidFill>
                <a:latin typeface="Calibri" pitchFamily="34" charset="0"/>
                <a:cs typeface="Calibri" pitchFamily="34" charset="0"/>
              </a:rPr>
              <a:t> in form of mapping or TD script as per the requirement .</a:t>
            </a:r>
          </a:p>
          <a:p>
            <a:pPr marL="171450" indent="-171450" algn="just" defTabSz="1073150">
              <a:buFont typeface="Wingdings" panose="05000000000000000000" pitchFamily="2" charset="2"/>
              <a:buChar char="Ø"/>
              <a:defRPr/>
            </a:pPr>
            <a:r>
              <a:rPr lang="en-US" sz="1100" dirty="0">
                <a:solidFill>
                  <a:schemeClr val="accent3">
                    <a:lumMod val="50000"/>
                  </a:schemeClr>
                </a:solidFill>
                <a:latin typeface="Calibri" pitchFamily="34" charset="0"/>
                <a:cs typeface="Calibri" pitchFamily="34" charset="0"/>
              </a:rPr>
              <a:t>Create </a:t>
            </a:r>
            <a:r>
              <a:rPr lang="en-US" sz="1100" dirty="0" err="1">
                <a:solidFill>
                  <a:schemeClr val="accent3">
                    <a:lumMod val="50000"/>
                  </a:schemeClr>
                </a:solidFill>
                <a:latin typeface="Calibri" pitchFamily="34" charset="0"/>
                <a:cs typeface="Calibri" pitchFamily="34" charset="0"/>
              </a:rPr>
              <a:t>informatica</a:t>
            </a:r>
            <a:r>
              <a:rPr lang="en-US" sz="1100" dirty="0">
                <a:solidFill>
                  <a:schemeClr val="accent3">
                    <a:lumMod val="50000"/>
                  </a:schemeClr>
                </a:solidFill>
                <a:latin typeface="Calibri" pitchFamily="34" charset="0"/>
                <a:cs typeface="Calibri" pitchFamily="34" charset="0"/>
              </a:rPr>
              <a:t> workflows.</a:t>
            </a:r>
          </a:p>
          <a:p>
            <a:pPr marL="171450" indent="-171450" algn="just" defTabSz="1073150">
              <a:buFont typeface="Wingdings" panose="05000000000000000000" pitchFamily="2" charset="2"/>
              <a:buChar char="Ø"/>
              <a:defRPr/>
            </a:pPr>
            <a:r>
              <a:rPr lang="en-US" sz="1100" dirty="0">
                <a:solidFill>
                  <a:schemeClr val="accent3">
                    <a:lumMod val="50000"/>
                  </a:schemeClr>
                </a:solidFill>
                <a:latin typeface="Calibri" pitchFamily="34" charset="0"/>
                <a:cs typeface="Calibri" pitchFamily="34" charset="0"/>
              </a:rPr>
              <a:t>Writing </a:t>
            </a:r>
            <a:r>
              <a:rPr lang="en-US" sz="1100" dirty="0" err="1">
                <a:solidFill>
                  <a:schemeClr val="accent3">
                    <a:lumMod val="50000"/>
                  </a:schemeClr>
                </a:solidFill>
                <a:latin typeface="Calibri" pitchFamily="34" charset="0"/>
                <a:cs typeface="Calibri" pitchFamily="34" charset="0"/>
              </a:rPr>
              <a:t>unix</a:t>
            </a:r>
            <a:r>
              <a:rPr lang="en-US" sz="1100" dirty="0">
                <a:solidFill>
                  <a:schemeClr val="accent3">
                    <a:lumMod val="50000"/>
                  </a:schemeClr>
                </a:solidFill>
                <a:latin typeface="Calibri" pitchFamily="34" charset="0"/>
                <a:cs typeface="Calibri" pitchFamily="34" charset="0"/>
              </a:rPr>
              <a:t> script to implement requirements.</a:t>
            </a:r>
          </a:p>
          <a:p>
            <a:pPr marL="171450" indent="-171450" algn="just" defTabSz="1073150">
              <a:buFont typeface="Wingdings" panose="05000000000000000000" pitchFamily="2" charset="2"/>
              <a:buChar char="Ø"/>
              <a:defRPr/>
            </a:pPr>
            <a:r>
              <a:rPr lang="en-US" sz="1100" dirty="0">
                <a:solidFill>
                  <a:schemeClr val="accent3">
                    <a:lumMod val="50000"/>
                  </a:schemeClr>
                </a:solidFill>
                <a:latin typeface="Calibri" pitchFamily="34" charset="0"/>
                <a:cs typeface="Calibri" pitchFamily="34" charset="0"/>
              </a:rPr>
              <a:t>Create Testing document &amp; Perform unit testing for the code prepared.</a:t>
            </a:r>
          </a:p>
          <a:p>
            <a:pPr marL="171450" indent="-171450" algn="just" defTabSz="1073150">
              <a:buFont typeface="Wingdings" panose="05000000000000000000" pitchFamily="2" charset="2"/>
              <a:buChar char="Ø"/>
              <a:defRPr/>
            </a:pPr>
            <a:r>
              <a:rPr lang="en-US" sz="1100" dirty="0">
                <a:solidFill>
                  <a:schemeClr val="accent3">
                    <a:lumMod val="50000"/>
                  </a:schemeClr>
                </a:solidFill>
                <a:latin typeface="Calibri" pitchFamily="34" charset="0"/>
                <a:cs typeface="Calibri" pitchFamily="34" charset="0"/>
              </a:rPr>
              <a:t>Provide post deployment support.</a:t>
            </a:r>
          </a:p>
          <a:p>
            <a:pPr marL="171450" indent="-171450" algn="just" defTabSz="1073150">
              <a:buFont typeface="Wingdings" panose="05000000000000000000" pitchFamily="2" charset="2"/>
              <a:buChar char="Ø"/>
              <a:defRPr/>
            </a:pPr>
            <a:endParaRPr lang="en-US" sz="1100" dirty="0">
              <a:solidFill>
                <a:schemeClr val="accent3">
                  <a:lumMod val="50000"/>
                </a:schemeClr>
              </a:solidFill>
              <a:latin typeface="Calibri" pitchFamily="34" charset="0"/>
              <a:cs typeface="Calibri" pitchFamily="34" charset="0"/>
            </a:endParaRPr>
          </a:p>
          <a:p>
            <a:pPr algn="just" defTabSz="1073150">
              <a:defRPr/>
            </a:pPr>
            <a:r>
              <a:rPr lang="en-US" sz="1100" b="1" dirty="0">
                <a:solidFill>
                  <a:schemeClr val="accent3">
                    <a:lumMod val="50000"/>
                  </a:schemeClr>
                </a:solidFill>
                <a:latin typeface="Calibri" pitchFamily="34" charset="0"/>
                <a:cs typeface="Calibri" pitchFamily="34" charset="0"/>
              </a:rPr>
              <a:t>Technologies Involved</a:t>
            </a:r>
            <a:r>
              <a:rPr lang="en-US" sz="1100" dirty="0">
                <a:solidFill>
                  <a:schemeClr val="accent3">
                    <a:lumMod val="50000"/>
                  </a:schemeClr>
                </a:solidFill>
                <a:latin typeface="Calibri" pitchFamily="34" charset="0"/>
                <a:cs typeface="Calibri" pitchFamily="34" charset="0"/>
              </a:rPr>
              <a:t>:</a:t>
            </a:r>
          </a:p>
          <a:p>
            <a:pPr algn="just" defTabSz="1073150">
              <a:defRPr/>
            </a:pPr>
            <a:r>
              <a:rPr lang="en-US" sz="1100" dirty="0">
                <a:solidFill>
                  <a:schemeClr val="accent3">
                    <a:lumMod val="50000"/>
                  </a:schemeClr>
                </a:solidFill>
                <a:latin typeface="Calibri" pitchFamily="34" charset="0"/>
                <a:cs typeface="Calibri" pitchFamily="34" charset="0"/>
              </a:rPr>
              <a:t>TD SQL assistant, Unix, </a:t>
            </a:r>
            <a:r>
              <a:rPr lang="en-US" sz="1100" dirty="0" err="1">
                <a:solidFill>
                  <a:schemeClr val="accent3">
                    <a:lumMod val="50000"/>
                  </a:schemeClr>
                </a:solidFill>
                <a:latin typeface="Calibri" pitchFamily="34" charset="0"/>
                <a:cs typeface="Calibri" pitchFamily="34" charset="0"/>
              </a:rPr>
              <a:t>Informatica</a:t>
            </a:r>
            <a:r>
              <a:rPr lang="en-US" sz="1100" dirty="0">
                <a:solidFill>
                  <a:schemeClr val="accent3">
                    <a:lumMod val="50000"/>
                  </a:schemeClr>
                </a:solidFill>
                <a:latin typeface="Calibri" pitchFamily="34" charset="0"/>
                <a:cs typeface="Calibri" pitchFamily="34" charset="0"/>
              </a:rPr>
              <a:t>, Oracle. </a:t>
            </a:r>
          </a:p>
          <a:p>
            <a:endParaRPr lang="en-US" sz="1100" i="1" dirty="0">
              <a:solidFill>
                <a:schemeClr val="accent3">
                  <a:lumMod val="50000"/>
                </a:schemeClr>
              </a:solidFill>
              <a:latin typeface="Calibri" pitchFamily="34" charset="0"/>
              <a:cs typeface="Calibri" pitchFamily="34" charset="0"/>
            </a:endParaRPr>
          </a:p>
          <a:p>
            <a:pPr algn="just" defTabSz="1073150">
              <a:defRPr/>
            </a:pPr>
            <a:r>
              <a:rPr lang="en-US" sz="1100" b="1" dirty="0">
                <a:solidFill>
                  <a:schemeClr val="tx1">
                    <a:lumMod val="50000"/>
                  </a:schemeClr>
                </a:solidFill>
                <a:latin typeface="Times New Roman" panose="02020603050405020304" pitchFamily="18" charset="0"/>
                <a:cs typeface="Times New Roman" panose="02020603050405020304" pitchFamily="18" charset="0"/>
              </a:rPr>
              <a:t>4: Infosys (Aetna/CVS) – US based health care insurance company.</a:t>
            </a:r>
          </a:p>
          <a:p>
            <a:pPr defTabSz="870821"/>
            <a:r>
              <a:rPr lang="en-US" sz="1100" b="1" dirty="0">
                <a:solidFill>
                  <a:schemeClr val="accent3">
                    <a:lumMod val="50000"/>
                  </a:schemeClr>
                </a:solidFill>
                <a:latin typeface="Calibri" pitchFamily="34" charset="0"/>
                <a:cs typeface="Calibri" pitchFamily="34" charset="0"/>
              </a:rPr>
              <a:t>Project</a:t>
            </a:r>
            <a:r>
              <a:rPr lang="en-US" sz="1100" dirty="0">
                <a:solidFill>
                  <a:schemeClr val="accent3">
                    <a:lumMod val="50000"/>
                  </a:schemeClr>
                </a:solidFill>
                <a:latin typeface="Calibri" pitchFamily="34" charset="0"/>
                <a:cs typeface="Calibri" pitchFamily="34" charset="0"/>
              </a:rPr>
              <a:t>: </a:t>
            </a:r>
            <a:r>
              <a:rPr lang="en-GB" sz="1100" b="1" dirty="0">
                <a:solidFill>
                  <a:schemeClr val="tx1">
                    <a:lumMod val="50000"/>
                  </a:schemeClr>
                </a:solidFill>
                <a:latin typeface="Times New Roman" panose="02020603050405020304" pitchFamily="18" charset="0"/>
                <a:cs typeface="Times New Roman" panose="02020603050405020304" pitchFamily="18" charset="0"/>
              </a:rPr>
              <a:t>:- </a:t>
            </a:r>
            <a:r>
              <a:rPr lang="en-GB" sz="1100" dirty="0">
                <a:solidFill>
                  <a:schemeClr val="tx1">
                    <a:lumMod val="50000"/>
                  </a:schemeClr>
                </a:solidFill>
                <a:latin typeface="Times New Roman" panose="02020603050405020304" pitchFamily="18" charset="0"/>
                <a:cs typeface="Times New Roman" panose="02020603050405020304" pitchFamily="18" charset="0"/>
              </a:rPr>
              <a:t>Extract the </a:t>
            </a:r>
            <a:r>
              <a:rPr lang="en-GB" sz="1100" dirty="0" err="1">
                <a:solidFill>
                  <a:schemeClr val="tx1">
                    <a:lumMod val="50000"/>
                  </a:schemeClr>
                </a:solidFill>
                <a:latin typeface="Times New Roman" panose="02020603050405020304" pitchFamily="18" charset="0"/>
                <a:cs typeface="Times New Roman" panose="02020603050405020304" pitchFamily="18" charset="0"/>
              </a:rPr>
              <a:t>medcompass</a:t>
            </a:r>
            <a:r>
              <a:rPr lang="en-GB" sz="1100" dirty="0">
                <a:solidFill>
                  <a:schemeClr val="tx1">
                    <a:lumMod val="50000"/>
                  </a:schemeClr>
                </a:solidFill>
                <a:latin typeface="Times New Roman" panose="02020603050405020304" pitchFamily="18" charset="0"/>
                <a:cs typeface="Times New Roman" panose="02020603050405020304" pitchFamily="18" charset="0"/>
              </a:rPr>
              <a:t> data from UDF (Source team) and provide it to IIB (Target Team) based on various conditions. </a:t>
            </a:r>
          </a:p>
          <a:p>
            <a:pPr algn="just" defTabSz="1073150">
              <a:defRPr/>
            </a:pPr>
            <a:r>
              <a:rPr lang="en-US" sz="1100" b="1" dirty="0">
                <a:solidFill>
                  <a:schemeClr val="tx1">
                    <a:lumMod val="50000"/>
                  </a:schemeClr>
                </a:solidFill>
                <a:latin typeface="Calibri" pitchFamily="34" charset="0"/>
                <a:cs typeface="Calibri" pitchFamily="34" charset="0"/>
              </a:rPr>
              <a:t>Responsibilities:</a:t>
            </a:r>
          </a:p>
          <a:p>
            <a:pPr marL="171450" indent="-171450">
              <a:buFont typeface="Wingdings" panose="05000000000000000000" pitchFamily="2" charset="2"/>
              <a:buChar char="Ø"/>
            </a:pPr>
            <a:r>
              <a:rPr lang="en-US" sz="1100" dirty="0">
                <a:solidFill>
                  <a:schemeClr val="accent3">
                    <a:lumMod val="50000"/>
                  </a:schemeClr>
                </a:solidFill>
                <a:latin typeface="Calibri" pitchFamily="34" charset="0"/>
                <a:cs typeface="Calibri" pitchFamily="34" charset="0"/>
              </a:rPr>
              <a:t> </a:t>
            </a:r>
            <a:r>
              <a:rPr lang="en-US" sz="1100" i="1" dirty="0">
                <a:solidFill>
                  <a:schemeClr val="accent3">
                    <a:lumMod val="50000"/>
                  </a:schemeClr>
                </a:solidFill>
                <a:latin typeface="Calibri" pitchFamily="34" charset="0"/>
                <a:cs typeface="Calibri" pitchFamily="34" charset="0"/>
              </a:rPr>
              <a:t>Analyze the requirements.</a:t>
            </a:r>
          </a:p>
          <a:p>
            <a:pPr marL="171450" indent="-171450" algn="just" defTabSz="1073150">
              <a:buFont typeface="Wingdings" panose="05000000000000000000" pitchFamily="2" charset="2"/>
              <a:buChar char="Ø"/>
              <a:defRPr/>
            </a:pPr>
            <a:r>
              <a:rPr lang="en-US" sz="1100" dirty="0">
                <a:solidFill>
                  <a:schemeClr val="accent3">
                    <a:lumMod val="50000"/>
                  </a:schemeClr>
                </a:solidFill>
                <a:latin typeface="Calibri" pitchFamily="34" charset="0"/>
                <a:cs typeface="Calibri" pitchFamily="34" charset="0"/>
              </a:rPr>
              <a:t>Prepare design document &amp; mapping for the requirement.</a:t>
            </a:r>
          </a:p>
          <a:p>
            <a:pPr marL="171450" indent="-171450" algn="just" defTabSz="1073150">
              <a:buFont typeface="Wingdings" panose="05000000000000000000" pitchFamily="2" charset="2"/>
              <a:buChar char="Ø"/>
              <a:defRPr/>
            </a:pPr>
            <a:r>
              <a:rPr lang="en-US" sz="1100" dirty="0">
                <a:solidFill>
                  <a:schemeClr val="accent3">
                    <a:lumMod val="50000"/>
                  </a:schemeClr>
                </a:solidFill>
                <a:latin typeface="Calibri" pitchFamily="34" charset="0"/>
                <a:cs typeface="Calibri" pitchFamily="34" charset="0"/>
              </a:rPr>
              <a:t>Create job using </a:t>
            </a:r>
            <a:r>
              <a:rPr lang="en-US" sz="1100" dirty="0" err="1">
                <a:solidFill>
                  <a:schemeClr val="accent3">
                    <a:lumMod val="50000"/>
                  </a:schemeClr>
                </a:solidFill>
                <a:latin typeface="Calibri" pitchFamily="34" charset="0"/>
                <a:cs typeface="Calibri" pitchFamily="34" charset="0"/>
              </a:rPr>
              <a:t>datastage</a:t>
            </a:r>
            <a:r>
              <a:rPr lang="en-US" sz="1100" dirty="0">
                <a:solidFill>
                  <a:schemeClr val="accent3">
                    <a:lumMod val="50000"/>
                  </a:schemeClr>
                </a:solidFill>
                <a:latin typeface="Calibri" pitchFamily="34" charset="0"/>
                <a:cs typeface="Calibri" pitchFamily="34" charset="0"/>
              </a:rPr>
              <a:t>/</a:t>
            </a:r>
            <a:r>
              <a:rPr lang="en-US" sz="1100" dirty="0" err="1">
                <a:solidFill>
                  <a:schemeClr val="accent3">
                    <a:lumMod val="50000"/>
                  </a:schemeClr>
                </a:solidFill>
                <a:latin typeface="Calibri" pitchFamily="34" charset="0"/>
                <a:cs typeface="Calibri" pitchFamily="34" charset="0"/>
              </a:rPr>
              <a:t>informatica</a:t>
            </a:r>
            <a:r>
              <a:rPr lang="en-US" sz="1100" dirty="0">
                <a:solidFill>
                  <a:schemeClr val="accent3">
                    <a:lumMod val="50000"/>
                  </a:schemeClr>
                </a:solidFill>
                <a:latin typeface="Calibri" pitchFamily="34" charset="0"/>
                <a:cs typeface="Calibri" pitchFamily="34" charset="0"/>
              </a:rPr>
              <a:t> workflows.</a:t>
            </a:r>
          </a:p>
          <a:p>
            <a:pPr marL="171450" indent="-171450" algn="just" defTabSz="1073150">
              <a:buFont typeface="Wingdings" panose="05000000000000000000" pitchFamily="2" charset="2"/>
              <a:buChar char="Ø"/>
              <a:defRPr/>
            </a:pPr>
            <a:r>
              <a:rPr lang="en-US" sz="1100" dirty="0">
                <a:solidFill>
                  <a:schemeClr val="accent3">
                    <a:lumMod val="50000"/>
                  </a:schemeClr>
                </a:solidFill>
                <a:latin typeface="Calibri" pitchFamily="34" charset="0"/>
                <a:cs typeface="Calibri" pitchFamily="34" charset="0"/>
              </a:rPr>
              <a:t>Create Testing document &amp; Perform unit testing for the code prepared.</a:t>
            </a:r>
          </a:p>
          <a:p>
            <a:pPr marL="171450" indent="-171450" algn="just" defTabSz="1073150">
              <a:buFont typeface="Wingdings" panose="05000000000000000000" pitchFamily="2" charset="2"/>
              <a:buChar char="Ø"/>
              <a:defRPr/>
            </a:pPr>
            <a:r>
              <a:rPr lang="en-US" sz="1100" dirty="0">
                <a:solidFill>
                  <a:schemeClr val="accent3">
                    <a:lumMod val="50000"/>
                  </a:schemeClr>
                </a:solidFill>
                <a:latin typeface="Calibri" pitchFamily="34" charset="0"/>
                <a:cs typeface="Calibri" pitchFamily="34" charset="0"/>
              </a:rPr>
              <a:t>Deployment documentation, Deployment support and post deployment activities.</a:t>
            </a:r>
          </a:p>
          <a:p>
            <a:pPr marL="171450" indent="-171450" algn="just" defTabSz="1073150">
              <a:buFont typeface="Wingdings" panose="05000000000000000000" pitchFamily="2" charset="2"/>
              <a:buChar char="Ø"/>
              <a:defRPr/>
            </a:pPr>
            <a:endParaRPr lang="en-US" sz="1100" dirty="0">
              <a:solidFill>
                <a:schemeClr val="accent3">
                  <a:lumMod val="50000"/>
                </a:schemeClr>
              </a:solidFill>
              <a:latin typeface="Calibri" pitchFamily="34" charset="0"/>
              <a:cs typeface="Calibri" pitchFamily="34" charset="0"/>
            </a:endParaRPr>
          </a:p>
          <a:p>
            <a:pPr algn="just" defTabSz="1073150">
              <a:defRPr/>
            </a:pPr>
            <a:r>
              <a:rPr lang="en-US" sz="1100" b="1" dirty="0">
                <a:solidFill>
                  <a:schemeClr val="accent3">
                    <a:lumMod val="50000"/>
                  </a:schemeClr>
                </a:solidFill>
                <a:latin typeface="Calibri" pitchFamily="34" charset="0"/>
                <a:cs typeface="Calibri" pitchFamily="34" charset="0"/>
              </a:rPr>
              <a:t>Technologies Involved</a:t>
            </a:r>
            <a:r>
              <a:rPr lang="en-US" sz="1100" dirty="0">
                <a:solidFill>
                  <a:schemeClr val="accent3">
                    <a:lumMod val="50000"/>
                  </a:schemeClr>
                </a:solidFill>
                <a:latin typeface="Calibri" pitchFamily="34" charset="0"/>
                <a:cs typeface="Calibri" pitchFamily="34" charset="0"/>
              </a:rPr>
              <a:t>:</a:t>
            </a:r>
          </a:p>
          <a:p>
            <a:pPr algn="just" defTabSz="1073150">
              <a:defRPr/>
            </a:pPr>
            <a:r>
              <a:rPr lang="en-US" sz="1100" dirty="0" err="1">
                <a:solidFill>
                  <a:schemeClr val="accent3">
                    <a:lumMod val="50000"/>
                  </a:schemeClr>
                </a:solidFill>
                <a:latin typeface="Calibri" pitchFamily="34" charset="0"/>
                <a:cs typeface="Calibri" pitchFamily="34" charset="0"/>
              </a:rPr>
              <a:t>Datastage</a:t>
            </a:r>
            <a:r>
              <a:rPr lang="en-US" sz="1100" dirty="0">
                <a:solidFill>
                  <a:schemeClr val="accent3">
                    <a:lumMod val="50000"/>
                  </a:schemeClr>
                </a:solidFill>
                <a:latin typeface="Calibri" pitchFamily="34" charset="0"/>
                <a:cs typeface="Calibri" pitchFamily="34" charset="0"/>
              </a:rPr>
              <a:t>, </a:t>
            </a:r>
            <a:r>
              <a:rPr lang="en-US" sz="1100" dirty="0" err="1">
                <a:solidFill>
                  <a:schemeClr val="accent3">
                    <a:lumMod val="50000"/>
                  </a:schemeClr>
                </a:solidFill>
                <a:latin typeface="Calibri" pitchFamily="34" charset="0"/>
                <a:cs typeface="Calibri" pitchFamily="34" charset="0"/>
              </a:rPr>
              <a:t>Informatica</a:t>
            </a:r>
            <a:r>
              <a:rPr lang="en-US" sz="1100" dirty="0">
                <a:solidFill>
                  <a:schemeClr val="accent3">
                    <a:lumMod val="50000"/>
                  </a:schemeClr>
                </a:solidFill>
                <a:latin typeface="Calibri" pitchFamily="34" charset="0"/>
                <a:cs typeface="Calibri" pitchFamily="34" charset="0"/>
              </a:rPr>
              <a:t>, </a:t>
            </a:r>
            <a:r>
              <a:rPr lang="en-US" sz="1100" dirty="0" err="1">
                <a:solidFill>
                  <a:schemeClr val="accent3">
                    <a:lumMod val="50000"/>
                  </a:schemeClr>
                </a:solidFill>
                <a:latin typeface="Calibri" pitchFamily="34" charset="0"/>
                <a:cs typeface="Calibri" pitchFamily="34" charset="0"/>
              </a:rPr>
              <a:t>unxi</a:t>
            </a:r>
            <a:endParaRPr lang="en-US" sz="1100" dirty="0">
              <a:solidFill>
                <a:schemeClr val="accent3">
                  <a:lumMod val="50000"/>
                </a:schemeClr>
              </a:solidFill>
              <a:latin typeface="Calibri" pitchFamily="34" charset="0"/>
              <a:cs typeface="Calibri" pitchFamily="34" charset="0"/>
            </a:endParaRPr>
          </a:p>
          <a:p>
            <a:pPr algn="just" defTabSz="1073150">
              <a:defRPr/>
            </a:pPr>
            <a:endParaRPr lang="en-US" sz="1100" b="1" dirty="0">
              <a:solidFill>
                <a:schemeClr val="tx1">
                  <a:lumMod val="50000"/>
                </a:schemeClr>
              </a:solidFill>
              <a:latin typeface="Times New Roman" panose="02020603050405020304" pitchFamily="18" charset="0"/>
              <a:cs typeface="Times New Roman" panose="02020603050405020304" pitchFamily="18" charset="0"/>
            </a:endParaRPr>
          </a:p>
          <a:p>
            <a:pPr algn="just" defTabSz="1073150">
              <a:defRPr/>
            </a:pPr>
            <a:endParaRPr lang="en-US" sz="1050" dirty="0">
              <a:solidFill>
                <a:schemeClr val="accent3">
                  <a:lumMod val="50000"/>
                </a:schemeClr>
              </a:solidFill>
              <a:latin typeface="Calibri" pitchFamily="34" charset="0"/>
              <a:cs typeface="Calibri" pitchFamily="34" charset="0"/>
            </a:endParaRPr>
          </a:p>
        </p:txBody>
      </p:sp>
    </p:spTree>
    <p:extLst>
      <p:ext uri="{BB962C8B-B14F-4D97-AF65-F5344CB8AC3E}">
        <p14:creationId xmlns:p14="http://schemas.microsoft.com/office/powerpoint/2010/main" val="4111651240"/>
      </p:ext>
    </p:extLst>
  </p:cSld>
  <p:clrMapOvr>
    <a:masterClrMapping/>
  </p:clrMapOvr>
</p:sld>
</file>

<file path=ppt/theme/theme1.xml><?xml version="1.0" encoding="utf-8"?>
<a:theme xmlns:a="http://schemas.openxmlformats.org/drawingml/2006/main" name="Office Theme">
  <a:themeElements>
    <a:clrScheme name="Accent 7">
      <a:dk1>
        <a:srgbClr val="6D6E71"/>
      </a:dk1>
      <a:lt1>
        <a:sysClr val="window" lastClr="FFFFFF"/>
      </a:lt1>
      <a:dk2>
        <a:srgbClr val="1F9CD7"/>
      </a:dk2>
      <a:lt2>
        <a:srgbClr val="A7A9AC"/>
      </a:lt2>
      <a:accent1>
        <a:srgbClr val="007CC3"/>
      </a:accent1>
      <a:accent2>
        <a:srgbClr val="F15A29"/>
      </a:accent2>
      <a:accent3>
        <a:srgbClr val="6D6E71"/>
      </a:accent3>
      <a:accent4>
        <a:srgbClr val="47BAEB"/>
      </a:accent4>
      <a:accent5>
        <a:srgbClr val="FAA41A"/>
      </a:accent5>
      <a:accent6>
        <a:srgbClr val="3E7D32"/>
      </a:accent6>
      <a:hlink>
        <a:srgbClr val="D2232A"/>
      </a:hlink>
      <a:folHlink>
        <a:srgbClr val="F9DFA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35342</TotalTime>
  <Words>577</Words>
  <Application>Microsoft Office PowerPoint</Application>
  <PresentationFormat>On-screen Show (4:3)</PresentationFormat>
  <Paragraphs>69</Paragraphs>
  <Slides>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Calibri</vt:lpstr>
      <vt:lpstr>Cambria</vt:lpstr>
      <vt:lpstr>Helvetica</vt:lpstr>
      <vt:lpstr>Segoe UI Light</vt:lpstr>
      <vt:lpstr>Segoe UI Semibold</vt:lpstr>
      <vt:lpstr>Times New Roman</vt:lpstr>
      <vt:lpstr>Wingdings</vt:lpstr>
      <vt:lpstr>Office Theme</vt:lpstr>
      <vt:lpstr>PowerPoint Presentation</vt:lpstr>
      <vt:lpstr>PowerPoint Presentation</vt:lpstr>
    </vt:vector>
  </TitlesOfParts>
  <Company>Infosys Technologies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mayankb</dc:creator>
  <cp:lastModifiedBy>Harsh Shrivastava</cp:lastModifiedBy>
  <cp:revision>2307</cp:revision>
  <dcterms:created xsi:type="dcterms:W3CDTF">2011-08-24T04:14:52Z</dcterms:created>
  <dcterms:modified xsi:type="dcterms:W3CDTF">2021-02-10T09:53:06Z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Kanika_Shrivastava@ad.infosys.com</vt:lpwstr>
  </property>
  <property fmtid="{D5CDD505-2E9C-101B-9397-08002B2CF9AE}" pid="5" name="MSIP_Label_be4b3411-284d-4d31-bd4f-bc13ef7f1fd6_SetDate">
    <vt:lpwstr>2019-10-04T09:39:14.9347696Z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ActionId">
    <vt:lpwstr>96319e00-fd31-41c1-9f3f-bc5978c7cd27</vt:lpwstr>
  </property>
  <property fmtid="{D5CDD505-2E9C-101B-9397-08002B2CF9AE}" pid="9" name="MSIP_Label_be4b3411-284d-4d31-bd4f-bc13ef7f1fd6_Extended_MSFT_Method">
    <vt:lpwstr>Automatic</vt:lpwstr>
  </property>
  <property fmtid="{D5CDD505-2E9C-101B-9397-08002B2CF9AE}" pid="10" name="MSIP_Label_a0819fa7-4367-4500-ba88-dd630d977609_Enabled">
    <vt:lpwstr>True</vt:lpwstr>
  </property>
  <property fmtid="{D5CDD505-2E9C-101B-9397-08002B2CF9AE}" pid="11" name="MSIP_Label_a0819fa7-4367-4500-ba88-dd630d977609_SiteId">
    <vt:lpwstr>63ce7d59-2f3e-42cd-a8cc-be764cff5eb6</vt:lpwstr>
  </property>
  <property fmtid="{D5CDD505-2E9C-101B-9397-08002B2CF9AE}" pid="12" name="MSIP_Label_a0819fa7-4367-4500-ba88-dd630d977609_Owner">
    <vt:lpwstr>Kanika_Shrivastava@ad.infosys.com</vt:lpwstr>
  </property>
  <property fmtid="{D5CDD505-2E9C-101B-9397-08002B2CF9AE}" pid="13" name="MSIP_Label_a0819fa7-4367-4500-ba88-dd630d977609_SetDate">
    <vt:lpwstr>2019-10-04T09:39:14.9347696Z</vt:lpwstr>
  </property>
  <property fmtid="{D5CDD505-2E9C-101B-9397-08002B2CF9AE}" pid="14" name="MSIP_Label_a0819fa7-4367-4500-ba88-dd630d977609_Name">
    <vt:lpwstr>Companywide usage</vt:lpwstr>
  </property>
  <property fmtid="{D5CDD505-2E9C-101B-9397-08002B2CF9AE}" pid="15" name="MSIP_Label_a0819fa7-4367-4500-ba88-dd630d977609_Application">
    <vt:lpwstr>Microsoft Azure Information Protection</vt:lpwstr>
  </property>
  <property fmtid="{D5CDD505-2E9C-101B-9397-08002B2CF9AE}" pid="16" name="MSIP_Label_a0819fa7-4367-4500-ba88-dd630d977609_ActionId">
    <vt:lpwstr>96319e00-fd31-41c1-9f3f-bc5978c7cd27</vt:lpwstr>
  </property>
  <property fmtid="{D5CDD505-2E9C-101B-9397-08002B2CF9AE}" pid="17" name="MSIP_Label_a0819fa7-4367-4500-ba88-dd630d977609_Parent">
    <vt:lpwstr>be4b3411-284d-4d31-bd4f-bc13ef7f1fd6</vt:lpwstr>
  </property>
  <property fmtid="{D5CDD505-2E9C-101B-9397-08002B2CF9AE}" pid="18" name="MSIP_Label_a0819fa7-4367-4500-ba88-dd630d977609_Extended_MSFT_Method">
    <vt:lpwstr>Automatic</vt:lpwstr>
  </property>
  <property fmtid="{D5CDD505-2E9C-101B-9397-08002B2CF9AE}" pid="19" name="Sensitivity">
    <vt:lpwstr>Internal Companywide usage</vt:lpwstr>
  </property>
</Properties>
</file>