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82EAB-DD07-8968-45E7-A83C88747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EEEEF-69EB-3342-6949-C6FBE2D4E3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68145-1555-A190-4F88-9D51406E9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09BF-0200-4EC1-B8F4-326115181EF0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7A16C-DFC2-22DA-0AF7-EDF4E35BE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10712-5080-B39C-8B63-31301CE5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FE85-EDC8-425C-9869-8B27FD3E2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792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A33F6-D709-C2DB-AF61-7FFF7F398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D830E7-228D-BBA6-9621-D009649372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4D78E-C70A-3110-079B-3A2AC8529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09BF-0200-4EC1-B8F4-326115181EF0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BC247-BCD9-7FE4-2E91-3EFD326DD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AFF68-D8D7-0773-9590-7BD91482F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FE85-EDC8-425C-9869-8B27FD3E2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62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16EADB-296E-16F7-E12D-ECB6E12C5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08213F-587E-285F-48F0-EEB2898EE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78EC4-269B-B797-CC0F-64557D3ED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09BF-0200-4EC1-B8F4-326115181EF0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8713B-42BC-D90C-1AA0-6869EBF31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8B96E-72EB-A879-9D80-3CC12B48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FE85-EDC8-425C-9869-8B27FD3E2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1589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791BF-679B-57B8-72A7-33C3817A6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D36FC-0B30-994E-CFD9-2F5BF68D5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8CD47D-D95E-B84F-8FB8-2EF8F4DF3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09BF-0200-4EC1-B8F4-326115181EF0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E8A0D-F859-AB39-E1C2-3F70612BA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92BB5D-5FD4-6967-63E0-570F33F48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FE85-EDC8-425C-9869-8B27FD3E2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187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049E1-B9D9-3A2A-D223-1D4C0063C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554B7F-7C2C-6F41-F092-50CAFE7C02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082B7-476F-8442-7925-6B0F897C4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09BF-0200-4EC1-B8F4-326115181EF0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99640A-4059-13E6-0ABE-A552581C7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241908-73EF-F362-20E3-30ED3F69F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FE85-EDC8-425C-9869-8B27FD3E2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29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B1D12-AD8C-A088-B79C-9A8F92389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40EC1D-0087-D5AD-3172-D6E706B80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42AC1B-547A-33A1-5316-142BBA30A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E30D5E-5AD5-388A-FDCB-4BF2E9608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09BF-0200-4EC1-B8F4-326115181EF0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3BC099-0C2C-A54C-32E8-0A3D2F009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CFFB6-5950-20CE-F24E-7B378D68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FE85-EDC8-425C-9869-8B27FD3E2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47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FB327-34EB-21C3-5FD7-C7C635B00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BF518A-B692-17E0-C015-00AFF3C969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BE641-1E7B-FD5D-DC0A-6E0404FE39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1D2DC5-E54E-D818-07BF-59292EE004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2CCD2B-DD39-934B-B93D-805E642668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D5A679-72DA-EC80-AA10-906BBFAA6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09BF-0200-4EC1-B8F4-326115181EF0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B48E5C-7D8A-4DE5-B379-9C24DD411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D9F023-131E-6342-5B12-D06F643A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FE85-EDC8-425C-9869-8B27FD3E2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856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4BABC-897A-2969-1AC2-D17D4151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2D6F6-50E3-0593-74D7-C0D815CDB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09BF-0200-4EC1-B8F4-326115181EF0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AF5201-BE97-437B-22D1-BD1C80D92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442720-F0C8-035D-5746-BE821FFE0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FE85-EDC8-425C-9869-8B27FD3E2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4150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D718E-205E-BC87-D06E-9C308D80D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09BF-0200-4EC1-B8F4-326115181EF0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D91D48-621C-8540-0BD1-CB6F50F52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C7AD1C-9B53-977E-10BC-343CFB5C7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FE85-EDC8-425C-9869-8B27FD3E2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4691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39F38-59B9-B772-1C4F-AFA08744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A9334-6E36-E49E-943E-1B59E98F6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CF58D9-4193-BAF6-5F93-5DDE7ED599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433FAB-6437-81A8-0AE9-161EFB648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09BF-0200-4EC1-B8F4-326115181EF0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833EE-8AF6-0EF0-DAE0-152C8A50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3A6984-7CD9-6D7E-740F-AA5C79F50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FE85-EDC8-425C-9869-8B27FD3E2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8687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AB76-E9C3-024A-3FE2-776554D54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72D323-18F3-7B56-E602-F9927D0CFC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7DDC1-F6AC-3B45-B8D0-9C75058A8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1C2A1-D285-53F5-6D7D-D37B58EE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509BF-0200-4EC1-B8F4-326115181EF0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B17645-10B3-E6B8-EE43-83288A5B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BF25E-6079-0AFA-E8BD-0D8B73A9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39FE85-EDC8-425C-9869-8B27FD3E2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261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636AB6-61C2-1D58-47C0-432E9725F5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9B971-8618-65DA-19B4-02E5138FA8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474754-BF46-791B-76B4-F663889CA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2509BF-0200-4EC1-B8F4-326115181EF0}" type="datetimeFigureOut">
              <a:rPr lang="en-IN" smtClean="0"/>
              <a:t>19-09-2025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192DE-BEB5-9A13-F7D6-E9C6757DB5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01BC1-6EAB-E46A-5A0B-6B6E505B2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9FE85-EDC8-425C-9869-8B27FD3E2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143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D4506A8-82F6-EA96-18A6-3A25A31F80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62BE48-BAC9-B117-9956-23C66982BB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95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429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526F50-B39D-3094-4C3A-9FDA7D9BDF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60826" cy="6858000"/>
          </a:xfrm>
        </p:spPr>
      </p:pic>
    </p:spTree>
    <p:extLst>
      <p:ext uri="{BB962C8B-B14F-4D97-AF65-F5344CB8AC3E}">
        <p14:creationId xmlns:p14="http://schemas.microsoft.com/office/powerpoint/2010/main" val="2769917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800D20-3A99-1CA3-315F-B54710CBB7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8658" y="0"/>
            <a:ext cx="12270658" cy="6858000"/>
          </a:xfrm>
        </p:spPr>
      </p:pic>
    </p:spTree>
    <p:extLst>
      <p:ext uri="{BB962C8B-B14F-4D97-AF65-F5344CB8AC3E}">
        <p14:creationId xmlns:p14="http://schemas.microsoft.com/office/powerpoint/2010/main" val="133572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9D84CB-5454-A060-F2A7-AEF0102A2C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60825" cy="6858000"/>
          </a:xfrm>
        </p:spPr>
      </p:pic>
    </p:spTree>
    <p:extLst>
      <p:ext uri="{BB962C8B-B14F-4D97-AF65-F5344CB8AC3E}">
        <p14:creationId xmlns:p14="http://schemas.microsoft.com/office/powerpoint/2010/main" val="3822526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92C6D1-C3F8-057D-D050-F6CEA2A697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951406"/>
          </a:xfrm>
        </p:spPr>
      </p:pic>
    </p:spTree>
    <p:extLst>
      <p:ext uri="{BB962C8B-B14F-4D97-AF65-F5344CB8AC3E}">
        <p14:creationId xmlns:p14="http://schemas.microsoft.com/office/powerpoint/2010/main" val="1744288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DE3897-6669-AB1E-6AD6-C83218F9F9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529221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150A7A-1354-34EC-001E-40CBBBDD8E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99887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 Singh</dc:creator>
  <cp:lastModifiedBy>Harsh Singh</cp:lastModifiedBy>
  <cp:revision>1</cp:revision>
  <dcterms:created xsi:type="dcterms:W3CDTF">2025-09-19T08:42:56Z</dcterms:created>
  <dcterms:modified xsi:type="dcterms:W3CDTF">2025-09-19T08:43:16Z</dcterms:modified>
</cp:coreProperties>
</file>