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43"/>
  </p:notesMasterIdLst>
  <p:sldIdLst>
    <p:sldId id="256" r:id="rId5"/>
    <p:sldId id="257" r:id="rId6"/>
    <p:sldId id="258" r:id="rId7"/>
    <p:sldId id="264" r:id="rId8"/>
    <p:sldId id="291" r:id="rId9"/>
    <p:sldId id="259" r:id="rId10"/>
    <p:sldId id="360" r:id="rId11"/>
    <p:sldId id="289" r:id="rId12"/>
    <p:sldId id="265" r:id="rId13"/>
    <p:sldId id="266" r:id="rId14"/>
    <p:sldId id="271" r:id="rId15"/>
    <p:sldId id="272" r:id="rId16"/>
    <p:sldId id="345" r:id="rId17"/>
    <p:sldId id="294" r:id="rId18"/>
    <p:sldId id="273" r:id="rId19"/>
    <p:sldId id="361" r:id="rId20"/>
    <p:sldId id="362" r:id="rId21"/>
    <p:sldId id="363" r:id="rId22"/>
    <p:sldId id="275" r:id="rId23"/>
    <p:sldId id="277" r:id="rId24"/>
    <p:sldId id="285" r:id="rId25"/>
    <p:sldId id="280" r:id="rId26"/>
    <p:sldId id="365" r:id="rId27"/>
    <p:sldId id="281" r:id="rId28"/>
    <p:sldId id="283" r:id="rId29"/>
    <p:sldId id="342" r:id="rId30"/>
    <p:sldId id="337" r:id="rId31"/>
    <p:sldId id="340" r:id="rId32"/>
    <p:sldId id="341" r:id="rId33"/>
    <p:sldId id="364" r:id="rId34"/>
    <p:sldId id="286" r:id="rId35"/>
    <p:sldId id="287" r:id="rId36"/>
    <p:sldId id="366" r:id="rId37"/>
    <p:sldId id="278" r:id="rId38"/>
    <p:sldId id="338" r:id="rId39"/>
    <p:sldId id="367" r:id="rId40"/>
    <p:sldId id="270"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I AJITEM PRAMOD MADHAVI 194101021" initials="JAPM1" lastIdx="1" clrIdx="0">
    <p:extLst>
      <p:ext uri="{19B8F6BF-5375-455C-9EA6-DF929625EA0E}">
        <p15:presenceInfo xmlns:p15="http://schemas.microsoft.com/office/powerpoint/2012/main" userId="JOSHI AJITEM PRAMOD MADHAVI 194101021" providerId="None"/>
      </p:ext>
    </p:extLst>
  </p:cmAuthor>
  <p:cmAuthor id="2" name="JOSHI AJITEM PRAMOD MADHAVI" initials="JAPM" lastIdx="2" clrIdx="1">
    <p:extLst>
      <p:ext uri="{19B8F6BF-5375-455C-9EA6-DF929625EA0E}">
        <p15:presenceInfo xmlns:p15="http://schemas.microsoft.com/office/powerpoint/2012/main" userId="JOSHI AJITEM PRAMOD MADHA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5" autoAdjust="0"/>
    <p:restoredTop sz="86433" autoAdjust="0"/>
  </p:normalViewPr>
  <p:slideViewPr>
    <p:cSldViewPr snapToGrid="0">
      <p:cViewPr varScale="1">
        <p:scale>
          <a:sx n="71" d="100"/>
          <a:sy n="71" d="100"/>
        </p:scale>
        <p:origin x="7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AJITEM PRAMOD MADHAVI" userId="d3d2bac1-9f21-452d-b6d0-285997e82780" providerId="ADAL" clId="{14C50435-7B83-432B-B880-6330A37C2C83}"/>
    <pc:docChg chg="undo custSel addSld delSld modSld sldOrd">
      <pc:chgData name="JOSHI AJITEM PRAMOD MADHAVI" userId="d3d2bac1-9f21-452d-b6d0-285997e82780" providerId="ADAL" clId="{14C50435-7B83-432B-B880-6330A37C2C83}" dt="2021-07-08T10:42:12.285" v="1633" actId="20577"/>
      <pc:docMkLst>
        <pc:docMk/>
      </pc:docMkLst>
      <pc:sldChg chg="modSp mod">
        <pc:chgData name="JOSHI AJITEM PRAMOD MADHAVI" userId="d3d2bac1-9f21-452d-b6d0-285997e82780" providerId="ADAL" clId="{14C50435-7B83-432B-B880-6330A37C2C83}" dt="2021-07-08T08:41:11.186" v="80" actId="113"/>
        <pc:sldMkLst>
          <pc:docMk/>
          <pc:sldMk cId="2907035525" sldId="273"/>
        </pc:sldMkLst>
        <pc:spChg chg="mod">
          <ac:chgData name="JOSHI AJITEM PRAMOD MADHAVI" userId="d3d2bac1-9f21-452d-b6d0-285997e82780" providerId="ADAL" clId="{14C50435-7B83-432B-B880-6330A37C2C83}" dt="2021-07-08T08:41:11.186" v="80" actId="113"/>
          <ac:spMkLst>
            <pc:docMk/>
            <pc:sldMk cId="2907035525" sldId="273"/>
            <ac:spMk id="5" creationId="{0403EF0E-CBCF-4F9C-814A-536A3DA22A4A}"/>
          </ac:spMkLst>
        </pc:spChg>
      </pc:sldChg>
      <pc:sldChg chg="del">
        <pc:chgData name="JOSHI AJITEM PRAMOD MADHAVI" userId="d3d2bac1-9f21-452d-b6d0-285997e82780" providerId="ADAL" clId="{14C50435-7B83-432B-B880-6330A37C2C83}" dt="2021-07-08T08:41:35.953" v="82" actId="47"/>
        <pc:sldMkLst>
          <pc:docMk/>
          <pc:sldMk cId="459969225" sldId="274"/>
        </pc:sldMkLst>
      </pc:sldChg>
      <pc:sldChg chg="ord">
        <pc:chgData name="JOSHI AJITEM PRAMOD MADHAVI" userId="d3d2bac1-9f21-452d-b6d0-285997e82780" providerId="ADAL" clId="{14C50435-7B83-432B-B880-6330A37C2C83}" dt="2021-07-08T09:59:29.458" v="1174"/>
        <pc:sldMkLst>
          <pc:docMk/>
          <pc:sldMk cId="4184409591" sldId="278"/>
        </pc:sldMkLst>
      </pc:sldChg>
      <pc:sldChg chg="modSp del mod">
        <pc:chgData name="JOSHI AJITEM PRAMOD MADHAVI" userId="d3d2bac1-9f21-452d-b6d0-285997e82780" providerId="ADAL" clId="{14C50435-7B83-432B-B880-6330A37C2C83}" dt="2021-07-08T09:59:34.362" v="1175" actId="47"/>
        <pc:sldMkLst>
          <pc:docMk/>
          <pc:sldMk cId="3757512039" sldId="279"/>
        </pc:sldMkLst>
        <pc:spChg chg="mod">
          <ac:chgData name="JOSHI AJITEM PRAMOD MADHAVI" userId="d3d2bac1-9f21-452d-b6d0-285997e82780" providerId="ADAL" clId="{14C50435-7B83-432B-B880-6330A37C2C83}" dt="2021-07-08T09:58:48.617" v="1170" actId="20577"/>
          <ac:spMkLst>
            <pc:docMk/>
            <pc:sldMk cId="3757512039" sldId="279"/>
            <ac:spMk id="3" creationId="{B5601B70-39CA-4940-9010-1C6F8E1F7A47}"/>
          </ac:spMkLst>
        </pc:spChg>
      </pc:sldChg>
      <pc:sldChg chg="modSp mod">
        <pc:chgData name="JOSHI AJITEM PRAMOD MADHAVI" userId="d3d2bac1-9f21-452d-b6d0-285997e82780" providerId="ADAL" clId="{14C50435-7B83-432B-B880-6330A37C2C83}" dt="2021-07-08T09:12:18.066" v="420" actId="20577"/>
        <pc:sldMkLst>
          <pc:docMk/>
          <pc:sldMk cId="834585037" sldId="283"/>
        </pc:sldMkLst>
        <pc:spChg chg="mod">
          <ac:chgData name="JOSHI AJITEM PRAMOD MADHAVI" userId="d3d2bac1-9f21-452d-b6d0-285997e82780" providerId="ADAL" clId="{14C50435-7B83-432B-B880-6330A37C2C83}" dt="2021-07-08T09:12:18.066" v="420" actId="20577"/>
          <ac:spMkLst>
            <pc:docMk/>
            <pc:sldMk cId="834585037" sldId="283"/>
            <ac:spMk id="6" creationId="{D52AF266-D3D4-4530-BBC7-40256026C41E}"/>
          </ac:spMkLst>
        </pc:spChg>
      </pc:sldChg>
      <pc:sldChg chg="modSp mod">
        <pc:chgData name="JOSHI AJITEM PRAMOD MADHAVI" userId="d3d2bac1-9f21-452d-b6d0-285997e82780" providerId="ADAL" clId="{14C50435-7B83-432B-B880-6330A37C2C83}" dt="2021-07-08T08:50:52.254" v="157"/>
        <pc:sldMkLst>
          <pc:docMk/>
          <pc:sldMk cId="3278917901" sldId="285"/>
        </pc:sldMkLst>
        <pc:spChg chg="mod">
          <ac:chgData name="JOSHI AJITEM PRAMOD MADHAVI" userId="d3d2bac1-9f21-452d-b6d0-285997e82780" providerId="ADAL" clId="{14C50435-7B83-432B-B880-6330A37C2C83}" dt="2021-07-08T08:50:52.254" v="157"/>
          <ac:spMkLst>
            <pc:docMk/>
            <pc:sldMk cId="3278917901" sldId="285"/>
            <ac:spMk id="4" creationId="{B0078C70-F59F-45F8-8B7A-7D1CF6CBB7AD}"/>
          </ac:spMkLst>
        </pc:spChg>
      </pc:sldChg>
      <pc:sldChg chg="modSp mod">
        <pc:chgData name="JOSHI AJITEM PRAMOD MADHAVI" userId="d3d2bac1-9f21-452d-b6d0-285997e82780" providerId="ADAL" clId="{14C50435-7B83-432B-B880-6330A37C2C83}" dt="2021-07-08T10:04:38.169" v="1252" actId="207"/>
        <pc:sldMkLst>
          <pc:docMk/>
          <pc:sldMk cId="3167531734" sldId="290"/>
        </pc:sldMkLst>
        <pc:graphicFrameChg chg="mod modGraphic">
          <ac:chgData name="JOSHI AJITEM PRAMOD MADHAVI" userId="d3d2bac1-9f21-452d-b6d0-285997e82780" providerId="ADAL" clId="{14C50435-7B83-432B-B880-6330A37C2C83}" dt="2021-07-08T10:04:38.169" v="1252" actId="207"/>
          <ac:graphicFrameMkLst>
            <pc:docMk/>
            <pc:sldMk cId="3167531734" sldId="290"/>
            <ac:graphicFrameMk id="5" creationId="{6A959A4A-E304-409B-87F4-7375A0887B26}"/>
          </ac:graphicFrameMkLst>
        </pc:graphicFrameChg>
      </pc:sldChg>
      <pc:sldChg chg="del ord">
        <pc:chgData name="JOSHI AJITEM PRAMOD MADHAVI" userId="d3d2bac1-9f21-452d-b6d0-285997e82780" providerId="ADAL" clId="{14C50435-7B83-432B-B880-6330A37C2C83}" dt="2021-07-08T09:15:34.475" v="428" actId="47"/>
        <pc:sldMkLst>
          <pc:docMk/>
          <pc:sldMk cId="1555594113" sldId="292"/>
        </pc:sldMkLst>
      </pc:sldChg>
      <pc:sldChg chg="del ord">
        <pc:chgData name="JOSHI AJITEM PRAMOD MADHAVI" userId="d3d2bac1-9f21-452d-b6d0-285997e82780" providerId="ADAL" clId="{14C50435-7B83-432B-B880-6330A37C2C83}" dt="2021-07-08T09:15:33.520" v="427" actId="47"/>
        <pc:sldMkLst>
          <pc:docMk/>
          <pc:sldMk cId="3784378351" sldId="293"/>
        </pc:sldMkLst>
      </pc:sldChg>
      <pc:sldChg chg="modSp new mod ord">
        <pc:chgData name="JOSHI AJITEM PRAMOD MADHAVI" userId="d3d2bac1-9f21-452d-b6d0-285997e82780" providerId="ADAL" clId="{14C50435-7B83-432B-B880-6330A37C2C83}" dt="2021-07-08T08:31:18.364" v="45"/>
        <pc:sldMkLst>
          <pc:docMk/>
          <pc:sldMk cId="3887574500" sldId="294"/>
        </pc:sldMkLst>
        <pc:spChg chg="mod">
          <ac:chgData name="JOSHI AJITEM PRAMOD MADHAVI" userId="d3d2bac1-9f21-452d-b6d0-285997e82780" providerId="ADAL" clId="{14C50435-7B83-432B-B880-6330A37C2C83}" dt="2021-07-08T08:30:20.804" v="43" actId="20577"/>
          <ac:spMkLst>
            <pc:docMk/>
            <pc:sldMk cId="3887574500" sldId="294"/>
            <ac:spMk id="2" creationId="{D15F4142-1E08-4D68-9819-1771137C48EF}"/>
          </ac:spMkLst>
        </pc:spChg>
      </pc:sldChg>
      <pc:sldChg chg="new del">
        <pc:chgData name="JOSHI AJITEM PRAMOD MADHAVI" userId="d3d2bac1-9f21-452d-b6d0-285997e82780" providerId="ADAL" clId="{14C50435-7B83-432B-B880-6330A37C2C83}" dt="2021-07-08T08:32:04.684" v="48" actId="47"/>
        <pc:sldMkLst>
          <pc:docMk/>
          <pc:sldMk cId="916429272" sldId="295"/>
        </pc:sldMkLst>
      </pc:sldChg>
      <pc:sldChg chg="modSp add mod ord">
        <pc:chgData name="JOSHI AJITEM PRAMOD MADHAVI" userId="d3d2bac1-9f21-452d-b6d0-285997e82780" providerId="ADAL" clId="{14C50435-7B83-432B-B880-6330A37C2C83}" dt="2021-07-08T09:15:49.154" v="433" actId="20577"/>
        <pc:sldMkLst>
          <pc:docMk/>
          <pc:sldMk cId="1036199053" sldId="337"/>
        </pc:sldMkLst>
        <pc:spChg chg="mod">
          <ac:chgData name="JOSHI AJITEM PRAMOD MADHAVI" userId="d3d2bac1-9f21-452d-b6d0-285997e82780" providerId="ADAL" clId="{14C50435-7B83-432B-B880-6330A37C2C83}" dt="2021-07-08T09:15:49.154" v="433" actId="20577"/>
          <ac:spMkLst>
            <pc:docMk/>
            <pc:sldMk cId="1036199053" sldId="337"/>
            <ac:spMk id="5" creationId="{CFD73A84-F604-4439-A778-FA0BA64E89FF}"/>
          </ac:spMkLst>
        </pc:spChg>
      </pc:sldChg>
      <pc:sldChg chg="modSp add mod">
        <pc:chgData name="JOSHI AJITEM PRAMOD MADHAVI" userId="d3d2bac1-9f21-452d-b6d0-285997e82780" providerId="ADAL" clId="{14C50435-7B83-432B-B880-6330A37C2C83}" dt="2021-07-08T10:37:46.590" v="1431" actId="20577"/>
        <pc:sldMkLst>
          <pc:docMk/>
          <pc:sldMk cId="1302519807" sldId="338"/>
        </pc:sldMkLst>
        <pc:spChg chg="mod">
          <ac:chgData name="JOSHI AJITEM PRAMOD MADHAVI" userId="d3d2bac1-9f21-452d-b6d0-285997e82780" providerId="ADAL" clId="{14C50435-7B83-432B-B880-6330A37C2C83}" dt="2021-07-08T10:37:46.590" v="1431" actId="20577"/>
          <ac:spMkLst>
            <pc:docMk/>
            <pc:sldMk cId="1302519807" sldId="338"/>
            <ac:spMk id="5" creationId="{CFD73A84-F604-4439-A778-FA0BA64E89FF}"/>
          </ac:spMkLst>
        </pc:spChg>
      </pc:sldChg>
      <pc:sldChg chg="modSp add del mod ord">
        <pc:chgData name="JOSHI AJITEM PRAMOD MADHAVI" userId="d3d2bac1-9f21-452d-b6d0-285997e82780" providerId="ADAL" clId="{14C50435-7B83-432B-B880-6330A37C2C83}" dt="2021-07-08T09:15:51.035" v="434" actId="20577"/>
        <pc:sldMkLst>
          <pc:docMk/>
          <pc:sldMk cId="2678226372" sldId="340"/>
        </pc:sldMkLst>
        <pc:spChg chg="mod">
          <ac:chgData name="JOSHI AJITEM PRAMOD MADHAVI" userId="d3d2bac1-9f21-452d-b6d0-285997e82780" providerId="ADAL" clId="{14C50435-7B83-432B-B880-6330A37C2C83}" dt="2021-07-08T09:15:51.035" v="434" actId="20577"/>
          <ac:spMkLst>
            <pc:docMk/>
            <pc:sldMk cId="2678226372" sldId="340"/>
            <ac:spMk id="5" creationId="{CFD73A84-F604-4439-A778-FA0BA64E89FF}"/>
          </ac:spMkLst>
        </pc:spChg>
      </pc:sldChg>
      <pc:sldChg chg="modSp add del mod ord">
        <pc:chgData name="JOSHI AJITEM PRAMOD MADHAVI" userId="d3d2bac1-9f21-452d-b6d0-285997e82780" providerId="ADAL" clId="{14C50435-7B83-432B-B880-6330A37C2C83}" dt="2021-07-08T09:15:53.469" v="435" actId="20577"/>
        <pc:sldMkLst>
          <pc:docMk/>
          <pc:sldMk cId="1389877453" sldId="341"/>
        </pc:sldMkLst>
        <pc:spChg chg="mod">
          <ac:chgData name="JOSHI AJITEM PRAMOD MADHAVI" userId="d3d2bac1-9f21-452d-b6d0-285997e82780" providerId="ADAL" clId="{14C50435-7B83-432B-B880-6330A37C2C83}" dt="2021-07-08T09:15:53.469" v="435" actId="20577"/>
          <ac:spMkLst>
            <pc:docMk/>
            <pc:sldMk cId="1389877453" sldId="341"/>
            <ac:spMk id="5" creationId="{CFD73A84-F604-4439-A778-FA0BA64E89FF}"/>
          </ac:spMkLst>
        </pc:spChg>
      </pc:sldChg>
      <pc:sldChg chg="modSp add mod ord">
        <pc:chgData name="JOSHI AJITEM PRAMOD MADHAVI" userId="d3d2bac1-9f21-452d-b6d0-285997e82780" providerId="ADAL" clId="{14C50435-7B83-432B-B880-6330A37C2C83}" dt="2021-07-08T09:16:04.654" v="437" actId="20577"/>
        <pc:sldMkLst>
          <pc:docMk/>
          <pc:sldMk cId="2033725105" sldId="342"/>
        </pc:sldMkLst>
        <pc:spChg chg="mod">
          <ac:chgData name="JOSHI AJITEM PRAMOD MADHAVI" userId="d3d2bac1-9f21-452d-b6d0-285997e82780" providerId="ADAL" clId="{14C50435-7B83-432B-B880-6330A37C2C83}" dt="2021-07-08T09:16:04.654" v="437" actId="20577"/>
          <ac:spMkLst>
            <pc:docMk/>
            <pc:sldMk cId="2033725105" sldId="342"/>
            <ac:spMk id="5" creationId="{CFD73A84-F604-4439-A778-FA0BA64E89FF}"/>
          </ac:spMkLst>
        </pc:spChg>
      </pc:sldChg>
      <pc:sldChg chg="delSp add mod">
        <pc:chgData name="JOSHI AJITEM PRAMOD MADHAVI" userId="d3d2bac1-9f21-452d-b6d0-285997e82780" providerId="ADAL" clId="{14C50435-7B83-432B-B880-6330A37C2C83}" dt="2021-07-08T10:14:49.416" v="1254" actId="478"/>
        <pc:sldMkLst>
          <pc:docMk/>
          <pc:sldMk cId="2219810781" sldId="345"/>
        </pc:sldMkLst>
        <pc:spChg chg="del">
          <ac:chgData name="JOSHI AJITEM PRAMOD MADHAVI" userId="d3d2bac1-9f21-452d-b6d0-285997e82780" providerId="ADAL" clId="{14C50435-7B83-432B-B880-6330A37C2C83}" dt="2021-07-08T10:14:49.416" v="1254" actId="478"/>
          <ac:spMkLst>
            <pc:docMk/>
            <pc:sldMk cId="2219810781" sldId="345"/>
            <ac:spMk id="7" creationId="{B29E6A52-A6AC-4DF7-B1D9-4CD7E9CA5AE4}"/>
          </ac:spMkLst>
        </pc:spChg>
      </pc:sldChg>
      <pc:sldChg chg="add">
        <pc:chgData name="JOSHI AJITEM PRAMOD MADHAVI" userId="d3d2bac1-9f21-452d-b6d0-285997e82780" providerId="ADAL" clId="{14C50435-7B83-432B-B880-6330A37C2C83}" dt="2021-07-08T08:32:03.263" v="47"/>
        <pc:sldMkLst>
          <pc:docMk/>
          <pc:sldMk cId="4135362470" sldId="360"/>
        </pc:sldMkLst>
      </pc:sldChg>
      <pc:sldChg chg="delSp add mod">
        <pc:chgData name="JOSHI AJITEM PRAMOD MADHAVI" userId="d3d2bac1-9f21-452d-b6d0-285997e82780" providerId="ADAL" clId="{14C50435-7B83-432B-B880-6330A37C2C83}" dt="2021-07-08T08:41:58.007" v="83" actId="478"/>
        <pc:sldMkLst>
          <pc:docMk/>
          <pc:sldMk cId="1111808020" sldId="361"/>
        </pc:sldMkLst>
        <pc:spChg chg="topLvl">
          <ac:chgData name="JOSHI AJITEM PRAMOD MADHAVI" userId="d3d2bac1-9f21-452d-b6d0-285997e82780" providerId="ADAL" clId="{14C50435-7B83-432B-B880-6330A37C2C83}" dt="2021-07-08T08:41:58.007" v="83" actId="478"/>
          <ac:spMkLst>
            <pc:docMk/>
            <pc:sldMk cId="1111808020" sldId="361"/>
            <ac:spMk id="10" creationId="{2D8F381B-1254-448E-BFDF-5D534842D6E4}"/>
          </ac:spMkLst>
        </pc:spChg>
        <pc:spChg chg="del topLvl">
          <ac:chgData name="JOSHI AJITEM PRAMOD MADHAVI" userId="d3d2bac1-9f21-452d-b6d0-285997e82780" providerId="ADAL" clId="{14C50435-7B83-432B-B880-6330A37C2C83}" dt="2021-07-08T08:41:58.007" v="83" actId="478"/>
          <ac:spMkLst>
            <pc:docMk/>
            <pc:sldMk cId="1111808020" sldId="361"/>
            <ac:spMk id="12" creationId="{5A267FE6-28F0-4D17-A887-A81EABC07023}"/>
          </ac:spMkLst>
        </pc:spChg>
        <pc:grpChg chg="del">
          <ac:chgData name="JOSHI AJITEM PRAMOD MADHAVI" userId="d3d2bac1-9f21-452d-b6d0-285997e82780" providerId="ADAL" clId="{14C50435-7B83-432B-B880-6330A37C2C83}" dt="2021-07-08T08:41:58.007" v="83" actId="478"/>
          <ac:grpSpMkLst>
            <pc:docMk/>
            <pc:sldMk cId="1111808020" sldId="361"/>
            <ac:grpSpMk id="9" creationId="{48C21115-3FF2-493D-B32B-42E579241C88}"/>
          </ac:grpSpMkLst>
        </pc:grpChg>
      </pc:sldChg>
      <pc:sldChg chg="modSp add mod">
        <pc:chgData name="JOSHI AJITEM PRAMOD MADHAVI" userId="d3d2bac1-9f21-452d-b6d0-285997e82780" providerId="ADAL" clId="{14C50435-7B83-432B-B880-6330A37C2C83}" dt="2021-07-08T08:45:13.144" v="128" actId="20577"/>
        <pc:sldMkLst>
          <pc:docMk/>
          <pc:sldMk cId="1110586943" sldId="362"/>
        </pc:sldMkLst>
        <pc:spChg chg="mod">
          <ac:chgData name="JOSHI AJITEM PRAMOD MADHAVI" userId="d3d2bac1-9f21-452d-b6d0-285997e82780" providerId="ADAL" clId="{14C50435-7B83-432B-B880-6330A37C2C83}" dt="2021-07-08T08:44:47.472" v="99" actId="20577"/>
          <ac:spMkLst>
            <pc:docMk/>
            <pc:sldMk cId="1110586943" sldId="362"/>
            <ac:spMk id="2" creationId="{6232F51D-B320-4625-B4DA-0CDAA8539E26}"/>
          </ac:spMkLst>
        </pc:spChg>
        <pc:spChg chg="mod">
          <ac:chgData name="JOSHI AJITEM PRAMOD MADHAVI" userId="d3d2bac1-9f21-452d-b6d0-285997e82780" providerId="ADAL" clId="{14C50435-7B83-432B-B880-6330A37C2C83}" dt="2021-07-08T08:45:13.144" v="128" actId="20577"/>
          <ac:spMkLst>
            <pc:docMk/>
            <pc:sldMk cId="1110586943" sldId="362"/>
            <ac:spMk id="3" creationId="{35C50AC6-E582-4B12-BA2B-A1E595F3933A}"/>
          </ac:spMkLst>
        </pc:spChg>
        <pc:spChg chg="mod">
          <ac:chgData name="JOSHI AJITEM PRAMOD MADHAVI" userId="d3d2bac1-9f21-452d-b6d0-285997e82780" providerId="ADAL" clId="{14C50435-7B83-432B-B880-6330A37C2C83}" dt="2021-07-08T08:44:52.350" v="101" actId="20577"/>
          <ac:spMkLst>
            <pc:docMk/>
            <pc:sldMk cId="1110586943" sldId="362"/>
            <ac:spMk id="10" creationId="{2D8F381B-1254-448E-BFDF-5D534842D6E4}"/>
          </ac:spMkLst>
        </pc:spChg>
      </pc:sldChg>
      <pc:sldChg chg="modSp new del mod">
        <pc:chgData name="JOSHI AJITEM PRAMOD MADHAVI" userId="d3d2bac1-9f21-452d-b6d0-285997e82780" providerId="ADAL" clId="{14C50435-7B83-432B-B880-6330A37C2C83}" dt="2021-07-08T09:07:47.162" v="409" actId="47"/>
        <pc:sldMkLst>
          <pc:docMk/>
          <pc:sldMk cId="1048858263" sldId="363"/>
        </pc:sldMkLst>
        <pc:spChg chg="mod">
          <ac:chgData name="JOSHI AJITEM PRAMOD MADHAVI" userId="d3d2bac1-9f21-452d-b6d0-285997e82780" providerId="ADAL" clId="{14C50435-7B83-432B-B880-6330A37C2C83}" dt="2021-07-08T09:06:42.671" v="407" actId="20577"/>
          <ac:spMkLst>
            <pc:docMk/>
            <pc:sldMk cId="1048858263" sldId="363"/>
            <ac:spMk id="2" creationId="{6B14B788-5E7B-4BFC-99E6-E5B988B84EF0}"/>
          </ac:spMkLst>
        </pc:spChg>
      </pc:sldChg>
      <pc:sldChg chg="addSp delSp modSp new mod">
        <pc:chgData name="JOSHI AJITEM PRAMOD MADHAVI" userId="d3d2bac1-9f21-452d-b6d0-285997e82780" providerId="ADAL" clId="{14C50435-7B83-432B-B880-6330A37C2C83}" dt="2021-07-08T09:24:19.084" v="988" actId="20577"/>
        <pc:sldMkLst>
          <pc:docMk/>
          <pc:sldMk cId="2009956484" sldId="363"/>
        </pc:sldMkLst>
        <pc:spChg chg="mod">
          <ac:chgData name="JOSHI AJITEM PRAMOD MADHAVI" userId="d3d2bac1-9f21-452d-b6d0-285997e82780" providerId="ADAL" clId="{14C50435-7B83-432B-B880-6330A37C2C83}" dt="2021-07-08T09:17:00.146" v="451" actId="20577"/>
          <ac:spMkLst>
            <pc:docMk/>
            <pc:sldMk cId="2009956484" sldId="363"/>
            <ac:spMk id="2" creationId="{99FB9FD5-5FEF-4345-84D9-1EE946D75739}"/>
          </ac:spMkLst>
        </pc:spChg>
        <pc:spChg chg="del">
          <ac:chgData name="JOSHI AJITEM PRAMOD MADHAVI" userId="d3d2bac1-9f21-452d-b6d0-285997e82780" providerId="ADAL" clId="{14C50435-7B83-432B-B880-6330A37C2C83}" dt="2021-07-08T09:17:47.673" v="452" actId="1032"/>
          <ac:spMkLst>
            <pc:docMk/>
            <pc:sldMk cId="2009956484" sldId="363"/>
            <ac:spMk id="3" creationId="{EA830328-51CA-4EF3-ABA8-DBB6645F03B1}"/>
          </ac:spMkLst>
        </pc:spChg>
        <pc:spChg chg="add del mod">
          <ac:chgData name="JOSHI AJITEM PRAMOD MADHAVI" userId="d3d2bac1-9f21-452d-b6d0-285997e82780" providerId="ADAL" clId="{14C50435-7B83-432B-B880-6330A37C2C83}" dt="2021-07-08T09:18:19.537" v="485" actId="478"/>
          <ac:spMkLst>
            <pc:docMk/>
            <pc:sldMk cId="2009956484" sldId="363"/>
            <ac:spMk id="6" creationId="{E63DD4FF-9B6C-4A30-A9FE-6BD0495A088A}"/>
          </ac:spMkLst>
        </pc:spChg>
        <pc:spChg chg="add mod">
          <ac:chgData name="JOSHI AJITEM PRAMOD MADHAVI" userId="d3d2bac1-9f21-452d-b6d0-285997e82780" providerId="ADAL" clId="{14C50435-7B83-432B-B880-6330A37C2C83}" dt="2021-07-08T09:21:17.247" v="633" actId="1076"/>
          <ac:spMkLst>
            <pc:docMk/>
            <pc:sldMk cId="2009956484" sldId="363"/>
            <ac:spMk id="7" creationId="{D8D4EC2E-BB99-4D42-9861-19F95E7ABCDF}"/>
          </ac:spMkLst>
        </pc:spChg>
        <pc:spChg chg="add mod">
          <ac:chgData name="JOSHI AJITEM PRAMOD MADHAVI" userId="d3d2bac1-9f21-452d-b6d0-285997e82780" providerId="ADAL" clId="{14C50435-7B83-432B-B880-6330A37C2C83}" dt="2021-07-08T09:21:17.247" v="633" actId="1076"/>
          <ac:spMkLst>
            <pc:docMk/>
            <pc:sldMk cId="2009956484" sldId="363"/>
            <ac:spMk id="8" creationId="{8BD9EE4F-3D55-4C19-935D-38FC641728AD}"/>
          </ac:spMkLst>
        </pc:spChg>
        <pc:spChg chg="add mod">
          <ac:chgData name="JOSHI AJITEM PRAMOD MADHAVI" userId="d3d2bac1-9f21-452d-b6d0-285997e82780" providerId="ADAL" clId="{14C50435-7B83-432B-B880-6330A37C2C83}" dt="2021-07-08T09:21:17.247" v="633" actId="1076"/>
          <ac:spMkLst>
            <pc:docMk/>
            <pc:sldMk cId="2009956484" sldId="363"/>
            <ac:spMk id="9" creationId="{C1188DBD-3B65-4217-BA70-398B59E9D393}"/>
          </ac:spMkLst>
        </pc:spChg>
        <pc:spChg chg="add mod">
          <ac:chgData name="JOSHI AJITEM PRAMOD MADHAVI" userId="d3d2bac1-9f21-452d-b6d0-285997e82780" providerId="ADAL" clId="{14C50435-7B83-432B-B880-6330A37C2C83}" dt="2021-07-08T09:21:17.247" v="633" actId="1076"/>
          <ac:spMkLst>
            <pc:docMk/>
            <pc:sldMk cId="2009956484" sldId="363"/>
            <ac:spMk id="10" creationId="{1F7AA065-5A6A-4C65-AB64-C319F14DE61C}"/>
          </ac:spMkLst>
        </pc:spChg>
        <pc:spChg chg="add mod">
          <ac:chgData name="JOSHI AJITEM PRAMOD MADHAVI" userId="d3d2bac1-9f21-452d-b6d0-285997e82780" providerId="ADAL" clId="{14C50435-7B83-432B-B880-6330A37C2C83}" dt="2021-07-08T09:24:19.084" v="988" actId="20577"/>
          <ac:spMkLst>
            <pc:docMk/>
            <pc:sldMk cId="2009956484" sldId="363"/>
            <ac:spMk id="11" creationId="{409B541C-2EB3-409D-BC49-7FA41B7D1CB8}"/>
          </ac:spMkLst>
        </pc:spChg>
        <pc:graphicFrameChg chg="add del mod modGraphic">
          <ac:chgData name="JOSHI AJITEM PRAMOD MADHAVI" userId="d3d2bac1-9f21-452d-b6d0-285997e82780" providerId="ADAL" clId="{14C50435-7B83-432B-B880-6330A37C2C83}" dt="2021-07-08T09:18:12.951" v="484" actId="478"/>
          <ac:graphicFrameMkLst>
            <pc:docMk/>
            <pc:sldMk cId="2009956484" sldId="363"/>
            <ac:graphicFrameMk id="4" creationId="{F427DC87-C9BE-4D7A-B2E5-86567B4CC12A}"/>
          </ac:graphicFrameMkLst>
        </pc:graphicFrameChg>
      </pc:sldChg>
      <pc:sldChg chg="new del">
        <pc:chgData name="JOSHI AJITEM PRAMOD MADHAVI" userId="d3d2bac1-9f21-452d-b6d0-285997e82780" providerId="ADAL" clId="{14C50435-7B83-432B-B880-6330A37C2C83}" dt="2021-07-08T09:14:56.168" v="422" actId="47"/>
        <pc:sldMkLst>
          <pc:docMk/>
          <pc:sldMk cId="2698231652" sldId="363"/>
        </pc:sldMkLst>
      </pc:sldChg>
      <pc:sldChg chg="modSp new mod">
        <pc:chgData name="JOSHI AJITEM PRAMOD MADHAVI" userId="d3d2bac1-9f21-452d-b6d0-285997e82780" providerId="ADAL" clId="{14C50435-7B83-432B-B880-6330A37C2C83}" dt="2021-07-08T09:46:55.623" v="1024" actId="20577"/>
        <pc:sldMkLst>
          <pc:docMk/>
          <pc:sldMk cId="1746497059" sldId="364"/>
        </pc:sldMkLst>
        <pc:spChg chg="mod">
          <ac:chgData name="JOSHI AJITEM PRAMOD MADHAVI" userId="d3d2bac1-9f21-452d-b6d0-285997e82780" providerId="ADAL" clId="{14C50435-7B83-432B-B880-6330A37C2C83}" dt="2021-07-08T09:46:55.623" v="1024" actId="20577"/>
          <ac:spMkLst>
            <pc:docMk/>
            <pc:sldMk cId="1746497059" sldId="364"/>
            <ac:spMk id="2" creationId="{B169EAE1-B487-4E23-B3DB-137217C5507B}"/>
          </ac:spMkLst>
        </pc:spChg>
      </pc:sldChg>
      <pc:sldChg chg="modSp new mod">
        <pc:chgData name="JOSHI AJITEM PRAMOD MADHAVI" userId="d3d2bac1-9f21-452d-b6d0-285997e82780" providerId="ADAL" clId="{14C50435-7B83-432B-B880-6330A37C2C83}" dt="2021-07-08T09:47:09.363" v="1058" actId="20577"/>
        <pc:sldMkLst>
          <pc:docMk/>
          <pc:sldMk cId="4147337854" sldId="365"/>
        </pc:sldMkLst>
        <pc:spChg chg="mod">
          <ac:chgData name="JOSHI AJITEM PRAMOD MADHAVI" userId="d3d2bac1-9f21-452d-b6d0-285997e82780" providerId="ADAL" clId="{14C50435-7B83-432B-B880-6330A37C2C83}" dt="2021-07-08T09:47:09.363" v="1058" actId="20577"/>
          <ac:spMkLst>
            <pc:docMk/>
            <pc:sldMk cId="4147337854" sldId="365"/>
            <ac:spMk id="2" creationId="{2C8F9622-2DD3-47C5-862C-A213749D82EA}"/>
          </ac:spMkLst>
        </pc:spChg>
      </pc:sldChg>
      <pc:sldChg chg="modSp new mod">
        <pc:chgData name="JOSHI AJITEM PRAMOD MADHAVI" userId="d3d2bac1-9f21-452d-b6d0-285997e82780" providerId="ADAL" clId="{14C50435-7B83-432B-B880-6330A37C2C83}" dt="2021-07-08T09:57:15.858" v="1128" actId="20577"/>
        <pc:sldMkLst>
          <pc:docMk/>
          <pc:sldMk cId="3852344768" sldId="366"/>
        </pc:sldMkLst>
        <pc:spChg chg="mod">
          <ac:chgData name="JOSHI AJITEM PRAMOD MADHAVI" userId="d3d2bac1-9f21-452d-b6d0-285997e82780" providerId="ADAL" clId="{14C50435-7B83-432B-B880-6330A37C2C83}" dt="2021-07-08T09:57:15.858" v="1128" actId="20577"/>
          <ac:spMkLst>
            <pc:docMk/>
            <pc:sldMk cId="3852344768" sldId="366"/>
            <ac:spMk id="2" creationId="{60BD10AF-119F-492F-8290-9F8E8592ADE8}"/>
          </ac:spMkLst>
        </pc:spChg>
      </pc:sldChg>
      <pc:sldChg chg="delSp new del mod">
        <pc:chgData name="JOSHI AJITEM PRAMOD MADHAVI" userId="d3d2bac1-9f21-452d-b6d0-285997e82780" providerId="ADAL" clId="{14C50435-7B83-432B-B880-6330A37C2C83}" dt="2021-07-08T09:56:39.581" v="1062" actId="47"/>
        <pc:sldMkLst>
          <pc:docMk/>
          <pc:sldMk cId="4266311641" sldId="366"/>
        </pc:sldMkLst>
        <pc:spChg chg="del">
          <ac:chgData name="JOSHI AJITEM PRAMOD MADHAVI" userId="d3d2bac1-9f21-452d-b6d0-285997e82780" providerId="ADAL" clId="{14C50435-7B83-432B-B880-6330A37C2C83}" dt="2021-07-08T09:54:10.767" v="1060" actId="478"/>
          <ac:spMkLst>
            <pc:docMk/>
            <pc:sldMk cId="4266311641" sldId="366"/>
            <ac:spMk id="2" creationId="{CF2B0C65-04D7-408E-BA1B-8E0587AEAFD1}"/>
          </ac:spMkLst>
        </pc:spChg>
        <pc:spChg chg="del">
          <ac:chgData name="JOSHI AJITEM PRAMOD MADHAVI" userId="d3d2bac1-9f21-452d-b6d0-285997e82780" providerId="ADAL" clId="{14C50435-7B83-432B-B880-6330A37C2C83}" dt="2021-07-08T09:54:12.955" v="1061" actId="478"/>
          <ac:spMkLst>
            <pc:docMk/>
            <pc:sldMk cId="4266311641" sldId="366"/>
            <ac:spMk id="3" creationId="{4A8379A6-C3DF-4C49-AAB0-65C3D4761CC6}"/>
          </ac:spMkLst>
        </pc:spChg>
      </pc:sldChg>
      <pc:sldChg chg="new del">
        <pc:chgData name="JOSHI AJITEM PRAMOD MADHAVI" userId="d3d2bac1-9f21-452d-b6d0-285997e82780" providerId="ADAL" clId="{14C50435-7B83-432B-B880-6330A37C2C83}" dt="2021-07-08T10:30:20.255" v="1257" actId="47"/>
        <pc:sldMkLst>
          <pc:docMk/>
          <pc:sldMk cId="1044068374" sldId="367"/>
        </pc:sldMkLst>
      </pc:sldChg>
      <pc:sldChg chg="modSp new mod">
        <pc:chgData name="JOSHI AJITEM PRAMOD MADHAVI" userId="d3d2bac1-9f21-452d-b6d0-285997e82780" providerId="ADAL" clId="{14C50435-7B83-432B-B880-6330A37C2C83}" dt="2021-07-08T10:42:12.285" v="1633" actId="20577"/>
        <pc:sldMkLst>
          <pc:docMk/>
          <pc:sldMk cId="1257579282" sldId="367"/>
        </pc:sldMkLst>
        <pc:spChg chg="mod">
          <ac:chgData name="JOSHI AJITEM PRAMOD MADHAVI" userId="d3d2bac1-9f21-452d-b6d0-285997e82780" providerId="ADAL" clId="{14C50435-7B83-432B-B880-6330A37C2C83}" dt="2021-07-08T10:42:12.285" v="1633" actId="20577"/>
          <ac:spMkLst>
            <pc:docMk/>
            <pc:sldMk cId="1257579282" sldId="367"/>
            <ac:spMk id="2" creationId="{A6B670D7-2CEA-470D-A604-194EA163FE0F}"/>
          </ac:spMkLst>
        </pc:spChg>
      </pc:sldChg>
      <pc:sldChg chg="modSp new del mod">
        <pc:chgData name="JOSHI AJITEM PRAMOD MADHAVI" userId="d3d2bac1-9f21-452d-b6d0-285997e82780" providerId="ADAL" clId="{14C50435-7B83-432B-B880-6330A37C2C83}" dt="2021-07-08T10:42:01.713" v="1596" actId="47"/>
        <pc:sldMkLst>
          <pc:docMk/>
          <pc:sldMk cId="1891627412" sldId="367"/>
        </pc:sldMkLst>
        <pc:spChg chg="mod">
          <ac:chgData name="JOSHI AJITEM PRAMOD MADHAVI" userId="d3d2bac1-9f21-452d-b6d0-285997e82780" providerId="ADAL" clId="{14C50435-7B83-432B-B880-6330A37C2C83}" dt="2021-07-08T10:36:59.376" v="1285" actId="20577"/>
          <ac:spMkLst>
            <pc:docMk/>
            <pc:sldMk cId="1891627412" sldId="367"/>
            <ac:spMk id="2" creationId="{78865E20-44C9-425C-BCBB-EDE1EF0FFBDF}"/>
          </ac:spMkLst>
        </pc:spChg>
        <pc:spChg chg="mod">
          <ac:chgData name="JOSHI AJITEM PRAMOD MADHAVI" userId="d3d2bac1-9f21-452d-b6d0-285997e82780" providerId="ADAL" clId="{14C50435-7B83-432B-B880-6330A37C2C83}" dt="2021-07-08T10:41:55.606" v="1595" actId="20577"/>
          <ac:spMkLst>
            <pc:docMk/>
            <pc:sldMk cId="1891627412" sldId="367"/>
            <ac:spMk id="3" creationId="{A04BA0BF-0C0F-4329-9138-4DF3D3FD48C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36798-B2AA-45D2-B377-116954518B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D9BB82A2-3858-404B-A16D-2F2B604BAAAB}">
      <dgm:prSet phldrT="[Text]"/>
      <dgm:spPr/>
      <dgm:t>
        <a:bodyPr/>
        <a:lstStyle/>
        <a:p>
          <a:r>
            <a:rPr lang="en-US" dirty="0"/>
            <a:t>Tartarus.py</a:t>
          </a:r>
          <a:endParaRPr lang="en-IN" dirty="0"/>
        </a:p>
      </dgm:t>
    </dgm:pt>
    <dgm:pt modelId="{CAC4A913-BA54-4BEF-9F39-ED6D499FDE60}" type="parTrans" cxnId="{B3DEADFE-A94A-4670-AA16-7E71C7BE435D}">
      <dgm:prSet/>
      <dgm:spPr/>
      <dgm:t>
        <a:bodyPr/>
        <a:lstStyle/>
        <a:p>
          <a:endParaRPr lang="en-IN"/>
        </a:p>
      </dgm:t>
    </dgm:pt>
    <dgm:pt modelId="{F00CEEAF-475D-465B-A0C2-DE131770E2E2}" type="sibTrans" cxnId="{B3DEADFE-A94A-4670-AA16-7E71C7BE435D}">
      <dgm:prSet/>
      <dgm:spPr/>
      <dgm:t>
        <a:bodyPr/>
        <a:lstStyle/>
        <a:p>
          <a:endParaRPr lang="en-IN"/>
        </a:p>
      </dgm:t>
    </dgm:pt>
    <dgm:pt modelId="{76A7D1E9-AC3A-4DE9-BA31-903FD713CD42}">
      <dgm:prSet phldrT="[Text]"/>
      <dgm:spPr/>
      <dgm:t>
        <a:bodyPr/>
        <a:lstStyle/>
        <a:p>
          <a:r>
            <a:rPr lang="en-US" dirty="0"/>
            <a:t>Core of TarPy</a:t>
          </a:r>
          <a:endParaRPr lang="en-IN" dirty="0"/>
        </a:p>
      </dgm:t>
    </dgm:pt>
    <dgm:pt modelId="{4347654D-48A7-4374-824E-D96FD88C3ABF}" type="parTrans" cxnId="{C40F0ACD-0685-4AAA-BE95-08824AA75E85}">
      <dgm:prSet/>
      <dgm:spPr/>
      <dgm:t>
        <a:bodyPr/>
        <a:lstStyle/>
        <a:p>
          <a:endParaRPr lang="en-IN"/>
        </a:p>
      </dgm:t>
    </dgm:pt>
    <dgm:pt modelId="{C6298FF3-2197-4F61-BA79-8E6E4FA508C3}" type="sibTrans" cxnId="{C40F0ACD-0685-4AAA-BE95-08824AA75E85}">
      <dgm:prSet/>
      <dgm:spPr/>
      <dgm:t>
        <a:bodyPr/>
        <a:lstStyle/>
        <a:p>
          <a:endParaRPr lang="en-IN"/>
        </a:p>
      </dgm:t>
    </dgm:pt>
    <dgm:pt modelId="{F6CED562-B58C-443F-A5ED-744C391EFC1B}">
      <dgm:prSet phldrT="[Text]"/>
      <dgm:spPr/>
      <dgm:t>
        <a:bodyPr/>
        <a:lstStyle/>
        <a:p>
          <a:r>
            <a:rPr lang="en-US" dirty="0"/>
            <a:t>Contains wrappers of all the function for Tartarus</a:t>
          </a:r>
          <a:endParaRPr lang="en-IN" dirty="0"/>
        </a:p>
      </dgm:t>
    </dgm:pt>
    <dgm:pt modelId="{49BEC1EE-DD5D-45A9-8D38-652063692F45}" type="parTrans" cxnId="{502A98B9-B25A-46F9-A0A0-94A9ACF2AC5C}">
      <dgm:prSet/>
      <dgm:spPr/>
      <dgm:t>
        <a:bodyPr/>
        <a:lstStyle/>
        <a:p>
          <a:endParaRPr lang="en-IN"/>
        </a:p>
      </dgm:t>
    </dgm:pt>
    <dgm:pt modelId="{DCCDAC1F-16D4-488F-AB91-2D6BE1882C7D}" type="sibTrans" cxnId="{502A98B9-B25A-46F9-A0A0-94A9ACF2AC5C}">
      <dgm:prSet/>
      <dgm:spPr/>
      <dgm:t>
        <a:bodyPr/>
        <a:lstStyle/>
        <a:p>
          <a:endParaRPr lang="en-IN"/>
        </a:p>
      </dgm:t>
    </dgm:pt>
    <dgm:pt modelId="{413268E9-4A0C-4D4E-9198-AC3141947206}">
      <dgm:prSet phldrT="[Text]"/>
      <dgm:spPr/>
      <dgm:t>
        <a:bodyPr/>
        <a:lstStyle/>
        <a:p>
          <a:r>
            <a:rPr lang="en-US" dirty="0"/>
            <a:t>call_handler.pl</a:t>
          </a:r>
          <a:endParaRPr lang="en-IN" dirty="0"/>
        </a:p>
      </dgm:t>
    </dgm:pt>
    <dgm:pt modelId="{F9ED5AA5-5C60-4AEC-983B-15C4DED09BB8}" type="parTrans" cxnId="{851F3754-AF0C-473E-9C77-B4436966F1C5}">
      <dgm:prSet/>
      <dgm:spPr/>
      <dgm:t>
        <a:bodyPr/>
        <a:lstStyle/>
        <a:p>
          <a:endParaRPr lang="en-IN"/>
        </a:p>
      </dgm:t>
    </dgm:pt>
    <dgm:pt modelId="{316DE83C-58B8-4380-B704-29F2CEE08A82}" type="sibTrans" cxnId="{851F3754-AF0C-473E-9C77-B4436966F1C5}">
      <dgm:prSet/>
      <dgm:spPr/>
      <dgm:t>
        <a:bodyPr/>
        <a:lstStyle/>
        <a:p>
          <a:endParaRPr lang="en-IN"/>
        </a:p>
      </dgm:t>
    </dgm:pt>
    <dgm:pt modelId="{62AD9117-D143-459B-A6A4-C4CD5ACEE2F3}">
      <dgm:prSet phldrT="[Text]"/>
      <dgm:spPr/>
      <dgm:t>
        <a:bodyPr/>
        <a:lstStyle/>
        <a:p>
          <a:r>
            <a:rPr lang="en-US" dirty="0"/>
            <a:t>Contains code in Prolog for some agent operations</a:t>
          </a:r>
          <a:endParaRPr lang="en-IN" dirty="0"/>
        </a:p>
      </dgm:t>
    </dgm:pt>
    <dgm:pt modelId="{AD97BEF3-551A-44A0-994A-D76A1047B317}" type="parTrans" cxnId="{46B65F84-13F8-4AB6-80A0-FEE6A37B2245}">
      <dgm:prSet/>
      <dgm:spPr/>
      <dgm:t>
        <a:bodyPr/>
        <a:lstStyle/>
        <a:p>
          <a:endParaRPr lang="en-IN"/>
        </a:p>
      </dgm:t>
    </dgm:pt>
    <dgm:pt modelId="{37E0DC4E-DE3A-4EB7-B085-49C4A4BDB01E}" type="sibTrans" cxnId="{46B65F84-13F8-4AB6-80A0-FEE6A37B2245}">
      <dgm:prSet/>
      <dgm:spPr/>
      <dgm:t>
        <a:bodyPr/>
        <a:lstStyle/>
        <a:p>
          <a:endParaRPr lang="en-IN"/>
        </a:p>
      </dgm:t>
    </dgm:pt>
    <dgm:pt modelId="{1ECCE292-C4BA-4C13-B76C-E73EA5635DF9}">
      <dgm:prSet phldrT="[Text]"/>
      <dgm:spPr/>
      <dgm:t>
        <a:bodyPr/>
        <a:lstStyle/>
        <a:p>
          <a:r>
            <a:rPr lang="en-US" dirty="0"/>
            <a:t>platform.pl</a:t>
          </a:r>
          <a:endParaRPr lang="en-IN" dirty="0"/>
        </a:p>
      </dgm:t>
    </dgm:pt>
    <dgm:pt modelId="{AFCAD96B-02B1-4230-AAA4-72D70DC9671F}" type="parTrans" cxnId="{C5ABE380-CD8A-45E6-9353-84253D57CD35}">
      <dgm:prSet/>
      <dgm:spPr/>
      <dgm:t>
        <a:bodyPr/>
        <a:lstStyle/>
        <a:p>
          <a:endParaRPr lang="en-IN"/>
        </a:p>
      </dgm:t>
    </dgm:pt>
    <dgm:pt modelId="{0ECDEEE2-F829-4A8C-A18F-A2D7AC221DD6}" type="sibTrans" cxnId="{C5ABE380-CD8A-45E6-9353-84253D57CD35}">
      <dgm:prSet/>
      <dgm:spPr/>
      <dgm:t>
        <a:bodyPr/>
        <a:lstStyle/>
        <a:p>
          <a:endParaRPr lang="en-IN"/>
        </a:p>
      </dgm:t>
    </dgm:pt>
    <dgm:pt modelId="{FEEDE001-542C-478D-9FCD-8BAC5755125A}">
      <dgm:prSet phldrT="[Text]"/>
      <dgm:spPr/>
      <dgm:t>
        <a:bodyPr/>
        <a:lstStyle/>
        <a:p>
          <a:r>
            <a:rPr lang="en-US" dirty="0"/>
            <a:t>The core of Tartarus</a:t>
          </a:r>
          <a:endParaRPr lang="en-IN" dirty="0"/>
        </a:p>
      </dgm:t>
    </dgm:pt>
    <dgm:pt modelId="{7F62C0F0-2B56-491C-92C8-2D22EEB53ABC}" type="parTrans" cxnId="{255D6641-6C7C-4754-B63D-3B3733E4203C}">
      <dgm:prSet/>
      <dgm:spPr/>
      <dgm:t>
        <a:bodyPr/>
        <a:lstStyle/>
        <a:p>
          <a:endParaRPr lang="en-IN"/>
        </a:p>
      </dgm:t>
    </dgm:pt>
    <dgm:pt modelId="{3624D367-D42C-4FD3-A396-02086A6A80B0}" type="sibTrans" cxnId="{255D6641-6C7C-4754-B63D-3B3733E4203C}">
      <dgm:prSet/>
      <dgm:spPr/>
      <dgm:t>
        <a:bodyPr/>
        <a:lstStyle/>
        <a:p>
          <a:endParaRPr lang="en-IN"/>
        </a:p>
      </dgm:t>
    </dgm:pt>
    <dgm:pt modelId="{B1452401-9328-4F8C-B343-74259A34DE95}">
      <dgm:prSet phldrT="[Text]"/>
      <dgm:spPr/>
      <dgm:t>
        <a:bodyPr/>
        <a:lstStyle/>
        <a:p>
          <a:r>
            <a:rPr lang="en-US" dirty="0"/>
            <a:t>TarPy wraps around the contents mentioned in this file</a:t>
          </a:r>
          <a:endParaRPr lang="en-IN" dirty="0"/>
        </a:p>
      </dgm:t>
    </dgm:pt>
    <dgm:pt modelId="{7302FDE8-3D12-4F77-ADF8-D86BEA388E2E}" type="parTrans" cxnId="{82298B71-683B-45B0-8154-8903FB09B440}">
      <dgm:prSet/>
      <dgm:spPr/>
      <dgm:t>
        <a:bodyPr/>
        <a:lstStyle/>
        <a:p>
          <a:endParaRPr lang="en-IN"/>
        </a:p>
      </dgm:t>
    </dgm:pt>
    <dgm:pt modelId="{DAB2377C-94E3-4113-889E-76366097B71B}" type="sibTrans" cxnId="{82298B71-683B-45B0-8154-8903FB09B440}">
      <dgm:prSet/>
      <dgm:spPr/>
      <dgm:t>
        <a:bodyPr/>
        <a:lstStyle/>
        <a:p>
          <a:endParaRPr lang="en-IN"/>
        </a:p>
      </dgm:t>
    </dgm:pt>
    <dgm:pt modelId="{EDBD8FFC-F051-40D4-B83D-B455EFCA53A0}" type="pres">
      <dgm:prSet presAssocID="{01936798-B2AA-45D2-B377-116954518BB0}" presName="Name0" presStyleCnt="0">
        <dgm:presLayoutVars>
          <dgm:dir/>
          <dgm:animLvl val="lvl"/>
          <dgm:resizeHandles val="exact"/>
        </dgm:presLayoutVars>
      </dgm:prSet>
      <dgm:spPr/>
    </dgm:pt>
    <dgm:pt modelId="{6B63DA2A-EEF6-4CF9-B946-E6B3CF9CECC3}" type="pres">
      <dgm:prSet presAssocID="{D9BB82A2-3858-404B-A16D-2F2B604BAAAB}" presName="composite" presStyleCnt="0"/>
      <dgm:spPr/>
    </dgm:pt>
    <dgm:pt modelId="{F4277FA0-2FD2-4757-BA8A-4CCF111715EB}" type="pres">
      <dgm:prSet presAssocID="{D9BB82A2-3858-404B-A16D-2F2B604BAAAB}" presName="parTx" presStyleLbl="alignNode1" presStyleIdx="0" presStyleCnt="3">
        <dgm:presLayoutVars>
          <dgm:chMax val="0"/>
          <dgm:chPref val="0"/>
          <dgm:bulletEnabled val="1"/>
        </dgm:presLayoutVars>
      </dgm:prSet>
      <dgm:spPr/>
    </dgm:pt>
    <dgm:pt modelId="{37408892-A003-4579-8F7D-DCA3994ABCC9}" type="pres">
      <dgm:prSet presAssocID="{D9BB82A2-3858-404B-A16D-2F2B604BAAAB}" presName="desTx" presStyleLbl="alignAccFollowNode1" presStyleIdx="0" presStyleCnt="3">
        <dgm:presLayoutVars>
          <dgm:bulletEnabled val="1"/>
        </dgm:presLayoutVars>
      </dgm:prSet>
      <dgm:spPr/>
    </dgm:pt>
    <dgm:pt modelId="{FE7A6037-9B2B-44A0-ADB7-6B07B0C052ED}" type="pres">
      <dgm:prSet presAssocID="{F00CEEAF-475D-465B-A0C2-DE131770E2E2}" presName="space" presStyleCnt="0"/>
      <dgm:spPr/>
    </dgm:pt>
    <dgm:pt modelId="{7B5C702F-8E57-4465-AB8C-FBD9002CBD88}" type="pres">
      <dgm:prSet presAssocID="{413268E9-4A0C-4D4E-9198-AC3141947206}" presName="composite" presStyleCnt="0"/>
      <dgm:spPr/>
    </dgm:pt>
    <dgm:pt modelId="{92D4E749-87F5-4611-9ECD-67328ADEF8B8}" type="pres">
      <dgm:prSet presAssocID="{413268E9-4A0C-4D4E-9198-AC3141947206}" presName="parTx" presStyleLbl="alignNode1" presStyleIdx="1" presStyleCnt="3">
        <dgm:presLayoutVars>
          <dgm:chMax val="0"/>
          <dgm:chPref val="0"/>
          <dgm:bulletEnabled val="1"/>
        </dgm:presLayoutVars>
      </dgm:prSet>
      <dgm:spPr/>
    </dgm:pt>
    <dgm:pt modelId="{F80731AA-7FAF-4CA8-A67A-8FA75755C46E}" type="pres">
      <dgm:prSet presAssocID="{413268E9-4A0C-4D4E-9198-AC3141947206}" presName="desTx" presStyleLbl="alignAccFollowNode1" presStyleIdx="1" presStyleCnt="3">
        <dgm:presLayoutVars>
          <dgm:bulletEnabled val="1"/>
        </dgm:presLayoutVars>
      </dgm:prSet>
      <dgm:spPr/>
    </dgm:pt>
    <dgm:pt modelId="{0A2BF2AC-5C41-4C6E-8000-3AC8FBFA9F1E}" type="pres">
      <dgm:prSet presAssocID="{316DE83C-58B8-4380-B704-29F2CEE08A82}" presName="space" presStyleCnt="0"/>
      <dgm:spPr/>
    </dgm:pt>
    <dgm:pt modelId="{CD539697-FECB-49F2-AAEC-18E9ACFBA12D}" type="pres">
      <dgm:prSet presAssocID="{1ECCE292-C4BA-4C13-B76C-E73EA5635DF9}" presName="composite" presStyleCnt="0"/>
      <dgm:spPr/>
    </dgm:pt>
    <dgm:pt modelId="{154B8789-1E25-439D-A1AE-87B5C7E900A5}" type="pres">
      <dgm:prSet presAssocID="{1ECCE292-C4BA-4C13-B76C-E73EA5635DF9}" presName="parTx" presStyleLbl="alignNode1" presStyleIdx="2" presStyleCnt="3">
        <dgm:presLayoutVars>
          <dgm:chMax val="0"/>
          <dgm:chPref val="0"/>
          <dgm:bulletEnabled val="1"/>
        </dgm:presLayoutVars>
      </dgm:prSet>
      <dgm:spPr/>
    </dgm:pt>
    <dgm:pt modelId="{2AD56E20-87B1-451F-B106-2BF65B2C9F75}" type="pres">
      <dgm:prSet presAssocID="{1ECCE292-C4BA-4C13-B76C-E73EA5635DF9}" presName="desTx" presStyleLbl="alignAccFollowNode1" presStyleIdx="2" presStyleCnt="3">
        <dgm:presLayoutVars>
          <dgm:bulletEnabled val="1"/>
        </dgm:presLayoutVars>
      </dgm:prSet>
      <dgm:spPr/>
    </dgm:pt>
  </dgm:ptLst>
  <dgm:cxnLst>
    <dgm:cxn modelId="{5E2A5705-7537-4122-9F0D-5896CD1D992F}" type="presOf" srcId="{FEEDE001-542C-478D-9FCD-8BAC5755125A}" destId="{2AD56E20-87B1-451F-B106-2BF65B2C9F75}" srcOrd="0" destOrd="0" presId="urn:microsoft.com/office/officeart/2005/8/layout/hList1"/>
    <dgm:cxn modelId="{AA345025-EC6F-41DC-8D17-87E6F0D90A8D}" type="presOf" srcId="{413268E9-4A0C-4D4E-9198-AC3141947206}" destId="{92D4E749-87F5-4611-9ECD-67328ADEF8B8}" srcOrd="0" destOrd="0" presId="urn:microsoft.com/office/officeart/2005/8/layout/hList1"/>
    <dgm:cxn modelId="{008DC22B-C282-49C0-9306-0828DDFEECD5}" type="presOf" srcId="{B1452401-9328-4F8C-B343-74259A34DE95}" destId="{2AD56E20-87B1-451F-B106-2BF65B2C9F75}" srcOrd="0" destOrd="1" presId="urn:microsoft.com/office/officeart/2005/8/layout/hList1"/>
    <dgm:cxn modelId="{255D6641-6C7C-4754-B63D-3B3733E4203C}" srcId="{1ECCE292-C4BA-4C13-B76C-E73EA5635DF9}" destId="{FEEDE001-542C-478D-9FCD-8BAC5755125A}" srcOrd="0" destOrd="0" parTransId="{7F62C0F0-2B56-491C-92C8-2D22EEB53ABC}" sibTransId="{3624D367-D42C-4FD3-A396-02086A6A80B0}"/>
    <dgm:cxn modelId="{49749048-DEE6-4A83-A438-9855D7C2D4AF}" type="presOf" srcId="{76A7D1E9-AC3A-4DE9-BA31-903FD713CD42}" destId="{37408892-A003-4579-8F7D-DCA3994ABCC9}" srcOrd="0" destOrd="0" presId="urn:microsoft.com/office/officeart/2005/8/layout/hList1"/>
    <dgm:cxn modelId="{82298B71-683B-45B0-8154-8903FB09B440}" srcId="{1ECCE292-C4BA-4C13-B76C-E73EA5635DF9}" destId="{B1452401-9328-4F8C-B343-74259A34DE95}" srcOrd="1" destOrd="0" parTransId="{7302FDE8-3D12-4F77-ADF8-D86BEA388E2E}" sibTransId="{DAB2377C-94E3-4113-889E-76366097B71B}"/>
    <dgm:cxn modelId="{851F3754-AF0C-473E-9C77-B4436966F1C5}" srcId="{01936798-B2AA-45D2-B377-116954518BB0}" destId="{413268E9-4A0C-4D4E-9198-AC3141947206}" srcOrd="1" destOrd="0" parTransId="{F9ED5AA5-5C60-4AEC-983B-15C4DED09BB8}" sibTransId="{316DE83C-58B8-4380-B704-29F2CEE08A82}"/>
    <dgm:cxn modelId="{4F255774-D762-4E8D-AABD-AC9C62DECAFD}" type="presOf" srcId="{1ECCE292-C4BA-4C13-B76C-E73EA5635DF9}" destId="{154B8789-1E25-439D-A1AE-87B5C7E900A5}" srcOrd="0" destOrd="0" presId="urn:microsoft.com/office/officeart/2005/8/layout/hList1"/>
    <dgm:cxn modelId="{C5ABE380-CD8A-45E6-9353-84253D57CD35}" srcId="{01936798-B2AA-45D2-B377-116954518BB0}" destId="{1ECCE292-C4BA-4C13-B76C-E73EA5635DF9}" srcOrd="2" destOrd="0" parTransId="{AFCAD96B-02B1-4230-AAA4-72D70DC9671F}" sibTransId="{0ECDEEE2-F829-4A8C-A18F-A2D7AC221DD6}"/>
    <dgm:cxn modelId="{46B65F84-13F8-4AB6-80A0-FEE6A37B2245}" srcId="{413268E9-4A0C-4D4E-9198-AC3141947206}" destId="{62AD9117-D143-459B-A6A4-C4CD5ACEE2F3}" srcOrd="0" destOrd="0" parTransId="{AD97BEF3-551A-44A0-994A-D76A1047B317}" sibTransId="{37E0DC4E-DE3A-4EB7-B085-49C4A4BDB01E}"/>
    <dgm:cxn modelId="{46B0E5B3-54EC-4271-BBBA-ACCB38D8953F}" type="presOf" srcId="{F6CED562-B58C-443F-A5ED-744C391EFC1B}" destId="{37408892-A003-4579-8F7D-DCA3994ABCC9}" srcOrd="0" destOrd="1" presId="urn:microsoft.com/office/officeart/2005/8/layout/hList1"/>
    <dgm:cxn modelId="{502A98B9-B25A-46F9-A0A0-94A9ACF2AC5C}" srcId="{D9BB82A2-3858-404B-A16D-2F2B604BAAAB}" destId="{F6CED562-B58C-443F-A5ED-744C391EFC1B}" srcOrd="1" destOrd="0" parTransId="{49BEC1EE-DD5D-45A9-8D38-652063692F45}" sibTransId="{DCCDAC1F-16D4-488F-AB91-2D6BE1882C7D}"/>
    <dgm:cxn modelId="{1B049FBA-2B39-4591-A733-472AB1F0FFC5}" type="presOf" srcId="{62AD9117-D143-459B-A6A4-C4CD5ACEE2F3}" destId="{F80731AA-7FAF-4CA8-A67A-8FA75755C46E}" srcOrd="0" destOrd="0" presId="urn:microsoft.com/office/officeart/2005/8/layout/hList1"/>
    <dgm:cxn modelId="{C40F0ACD-0685-4AAA-BE95-08824AA75E85}" srcId="{D9BB82A2-3858-404B-A16D-2F2B604BAAAB}" destId="{76A7D1E9-AC3A-4DE9-BA31-903FD713CD42}" srcOrd="0" destOrd="0" parTransId="{4347654D-48A7-4374-824E-D96FD88C3ABF}" sibTransId="{C6298FF3-2197-4F61-BA79-8E6E4FA508C3}"/>
    <dgm:cxn modelId="{02E9B2DE-9378-4DC8-85E0-16FEF29DED90}" type="presOf" srcId="{D9BB82A2-3858-404B-A16D-2F2B604BAAAB}" destId="{F4277FA0-2FD2-4757-BA8A-4CCF111715EB}" srcOrd="0" destOrd="0" presId="urn:microsoft.com/office/officeart/2005/8/layout/hList1"/>
    <dgm:cxn modelId="{942B51FC-C9D4-4835-8C73-5EB15325DAE3}" type="presOf" srcId="{01936798-B2AA-45D2-B377-116954518BB0}" destId="{EDBD8FFC-F051-40D4-B83D-B455EFCA53A0}" srcOrd="0" destOrd="0" presId="urn:microsoft.com/office/officeart/2005/8/layout/hList1"/>
    <dgm:cxn modelId="{B3DEADFE-A94A-4670-AA16-7E71C7BE435D}" srcId="{01936798-B2AA-45D2-B377-116954518BB0}" destId="{D9BB82A2-3858-404B-A16D-2F2B604BAAAB}" srcOrd="0" destOrd="0" parTransId="{CAC4A913-BA54-4BEF-9F39-ED6D499FDE60}" sibTransId="{F00CEEAF-475D-465B-A0C2-DE131770E2E2}"/>
    <dgm:cxn modelId="{2536C092-5014-4654-9703-9344C7BCC36A}" type="presParOf" srcId="{EDBD8FFC-F051-40D4-B83D-B455EFCA53A0}" destId="{6B63DA2A-EEF6-4CF9-B946-E6B3CF9CECC3}" srcOrd="0" destOrd="0" presId="urn:microsoft.com/office/officeart/2005/8/layout/hList1"/>
    <dgm:cxn modelId="{1C12274E-AA39-4A9F-8037-A78C25E23F78}" type="presParOf" srcId="{6B63DA2A-EEF6-4CF9-B946-E6B3CF9CECC3}" destId="{F4277FA0-2FD2-4757-BA8A-4CCF111715EB}" srcOrd="0" destOrd="0" presId="urn:microsoft.com/office/officeart/2005/8/layout/hList1"/>
    <dgm:cxn modelId="{FB973C8F-B6FA-4F44-8D50-3D022B3EB8BB}" type="presParOf" srcId="{6B63DA2A-EEF6-4CF9-B946-E6B3CF9CECC3}" destId="{37408892-A003-4579-8F7D-DCA3994ABCC9}" srcOrd="1" destOrd="0" presId="urn:microsoft.com/office/officeart/2005/8/layout/hList1"/>
    <dgm:cxn modelId="{21AA93E2-7B9C-49DE-B08C-078A9684FBDD}" type="presParOf" srcId="{EDBD8FFC-F051-40D4-B83D-B455EFCA53A0}" destId="{FE7A6037-9B2B-44A0-ADB7-6B07B0C052ED}" srcOrd="1" destOrd="0" presId="urn:microsoft.com/office/officeart/2005/8/layout/hList1"/>
    <dgm:cxn modelId="{B982451E-6011-4734-A17F-319F1E8EEC08}" type="presParOf" srcId="{EDBD8FFC-F051-40D4-B83D-B455EFCA53A0}" destId="{7B5C702F-8E57-4465-AB8C-FBD9002CBD88}" srcOrd="2" destOrd="0" presId="urn:microsoft.com/office/officeart/2005/8/layout/hList1"/>
    <dgm:cxn modelId="{3E4A003F-E373-4B60-9EDA-4BD1729F9C5F}" type="presParOf" srcId="{7B5C702F-8E57-4465-AB8C-FBD9002CBD88}" destId="{92D4E749-87F5-4611-9ECD-67328ADEF8B8}" srcOrd="0" destOrd="0" presId="urn:microsoft.com/office/officeart/2005/8/layout/hList1"/>
    <dgm:cxn modelId="{4E7D6A88-EB7E-46F8-9C81-51FCB62C4D2D}" type="presParOf" srcId="{7B5C702F-8E57-4465-AB8C-FBD9002CBD88}" destId="{F80731AA-7FAF-4CA8-A67A-8FA75755C46E}" srcOrd="1" destOrd="0" presId="urn:microsoft.com/office/officeart/2005/8/layout/hList1"/>
    <dgm:cxn modelId="{FE03C2E1-5182-4C3A-927D-0380F70291C2}" type="presParOf" srcId="{EDBD8FFC-F051-40D4-B83D-B455EFCA53A0}" destId="{0A2BF2AC-5C41-4C6E-8000-3AC8FBFA9F1E}" srcOrd="3" destOrd="0" presId="urn:microsoft.com/office/officeart/2005/8/layout/hList1"/>
    <dgm:cxn modelId="{71FA0B08-C7D0-4201-BBEA-78B63B3FE4A6}" type="presParOf" srcId="{EDBD8FFC-F051-40D4-B83D-B455EFCA53A0}" destId="{CD539697-FECB-49F2-AAEC-18E9ACFBA12D}" srcOrd="4" destOrd="0" presId="urn:microsoft.com/office/officeart/2005/8/layout/hList1"/>
    <dgm:cxn modelId="{27E7AEB3-142E-43E2-892C-20AACFB2FA4C}" type="presParOf" srcId="{CD539697-FECB-49F2-AAEC-18E9ACFBA12D}" destId="{154B8789-1E25-439D-A1AE-87B5C7E900A5}" srcOrd="0" destOrd="0" presId="urn:microsoft.com/office/officeart/2005/8/layout/hList1"/>
    <dgm:cxn modelId="{677F313E-8DB4-4A0C-970F-E8DE837FD70A}" type="presParOf" srcId="{CD539697-FECB-49F2-AAEC-18E9ACFBA12D}" destId="{2AD56E20-87B1-451F-B106-2BF65B2C9F7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77FA0-2FD2-4757-BA8A-4CCF111715EB}">
      <dsp:nvSpPr>
        <dsp:cNvPr id="0" name=""/>
        <dsp:cNvSpPr/>
      </dsp:nvSpPr>
      <dsp:spPr>
        <a:xfrm>
          <a:off x="2540" y="375848"/>
          <a:ext cx="247650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Tartarus.py</a:t>
          </a:r>
          <a:endParaRPr lang="en-IN" sz="2700" kern="1200" dirty="0"/>
        </a:p>
      </dsp:txBody>
      <dsp:txXfrm>
        <a:off x="2540" y="375848"/>
        <a:ext cx="2476500" cy="777600"/>
      </dsp:txXfrm>
    </dsp:sp>
    <dsp:sp modelId="{37408892-A003-4579-8F7D-DCA3994ABCC9}">
      <dsp:nvSpPr>
        <dsp:cNvPr id="0" name=""/>
        <dsp:cNvSpPr/>
      </dsp:nvSpPr>
      <dsp:spPr>
        <a:xfrm>
          <a:off x="2540" y="1153448"/>
          <a:ext cx="2476500" cy="308503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Core of TarPy</a:t>
          </a:r>
          <a:endParaRPr lang="en-IN" sz="2700" kern="1200" dirty="0"/>
        </a:p>
        <a:p>
          <a:pPr marL="228600" lvl="1" indent="-228600" algn="l" defTabSz="1200150">
            <a:lnSpc>
              <a:spcPct val="90000"/>
            </a:lnSpc>
            <a:spcBef>
              <a:spcPct val="0"/>
            </a:spcBef>
            <a:spcAft>
              <a:spcPct val="15000"/>
            </a:spcAft>
            <a:buChar char="•"/>
          </a:pPr>
          <a:r>
            <a:rPr lang="en-US" sz="2700" kern="1200" dirty="0"/>
            <a:t>Contains wrappers of all the function for Tartarus</a:t>
          </a:r>
          <a:endParaRPr lang="en-IN" sz="2700" kern="1200" dirty="0"/>
        </a:p>
      </dsp:txBody>
      <dsp:txXfrm>
        <a:off x="2540" y="1153448"/>
        <a:ext cx="2476500" cy="3085036"/>
      </dsp:txXfrm>
    </dsp:sp>
    <dsp:sp modelId="{92D4E749-87F5-4611-9ECD-67328ADEF8B8}">
      <dsp:nvSpPr>
        <dsp:cNvPr id="0" name=""/>
        <dsp:cNvSpPr/>
      </dsp:nvSpPr>
      <dsp:spPr>
        <a:xfrm>
          <a:off x="2825750" y="375848"/>
          <a:ext cx="247650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call_handler.pl</a:t>
          </a:r>
          <a:endParaRPr lang="en-IN" sz="2700" kern="1200" dirty="0"/>
        </a:p>
      </dsp:txBody>
      <dsp:txXfrm>
        <a:off x="2825750" y="375848"/>
        <a:ext cx="2476500" cy="777600"/>
      </dsp:txXfrm>
    </dsp:sp>
    <dsp:sp modelId="{F80731AA-7FAF-4CA8-A67A-8FA75755C46E}">
      <dsp:nvSpPr>
        <dsp:cNvPr id="0" name=""/>
        <dsp:cNvSpPr/>
      </dsp:nvSpPr>
      <dsp:spPr>
        <a:xfrm>
          <a:off x="2825750" y="1153448"/>
          <a:ext cx="2476500" cy="308503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Contains code in Prolog for some agent operations</a:t>
          </a:r>
          <a:endParaRPr lang="en-IN" sz="2700" kern="1200" dirty="0"/>
        </a:p>
      </dsp:txBody>
      <dsp:txXfrm>
        <a:off x="2825750" y="1153448"/>
        <a:ext cx="2476500" cy="3085036"/>
      </dsp:txXfrm>
    </dsp:sp>
    <dsp:sp modelId="{154B8789-1E25-439D-A1AE-87B5C7E900A5}">
      <dsp:nvSpPr>
        <dsp:cNvPr id="0" name=""/>
        <dsp:cNvSpPr/>
      </dsp:nvSpPr>
      <dsp:spPr>
        <a:xfrm>
          <a:off x="5648960" y="375848"/>
          <a:ext cx="247650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platform.pl</a:t>
          </a:r>
          <a:endParaRPr lang="en-IN" sz="2700" kern="1200" dirty="0"/>
        </a:p>
      </dsp:txBody>
      <dsp:txXfrm>
        <a:off x="5648960" y="375848"/>
        <a:ext cx="2476500" cy="777600"/>
      </dsp:txXfrm>
    </dsp:sp>
    <dsp:sp modelId="{2AD56E20-87B1-451F-B106-2BF65B2C9F75}">
      <dsp:nvSpPr>
        <dsp:cNvPr id="0" name=""/>
        <dsp:cNvSpPr/>
      </dsp:nvSpPr>
      <dsp:spPr>
        <a:xfrm>
          <a:off x="5648960" y="1153448"/>
          <a:ext cx="2476500" cy="308503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The core of Tartarus</a:t>
          </a:r>
          <a:endParaRPr lang="en-IN" sz="2700" kern="1200" dirty="0"/>
        </a:p>
        <a:p>
          <a:pPr marL="228600" lvl="1" indent="-228600" algn="l" defTabSz="1200150">
            <a:lnSpc>
              <a:spcPct val="90000"/>
            </a:lnSpc>
            <a:spcBef>
              <a:spcPct val="0"/>
            </a:spcBef>
            <a:spcAft>
              <a:spcPct val="15000"/>
            </a:spcAft>
            <a:buChar char="•"/>
          </a:pPr>
          <a:r>
            <a:rPr lang="en-US" sz="2700" kern="1200" dirty="0"/>
            <a:t>TarPy wraps around the contents mentioned in this file</a:t>
          </a:r>
          <a:endParaRPr lang="en-IN" sz="2700" kern="1200" dirty="0"/>
        </a:p>
      </dsp:txBody>
      <dsp:txXfrm>
        <a:off x="5648960" y="1153448"/>
        <a:ext cx="2476500" cy="308503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E7487-D0DD-4E98-8D45-8088603B31CD}" type="datetimeFigureOut">
              <a:rPr lang="en-IN" smtClean="0"/>
              <a:t>08-07-2021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EE607-D8FD-426A-88C3-9FB654ED042F}" type="slidenum">
              <a:rPr lang="en-IN" smtClean="0"/>
              <a:t>‹#›</a:t>
            </a:fld>
            <a:endParaRPr lang="en-IN"/>
          </a:p>
        </p:txBody>
      </p:sp>
    </p:spTree>
    <p:extLst>
      <p:ext uri="{BB962C8B-B14F-4D97-AF65-F5344CB8AC3E}">
        <p14:creationId xmlns:p14="http://schemas.microsoft.com/office/powerpoint/2010/main" val="47107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also on Raspbian, a Raspberry Pi OS.</a:t>
            </a:r>
          </a:p>
          <a:p>
            <a:endParaRPr lang="en-IN" dirty="0"/>
          </a:p>
        </p:txBody>
      </p:sp>
      <p:sp>
        <p:nvSpPr>
          <p:cNvPr id="4" name="Slide Number Placeholder 3"/>
          <p:cNvSpPr>
            <a:spLocks noGrp="1"/>
          </p:cNvSpPr>
          <p:nvPr>
            <p:ph type="sldNum" sz="quarter" idx="5"/>
          </p:nvPr>
        </p:nvSpPr>
        <p:spPr/>
        <p:txBody>
          <a:bodyPr/>
          <a:lstStyle/>
          <a:p>
            <a:fld id="{EB0EE607-D8FD-426A-88C3-9FB654ED042F}" type="slidenum">
              <a:rPr lang="en-IN" smtClean="0"/>
              <a:t>3</a:t>
            </a:fld>
            <a:endParaRPr lang="en-IN"/>
          </a:p>
        </p:txBody>
      </p:sp>
    </p:spTree>
    <p:extLst>
      <p:ext uri="{BB962C8B-B14F-4D97-AF65-F5344CB8AC3E}">
        <p14:creationId xmlns:p14="http://schemas.microsoft.com/office/powerpoint/2010/main" val="30108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52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44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9054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038930"/>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452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0"/>
            <a:ext cx="10058400" cy="794052"/>
          </a:xfrm>
        </p:spPr>
        <p:txBody>
          <a:bodyPr/>
          <a:lstStyle/>
          <a:p>
            <a:r>
              <a:rPr lang="en-US" dirty="0"/>
              <a:t>Click to edit Master title style</a:t>
            </a:r>
          </a:p>
        </p:txBody>
      </p:sp>
      <p:sp>
        <p:nvSpPr>
          <p:cNvPr id="3" name="Content Placeholder 2"/>
          <p:cNvSpPr>
            <a:spLocks noGrp="1"/>
          </p:cNvSpPr>
          <p:nvPr>
            <p:ph sz="half" idx="1"/>
          </p:nvPr>
        </p:nvSpPr>
        <p:spPr>
          <a:xfrm>
            <a:off x="1097279" y="1246909"/>
            <a:ext cx="4937760" cy="4622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246909"/>
            <a:ext cx="4937760" cy="46221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229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92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455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02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9562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646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322"/>
            <a:ext cx="10058400" cy="10141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14955"/>
            <a:ext cx="10058400" cy="465414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43000" y="111439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2374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wi-prolog.org/download/stable"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TarPy</a:t>
            </a:r>
            <a:r>
              <a:rPr lang="en-US" dirty="0">
                <a:cs typeface="Calibri Light"/>
              </a:rPr>
              <a:t>  - An Introduction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cs typeface="Calibri"/>
              </a:rPr>
              <a:t>Ajitem</a:t>
            </a:r>
            <a:r>
              <a:rPr lang="en-US" dirty="0">
                <a:cs typeface="Calibri"/>
              </a:rPr>
              <a:t> Joshi – 194101021</a:t>
            </a:r>
          </a:p>
          <a:p>
            <a:r>
              <a:rPr lang="en-US" dirty="0">
                <a:cs typeface="Calibri"/>
              </a:rPr>
              <a:t>Shubham Sharma – 194101047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close_tartarus</a:t>
            </a:r>
            <a:endParaRPr lang="en-US" dirty="0"/>
          </a:p>
        </p:txBody>
      </p:sp>
      <p:sp>
        <p:nvSpPr>
          <p:cNvPr id="4" name="Content Placeholder 2">
            <a:extLst>
              <a:ext uri="{FF2B5EF4-FFF2-40B4-BE49-F238E27FC236}">
                <a16:creationId xmlns:a16="http://schemas.microsoft.com/office/drawing/2014/main" id="{9B944D74-3B0F-428C-A651-356CD74B9969}"/>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t>close_tartarus</a:t>
            </a:r>
            <a:r>
              <a:rPr lang="en-US" sz="1600" b="1" i="1" dirty="0"/>
              <a:t>/0</a:t>
            </a:r>
          </a:p>
          <a:p>
            <a:pPr marL="0" indent="0">
              <a:buNone/>
            </a:pPr>
            <a:r>
              <a:rPr lang="en-US" sz="1600" dirty="0"/>
              <a:t>Usage : </a:t>
            </a:r>
            <a:r>
              <a:rPr lang="en-US" sz="1600" b="1" i="1" dirty="0" err="1">
                <a:solidFill>
                  <a:srgbClr val="7030A0"/>
                </a:solidFill>
              </a:rPr>
              <a:t>tar.close_tartarus</a:t>
            </a:r>
            <a:r>
              <a:rPr lang="en-US" sz="1600" b="1" i="1" dirty="0">
                <a:solidFill>
                  <a:srgbClr val="7030A0"/>
                </a:solidFill>
              </a:rPr>
              <a:t>()</a:t>
            </a:r>
          </a:p>
          <a:p>
            <a:pPr marL="0" indent="0">
              <a:buNone/>
            </a:pPr>
            <a:r>
              <a:rPr lang="en-US" sz="1600" dirty="0">
                <a:solidFill>
                  <a:schemeClr val="tx1"/>
                </a:solidFill>
              </a:rPr>
              <a:t>Description : </a:t>
            </a:r>
            <a:r>
              <a:rPr lang="en-US" sz="1600" dirty="0">
                <a:solidFill>
                  <a:srgbClr val="7030A0"/>
                </a:solidFill>
              </a:rPr>
              <a:t>Terminates all the agents and removes all code running on an existing Tartarus platform.</a:t>
            </a:r>
            <a:endParaRPr lang="en-US" sz="1600" dirty="0">
              <a:solidFill>
                <a:schemeClr val="tx1"/>
              </a:solidFill>
            </a:endParaRP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tar.close_tartarus</a:t>
            </a:r>
            <a:r>
              <a:rPr lang="en-US" sz="1600" b="1" i="1" dirty="0">
                <a:solidFill>
                  <a:srgbClr val="00B050"/>
                </a:solidFill>
              </a:rPr>
              <a:t>() </a:t>
            </a:r>
          </a:p>
          <a:p>
            <a:pPr marL="0" indent="0">
              <a:buNone/>
            </a:pPr>
            <a:endParaRPr lang="en-IN" sz="1600" dirty="0">
              <a:solidFill>
                <a:schemeClr val="tx1"/>
              </a:solidFill>
            </a:endParaRPr>
          </a:p>
          <a:p>
            <a:pPr marL="0" indent="0">
              <a:buNone/>
            </a:pPr>
            <a:r>
              <a:rPr lang="en-IN" sz="1600" dirty="0">
                <a:solidFill>
                  <a:schemeClr val="tx1"/>
                </a:solidFill>
              </a:rPr>
              <a:t>The system will respond by stating that the platform has been closed.</a:t>
            </a:r>
          </a:p>
          <a:p>
            <a:pPr marL="0" indent="0">
              <a:buNone/>
            </a:pPr>
            <a:r>
              <a:rPr lang="en-IN" sz="1600" dirty="0">
                <a:solidFill>
                  <a:schemeClr val="tx1"/>
                </a:solidFill>
              </a:rPr>
              <a:t>The same may be started again afresh with the same or different parameters.</a:t>
            </a:r>
            <a:endParaRPr lang="en-US" sz="1600" dirty="0"/>
          </a:p>
        </p:txBody>
      </p:sp>
      <p:cxnSp>
        <p:nvCxnSpPr>
          <p:cNvPr id="6" name="Straight Arrow Connector 5">
            <a:extLst>
              <a:ext uri="{FF2B5EF4-FFF2-40B4-BE49-F238E27FC236}">
                <a16:creationId xmlns:a16="http://schemas.microsoft.com/office/drawing/2014/main" id="{288ADAE8-9036-4457-BF12-1E780A9519CB}"/>
              </a:ext>
            </a:extLst>
          </p:cNvPr>
          <p:cNvCxnSpPr/>
          <p:nvPr/>
        </p:nvCxnSpPr>
        <p:spPr>
          <a:xfrm flipH="1">
            <a:off x="3053593" y="2583809"/>
            <a:ext cx="235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178;p10">
            <a:extLst>
              <a:ext uri="{FF2B5EF4-FFF2-40B4-BE49-F238E27FC236}">
                <a16:creationId xmlns:a16="http://schemas.microsoft.com/office/drawing/2014/main" id="{7E203FC0-7870-430E-8132-624B2B5F0F52}"/>
              </a:ext>
            </a:extLst>
          </p:cNvPr>
          <p:cNvSpPr txBox="1"/>
          <p:nvPr/>
        </p:nvSpPr>
        <p:spPr>
          <a:xfrm>
            <a:off x="5410899" y="2399143"/>
            <a:ext cx="4505458"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FF0000"/>
                </a:solidFill>
                <a:ea typeface="Calibri"/>
                <a:cs typeface="Calibri"/>
                <a:sym typeface="Calibri"/>
              </a:rPr>
              <a:t>Note: Don’t forget the brackets, since it’s a function.</a:t>
            </a:r>
            <a:endParaRPr sz="1600" dirty="0"/>
          </a:p>
        </p:txBody>
      </p:sp>
    </p:spTree>
    <p:extLst>
      <p:ext uri="{BB962C8B-B14F-4D97-AF65-F5344CB8AC3E}">
        <p14:creationId xmlns:p14="http://schemas.microsoft.com/office/powerpoint/2010/main" val="276464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get_tartarus_details</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t>get_tartarus_details</a:t>
            </a:r>
            <a:r>
              <a:rPr lang="en-US" sz="1600" b="1" i="1" dirty="0"/>
              <a:t>/0</a:t>
            </a:r>
          </a:p>
          <a:p>
            <a:pPr marL="0" indent="0">
              <a:buNone/>
            </a:pPr>
            <a:r>
              <a:rPr lang="en-US" sz="1600" dirty="0"/>
              <a:t>Usage : </a:t>
            </a:r>
            <a:r>
              <a:rPr lang="en-US" sz="1600" b="1" i="1" dirty="0" err="1">
                <a:solidFill>
                  <a:srgbClr val="7030A0"/>
                </a:solidFill>
              </a:rPr>
              <a:t>ip</a:t>
            </a:r>
            <a:r>
              <a:rPr lang="en-US" sz="1600" b="1" i="1" dirty="0">
                <a:solidFill>
                  <a:srgbClr val="7030A0"/>
                </a:solidFill>
              </a:rPr>
              <a:t>, port = </a:t>
            </a:r>
            <a:r>
              <a:rPr lang="en-US" sz="1600" b="1" i="1" dirty="0" err="1">
                <a:solidFill>
                  <a:srgbClr val="7030A0"/>
                </a:solidFill>
              </a:rPr>
              <a:t>tar.get_tartarus_details</a:t>
            </a:r>
            <a:r>
              <a:rPr lang="en-US" sz="1600" b="1" i="1" dirty="0">
                <a:solidFill>
                  <a:srgbClr val="7030A0"/>
                </a:solidFill>
              </a:rPr>
              <a:t>()</a:t>
            </a:r>
          </a:p>
          <a:p>
            <a:pPr marL="0" indent="0">
              <a:buNone/>
            </a:pPr>
            <a:r>
              <a:rPr lang="en-US" sz="1600" dirty="0">
                <a:solidFill>
                  <a:schemeClr val="tx1"/>
                </a:solidFill>
              </a:rPr>
              <a:t>Description : </a:t>
            </a:r>
            <a:r>
              <a:rPr lang="en-US" sz="1600" dirty="0">
                <a:solidFill>
                  <a:srgbClr val="7030A0"/>
                </a:solidFill>
              </a:rPr>
              <a:t>Returns the IP and Port on which the current Tartarus platform is running</a:t>
            </a:r>
          </a:p>
          <a:p>
            <a:pPr>
              <a:buFont typeface="Arial" panose="020B0604020202020204" pitchFamily="34" charset="0"/>
              <a:buChar char="•"/>
            </a:pPr>
            <a:r>
              <a:rPr lang="en-US" sz="1600" dirty="0"/>
              <a:t> Expects two values on the left side of assignment operator</a:t>
            </a:r>
          </a:p>
          <a:p>
            <a:pPr>
              <a:buFont typeface="Arial" panose="020B0604020202020204" pitchFamily="34" charset="0"/>
              <a:buChar char="•"/>
            </a:pPr>
            <a:r>
              <a:rPr lang="en-US" sz="1600" dirty="0"/>
              <a:t> The first value returned is the IP and second value is the Port</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ip</a:t>
            </a:r>
            <a:r>
              <a:rPr lang="en-US" sz="1600" b="1" i="1" dirty="0">
                <a:solidFill>
                  <a:srgbClr val="00B050"/>
                </a:solidFill>
              </a:rPr>
              <a:t>, port = </a:t>
            </a:r>
            <a:r>
              <a:rPr lang="en-US" sz="1600" b="1" i="1" dirty="0" err="1">
                <a:solidFill>
                  <a:srgbClr val="00B050"/>
                </a:solidFill>
              </a:rPr>
              <a:t>tar.get_tartarus_details</a:t>
            </a:r>
            <a:r>
              <a:rPr lang="en-US" sz="1600" b="1" i="1" dirty="0">
                <a:solidFill>
                  <a:srgbClr val="00B050"/>
                </a:solidFill>
              </a:rPr>
              <a:t>()</a:t>
            </a:r>
          </a:p>
        </p:txBody>
      </p:sp>
      <p:sp>
        <p:nvSpPr>
          <p:cNvPr id="11" name="TextBox 10">
            <a:extLst>
              <a:ext uri="{FF2B5EF4-FFF2-40B4-BE49-F238E27FC236}">
                <a16:creationId xmlns:a16="http://schemas.microsoft.com/office/drawing/2014/main" id="{71E47212-E80E-4DC1-9693-F5A47A14528D}"/>
              </a:ext>
            </a:extLst>
          </p:cNvPr>
          <p:cNvSpPr txBox="1"/>
          <p:nvPr/>
        </p:nvSpPr>
        <p:spPr>
          <a:xfrm>
            <a:off x="7021584" y="2397948"/>
            <a:ext cx="348814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Note:</a:t>
            </a:r>
          </a:p>
          <a:p>
            <a:r>
              <a:rPr lang="en-US" sz="1600" dirty="0">
                <a:solidFill>
                  <a:srgbClr val="FF0000"/>
                </a:solidFill>
              </a:rPr>
              <a:t>If the Left side of assignment operator mentions only one variable, a tuple in the format (IP, Port) is assigned to the variable.</a:t>
            </a:r>
          </a:p>
          <a:p>
            <a:pPr marL="342900" indent="-342900">
              <a:buFont typeface="+mj-lt"/>
              <a:buAutoNum type="arabicPeriod"/>
            </a:pPr>
            <a:endParaRPr lang="en-US" sz="1600" dirty="0">
              <a:solidFill>
                <a:srgbClr val="FF0000"/>
              </a:solidFill>
            </a:endParaRPr>
          </a:p>
        </p:txBody>
      </p:sp>
    </p:spTree>
    <p:extLst>
      <p:ext uri="{BB962C8B-B14F-4D97-AF65-F5344CB8AC3E}">
        <p14:creationId xmlns:p14="http://schemas.microsoft.com/office/powerpoint/2010/main" val="79509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set_token</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t>set_token</a:t>
            </a:r>
            <a:r>
              <a:rPr lang="en-US" sz="1600" b="1" i="1" dirty="0"/>
              <a:t>/1</a:t>
            </a:r>
          </a:p>
          <a:p>
            <a:pPr marL="0" indent="0">
              <a:buNone/>
            </a:pPr>
            <a:r>
              <a:rPr lang="en-US" sz="1600" dirty="0"/>
              <a:t>Usage : </a:t>
            </a:r>
            <a:r>
              <a:rPr lang="en-US" sz="1600" b="1" i="1" dirty="0" err="1">
                <a:solidFill>
                  <a:srgbClr val="7030A0"/>
                </a:solidFill>
              </a:rPr>
              <a:t>tar.set_token</a:t>
            </a:r>
            <a:r>
              <a:rPr lang="en-US" sz="1600" b="1" i="1" dirty="0">
                <a:solidFill>
                  <a:srgbClr val="7030A0"/>
                </a:solidFill>
              </a:rPr>
              <a:t>(&lt;Token&gt;)</a:t>
            </a:r>
          </a:p>
          <a:p>
            <a:pPr marL="0" indent="0">
              <a:buNone/>
            </a:pPr>
            <a:r>
              <a:rPr lang="en-US" sz="1600" dirty="0">
                <a:solidFill>
                  <a:schemeClr val="tx1"/>
                </a:solidFill>
              </a:rPr>
              <a:t>Description : </a:t>
            </a:r>
            <a:r>
              <a:rPr lang="en-US" sz="1600" dirty="0">
                <a:solidFill>
                  <a:srgbClr val="7030A0"/>
                </a:solidFill>
              </a:rPr>
              <a:t>Sets the value of the token on the running Tartarus platform.</a:t>
            </a:r>
          </a:p>
          <a:p>
            <a:pPr lvl="0" indent="-98425">
              <a:lnSpc>
                <a:spcPct val="70000"/>
              </a:lnSpc>
              <a:spcBef>
                <a:spcPts val="1800"/>
              </a:spcBef>
              <a:spcAft>
                <a:spcPts val="0"/>
              </a:spcAft>
              <a:buSzPts val="1550"/>
              <a:buFont typeface="Arial"/>
              <a:buChar char="•"/>
            </a:pPr>
            <a:r>
              <a:rPr lang="en-US" sz="1600" dirty="0"/>
              <a:t> Whenever a platform is started, a token (an integer) has to be assigned to it</a:t>
            </a:r>
          </a:p>
          <a:p>
            <a:pPr lvl="0" indent="-98425">
              <a:lnSpc>
                <a:spcPct val="70000"/>
              </a:lnSpc>
              <a:spcBef>
                <a:spcPts val="1800"/>
              </a:spcBef>
              <a:spcAft>
                <a:spcPts val="0"/>
              </a:spcAft>
              <a:buSzPts val="1550"/>
              <a:buFont typeface="Arial"/>
              <a:buChar char="•"/>
            </a:pPr>
            <a:r>
              <a:rPr lang="en-US" sz="1600" dirty="0"/>
              <a:t> The token acts as a key to enter the platform</a:t>
            </a:r>
          </a:p>
          <a:p>
            <a:pPr lvl="0" indent="-98425">
              <a:lnSpc>
                <a:spcPct val="70000"/>
              </a:lnSpc>
              <a:spcBef>
                <a:spcPts val="1800"/>
              </a:spcBef>
              <a:spcAft>
                <a:spcPts val="0"/>
              </a:spcAft>
              <a:buSzPts val="1550"/>
              <a:buFont typeface="Arial"/>
              <a:buChar char="•"/>
            </a:pPr>
            <a:r>
              <a:rPr lang="en-US" sz="1600" dirty="0">
                <a:solidFill>
                  <a:srgbClr val="7030A0"/>
                </a:solidFill>
              </a:rPr>
              <a:t> Token is used as an authorization for an agent to enter the platform</a:t>
            </a:r>
            <a:endParaRPr lang="en-US" sz="1600" dirty="0"/>
          </a:p>
          <a:p>
            <a:pPr lvl="0" indent="-98425">
              <a:lnSpc>
                <a:spcPct val="70000"/>
              </a:lnSpc>
              <a:spcBef>
                <a:spcPts val="1800"/>
              </a:spcBef>
              <a:spcAft>
                <a:spcPts val="0"/>
              </a:spcAft>
              <a:buSzPts val="1550"/>
              <a:buFont typeface="Arial"/>
              <a:buChar char="•"/>
            </a:pPr>
            <a:r>
              <a:rPr lang="en-US" sz="1600" dirty="0"/>
              <a:t> An agent needs to have this token within it to enter the concerned platform</a:t>
            </a:r>
          </a:p>
          <a:p>
            <a:pPr lvl="0" indent="-98425">
              <a:lnSpc>
                <a:spcPct val="70000"/>
              </a:lnSpc>
              <a:spcBef>
                <a:spcPts val="1800"/>
              </a:spcBef>
              <a:spcAft>
                <a:spcPts val="0"/>
              </a:spcAft>
              <a:buSzPts val="1550"/>
              <a:buFont typeface="Arial"/>
              <a:buChar char="•"/>
            </a:pPr>
            <a:r>
              <a:rPr lang="en-US" sz="1600" dirty="0"/>
              <a:t> If the token carried by the agent differs from that of the platform, the former is not permitted to migrate to the platform</a:t>
            </a:r>
          </a:p>
          <a:p>
            <a:pPr lvl="0" indent="-98425">
              <a:lnSpc>
                <a:spcPct val="70000"/>
              </a:lnSpc>
              <a:spcBef>
                <a:spcPts val="1800"/>
              </a:spcBef>
              <a:spcAft>
                <a:spcPts val="0"/>
              </a:spcAft>
              <a:buSzPts val="1550"/>
              <a:buFont typeface="Arial"/>
              <a:buChar char="•"/>
            </a:pPr>
            <a:r>
              <a:rPr lang="en-US" sz="1600" dirty="0"/>
              <a:t> If different platforms have different tokens and an agent wishes to visit all these platforms, then it is mandatory that the agent possess all these tokens</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tar.set_token</a:t>
            </a:r>
            <a:r>
              <a:rPr lang="en-US" sz="1600" b="1" i="1" dirty="0">
                <a:solidFill>
                  <a:srgbClr val="00B050"/>
                </a:solidFill>
              </a:rPr>
              <a:t>(2211)</a:t>
            </a:r>
          </a:p>
        </p:txBody>
      </p:sp>
    </p:spTree>
    <p:extLst>
      <p:ext uri="{BB962C8B-B14F-4D97-AF65-F5344CB8AC3E}">
        <p14:creationId xmlns:p14="http://schemas.microsoft.com/office/powerpoint/2010/main" val="220908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keep_alive</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keep_alive</a:t>
            </a:r>
            <a:r>
              <a:rPr lang="en-US" sz="1600" b="1" i="1" dirty="0">
                <a:solidFill>
                  <a:schemeClr val="tx1"/>
                </a:solidFill>
              </a:rPr>
              <a:t>/0</a:t>
            </a:r>
          </a:p>
          <a:p>
            <a:pPr marL="0" indent="0">
              <a:buNone/>
            </a:pPr>
            <a:r>
              <a:rPr lang="en-US" sz="1600" dirty="0"/>
              <a:t>Usage : </a:t>
            </a:r>
            <a:r>
              <a:rPr lang="en-US" sz="1600" b="1" i="1" dirty="0" err="1">
                <a:solidFill>
                  <a:srgbClr val="7030A0"/>
                </a:solidFill>
              </a:rPr>
              <a:t>tar.keep_alive</a:t>
            </a:r>
            <a:r>
              <a:rPr lang="en-US" sz="1600" b="1" i="1" dirty="0">
                <a:solidFill>
                  <a:srgbClr val="7030A0"/>
                </a:solidFill>
              </a:rPr>
              <a:t>()</a:t>
            </a:r>
          </a:p>
          <a:p>
            <a:pPr marL="0" indent="0">
              <a:buNone/>
            </a:pPr>
            <a:r>
              <a:rPr lang="en-US" sz="1600" dirty="0">
                <a:solidFill>
                  <a:schemeClr val="tx1"/>
                </a:solidFill>
              </a:rPr>
              <a:t>Description : </a:t>
            </a:r>
            <a:r>
              <a:rPr lang="en-US" sz="1600" dirty="0">
                <a:solidFill>
                  <a:srgbClr val="7030A0"/>
                </a:solidFill>
              </a:rPr>
              <a:t>A default implementation provided to keep the platform alive, and allow Prolog queries by user.</a:t>
            </a:r>
            <a:endParaRPr lang="en-US" sz="1600" b="0" dirty="0">
              <a:solidFill>
                <a:srgbClr val="7030A0"/>
              </a:solidFill>
              <a:effectLst/>
            </a:endParaRPr>
          </a:p>
          <a:p>
            <a:pPr lvl="0" indent="-127000">
              <a:spcBef>
                <a:spcPts val="1400"/>
              </a:spcBef>
              <a:spcAft>
                <a:spcPts val="0"/>
              </a:spcAft>
              <a:buSzPts val="2000"/>
              <a:buFont typeface="Arial"/>
              <a:buChar char="•"/>
            </a:pPr>
            <a:r>
              <a:rPr lang="en-US" sz="1600" dirty="0">
                <a:solidFill>
                  <a:schemeClr val="dk1"/>
                </a:solidFill>
              </a:rPr>
              <a:t>Some operations such as agent movement require acknowledgements to be processed, thus they require the platform to be alive.</a:t>
            </a:r>
          </a:p>
          <a:p>
            <a:pPr>
              <a:buFont typeface="Arial" panose="020B0604020202020204" pitchFamily="34" charset="0"/>
              <a:buChar char="•"/>
            </a:pPr>
            <a:r>
              <a:rPr lang="en-US" sz="1600" b="0" dirty="0">
                <a:solidFill>
                  <a:schemeClr val="tx1"/>
                </a:solidFill>
                <a:effectLst/>
              </a:rPr>
              <a:t> This function makes platform running till user give input - halt</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tar.keep_alive</a:t>
            </a:r>
            <a:r>
              <a:rPr lang="en-US" sz="1600" b="1" i="1" dirty="0">
                <a:solidFill>
                  <a:srgbClr val="00B050"/>
                </a:solidFill>
              </a:rPr>
              <a:t>()</a:t>
            </a:r>
            <a:endParaRPr lang="en-US" sz="1800" dirty="0"/>
          </a:p>
        </p:txBody>
      </p:sp>
    </p:spTree>
    <p:extLst>
      <p:ext uri="{BB962C8B-B14F-4D97-AF65-F5344CB8AC3E}">
        <p14:creationId xmlns:p14="http://schemas.microsoft.com/office/powerpoint/2010/main" val="221981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4142-1E08-4D68-9819-1771137C48EF}"/>
              </a:ext>
            </a:extLst>
          </p:cNvPr>
          <p:cNvSpPr>
            <a:spLocks noGrp="1"/>
          </p:cNvSpPr>
          <p:nvPr>
            <p:ph type="title"/>
          </p:nvPr>
        </p:nvSpPr>
        <p:spPr/>
        <p:txBody>
          <a:bodyPr/>
          <a:lstStyle/>
          <a:p>
            <a:r>
              <a:rPr lang="en-US" dirty="0"/>
              <a:t>Demo – Starting and closing Tartarus</a:t>
            </a:r>
            <a:endParaRPr lang="en-IN" dirty="0"/>
          </a:p>
        </p:txBody>
      </p:sp>
      <p:sp>
        <p:nvSpPr>
          <p:cNvPr id="3" name="Content Placeholder 2">
            <a:extLst>
              <a:ext uri="{FF2B5EF4-FFF2-40B4-BE49-F238E27FC236}">
                <a16:creationId xmlns:a16="http://schemas.microsoft.com/office/drawing/2014/main" id="{B3B7F0FD-8EA4-4FE7-9C7D-1A85EF3BEE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8757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B967-CDDC-42F1-99CE-109E2E65ED7A}"/>
              </a:ext>
            </a:extLst>
          </p:cNvPr>
          <p:cNvSpPr>
            <a:spLocks noGrp="1"/>
          </p:cNvSpPr>
          <p:nvPr>
            <p:ph type="title"/>
          </p:nvPr>
        </p:nvSpPr>
        <p:spPr/>
        <p:txBody>
          <a:bodyPr/>
          <a:lstStyle/>
          <a:p>
            <a:r>
              <a:rPr lang="en-US" dirty="0"/>
              <a:t>Mobile agents and Behaviors</a:t>
            </a:r>
          </a:p>
        </p:txBody>
      </p:sp>
      <p:sp>
        <p:nvSpPr>
          <p:cNvPr id="5" name="Content Placeholder 4">
            <a:extLst>
              <a:ext uri="{FF2B5EF4-FFF2-40B4-BE49-F238E27FC236}">
                <a16:creationId xmlns:a16="http://schemas.microsoft.com/office/drawing/2014/main" id="{0403EF0E-CBCF-4F9C-814A-536A3DA22A4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An agent is a program which could be either static or mobile. </a:t>
            </a:r>
            <a:r>
              <a:rPr lang="en-US" i="1" dirty="0" err="1"/>
              <a:t>TarPy</a:t>
            </a:r>
            <a:r>
              <a:rPr lang="en-US" i="1" dirty="0"/>
              <a:t> </a:t>
            </a:r>
            <a:r>
              <a:rPr lang="en-US" dirty="0"/>
              <a:t>can support both types.</a:t>
            </a:r>
          </a:p>
          <a:p>
            <a:pPr lvl="0" indent="-127000">
              <a:spcBef>
                <a:spcPts val="1800"/>
              </a:spcBef>
              <a:spcAft>
                <a:spcPts val="0"/>
              </a:spcAft>
              <a:buSzPts val="2000"/>
              <a:buFont typeface="Arial"/>
              <a:buChar char="•"/>
            </a:pPr>
            <a:r>
              <a:rPr lang="en-US" dirty="0"/>
              <a:t> Mobile agent is an agent which can move to different platforms.</a:t>
            </a:r>
          </a:p>
          <a:p>
            <a:pPr lvl="0" indent="-127000">
              <a:spcBef>
                <a:spcPts val="1800"/>
              </a:spcBef>
              <a:spcAft>
                <a:spcPts val="0"/>
              </a:spcAft>
              <a:buSzPts val="2000"/>
              <a:buFont typeface="Arial"/>
              <a:buChar char="•"/>
            </a:pPr>
            <a:r>
              <a:rPr lang="en-US" dirty="0"/>
              <a:t> Since the agent is mobile and autonomous, it has it’s own </a:t>
            </a:r>
            <a:r>
              <a:rPr lang="en-US" b="1" dirty="0">
                <a:solidFill>
                  <a:srgbClr val="0070C0"/>
                </a:solidFill>
              </a:rPr>
              <a:t>behavior.</a:t>
            </a:r>
          </a:p>
          <a:p>
            <a:pPr lvl="0" indent="-127000">
              <a:spcBef>
                <a:spcPts val="1800"/>
              </a:spcBef>
              <a:spcAft>
                <a:spcPts val="0"/>
              </a:spcAft>
              <a:buSzPts val="2000"/>
              <a:buFont typeface="Arial"/>
              <a:buChar char="•"/>
            </a:pPr>
            <a:r>
              <a:rPr lang="en-US" b="1" dirty="0">
                <a:solidFill>
                  <a:srgbClr val="0070C0"/>
                </a:solidFill>
              </a:rPr>
              <a:t> Behavior </a:t>
            </a:r>
            <a:r>
              <a:rPr lang="en-US" dirty="0">
                <a:solidFill>
                  <a:schemeClr val="tx1"/>
                </a:solidFill>
              </a:rPr>
              <a:t>is a piece of python code, which is carried by the agent whenever it moves to other platform.</a:t>
            </a:r>
          </a:p>
          <a:p>
            <a:pPr lvl="0" indent="-127000">
              <a:spcBef>
                <a:spcPts val="1800"/>
              </a:spcBef>
              <a:spcAft>
                <a:spcPts val="0"/>
              </a:spcAft>
              <a:buSzPts val="2000"/>
              <a:buFont typeface="Arial"/>
              <a:buChar char="•"/>
            </a:pPr>
            <a:r>
              <a:rPr lang="en-US" dirty="0">
                <a:solidFill>
                  <a:schemeClr val="dk1"/>
                </a:solidFill>
              </a:rPr>
              <a:t> As soon as the agent reaches the other platform it executes the </a:t>
            </a:r>
            <a:r>
              <a:rPr lang="en-US" dirty="0" err="1">
                <a:solidFill>
                  <a:schemeClr val="dk1"/>
                </a:solidFill>
              </a:rPr>
              <a:t>behaviour</a:t>
            </a:r>
            <a:r>
              <a:rPr lang="en-US" dirty="0">
                <a:solidFill>
                  <a:schemeClr val="dk1"/>
                </a:solidFill>
              </a:rPr>
              <a:t> of the agent.</a:t>
            </a:r>
            <a:endParaRPr lang="en-US" dirty="0"/>
          </a:p>
          <a:p>
            <a:pPr lvl="0" indent="-127000">
              <a:spcBef>
                <a:spcPts val="1800"/>
              </a:spcBef>
              <a:spcAft>
                <a:spcPts val="0"/>
              </a:spcAft>
              <a:buSzPts val="2000"/>
              <a:buFont typeface="Arial"/>
              <a:buChar char="•"/>
            </a:pPr>
            <a:r>
              <a:rPr lang="en-US" dirty="0">
                <a:solidFill>
                  <a:schemeClr val="dk1"/>
                </a:solidFill>
              </a:rPr>
              <a:t> Before any agent is created, the behavior code for it needs to be written in a separate file.</a:t>
            </a:r>
          </a:p>
          <a:p>
            <a:pPr lvl="0" indent="-127000">
              <a:spcBef>
                <a:spcPts val="1800"/>
              </a:spcBef>
              <a:spcAft>
                <a:spcPts val="0"/>
              </a:spcAft>
              <a:buSzPts val="2000"/>
              <a:buFont typeface="Arial"/>
              <a:buChar char="•"/>
            </a:pPr>
            <a:r>
              <a:rPr lang="en-US" dirty="0">
                <a:solidFill>
                  <a:schemeClr val="dk1"/>
                </a:solidFill>
              </a:rPr>
              <a:t> Any </a:t>
            </a:r>
            <a:r>
              <a:rPr lang="en-US" b="1" dirty="0">
                <a:solidFill>
                  <a:schemeClr val="dk1"/>
                </a:solidFill>
              </a:rPr>
              <a:t>behavior file </a:t>
            </a:r>
            <a:r>
              <a:rPr lang="en-US" dirty="0">
                <a:solidFill>
                  <a:schemeClr val="dk1"/>
                </a:solidFill>
              </a:rPr>
              <a:t>will be holding three variables automatically when associated with any agent</a:t>
            </a:r>
          </a:p>
          <a:p>
            <a:pPr lvl="1"/>
            <a:r>
              <a:rPr lang="en-US" dirty="0"/>
              <a:t>_IP which denotes the IP address of the platform on which agent currently resides</a:t>
            </a:r>
          </a:p>
          <a:p>
            <a:pPr lvl="1"/>
            <a:r>
              <a:rPr lang="en-US" dirty="0"/>
              <a:t>_Port which denotes the Port of the platform on which agent currently resides</a:t>
            </a:r>
          </a:p>
          <a:p>
            <a:pPr lvl="1"/>
            <a:r>
              <a:rPr lang="en-US" dirty="0"/>
              <a:t>_Agent which denotes the name of the agent carrying a copy of the behavior file.</a:t>
            </a:r>
          </a:p>
          <a:p>
            <a:pPr>
              <a:buFont typeface="Arial" panose="020B0604020202020204" pitchFamily="34" charset="0"/>
              <a:buChar char="•"/>
            </a:pPr>
            <a:r>
              <a:rPr lang="en-US" dirty="0"/>
              <a:t> Any function which requires calling from agent behavior, need an additional argument which is the platform Port(Can directly use _Port)</a:t>
            </a:r>
          </a:p>
          <a:p>
            <a:endParaRPr lang="en-US" dirty="0"/>
          </a:p>
        </p:txBody>
      </p:sp>
    </p:spTree>
    <p:extLst>
      <p:ext uri="{BB962C8B-B14F-4D97-AF65-F5344CB8AC3E}">
        <p14:creationId xmlns:p14="http://schemas.microsoft.com/office/powerpoint/2010/main" val="290703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F51D-B320-4625-B4DA-0CDAA8539E26}"/>
              </a:ext>
            </a:extLst>
          </p:cNvPr>
          <p:cNvSpPr>
            <a:spLocks noGrp="1"/>
          </p:cNvSpPr>
          <p:nvPr>
            <p:ph type="title"/>
          </p:nvPr>
        </p:nvSpPr>
        <p:spPr/>
        <p:txBody>
          <a:bodyPr/>
          <a:lstStyle/>
          <a:p>
            <a:r>
              <a:rPr lang="en-US" dirty="0"/>
              <a:t>Behavior of an Agent</a:t>
            </a:r>
          </a:p>
        </p:txBody>
      </p:sp>
      <p:sp>
        <p:nvSpPr>
          <p:cNvPr id="3" name="Content Placeholder 2">
            <a:extLst>
              <a:ext uri="{FF2B5EF4-FFF2-40B4-BE49-F238E27FC236}">
                <a16:creationId xmlns:a16="http://schemas.microsoft.com/office/drawing/2014/main" id="{35C50AC6-E582-4B12-BA2B-A1E595F3933A}"/>
              </a:ext>
            </a:extLst>
          </p:cNvPr>
          <p:cNvSpPr>
            <a:spLocks noGrp="1"/>
          </p:cNvSpPr>
          <p:nvPr>
            <p:ph idx="1"/>
          </p:nvPr>
        </p:nvSpPr>
        <p:spPr/>
        <p:txBody>
          <a:bodyPr/>
          <a:lstStyle/>
          <a:p>
            <a:r>
              <a:rPr lang="en-US" dirty="0"/>
              <a:t>An example behavior of a mobile agent associated to an agent named “</a:t>
            </a:r>
            <a:r>
              <a:rPr lang="en-US" dirty="0" err="1"/>
              <a:t>myagent</a:t>
            </a:r>
            <a:r>
              <a:rPr lang="en-US" dirty="0"/>
              <a:t>” present on platform with IP = “localhost” and Port = 5004.</a:t>
            </a:r>
          </a:p>
          <a:p>
            <a:endParaRPr lang="en-US" dirty="0"/>
          </a:p>
          <a:p>
            <a:endParaRPr lang="en-US" dirty="0"/>
          </a:p>
        </p:txBody>
      </p:sp>
      <p:grpSp>
        <p:nvGrpSpPr>
          <p:cNvPr id="6" name="Group 5">
            <a:extLst>
              <a:ext uri="{FF2B5EF4-FFF2-40B4-BE49-F238E27FC236}">
                <a16:creationId xmlns:a16="http://schemas.microsoft.com/office/drawing/2014/main" id="{6CA5DA0B-4B6F-43B9-9FA6-5EFA277974F0}"/>
              </a:ext>
            </a:extLst>
          </p:cNvPr>
          <p:cNvGrpSpPr/>
          <p:nvPr/>
        </p:nvGrpSpPr>
        <p:grpSpPr>
          <a:xfrm>
            <a:off x="1097280" y="2019831"/>
            <a:ext cx="4812632" cy="3623214"/>
            <a:chOff x="1166069" y="1619075"/>
            <a:chExt cx="3959604" cy="2158717"/>
          </a:xfrm>
        </p:grpSpPr>
        <p:sp>
          <p:nvSpPr>
            <p:cNvPr id="4" name="Rectangle 3">
              <a:extLst>
                <a:ext uri="{FF2B5EF4-FFF2-40B4-BE49-F238E27FC236}">
                  <a16:creationId xmlns:a16="http://schemas.microsoft.com/office/drawing/2014/main" id="{37BA1EDC-89CE-426C-B4E0-2B1962FA2855}"/>
                </a:ext>
              </a:extLst>
            </p:cNvPr>
            <p:cNvSpPr/>
            <p:nvPr/>
          </p:nvSpPr>
          <p:spPr>
            <a:xfrm>
              <a:off x="1166070" y="1619075"/>
              <a:ext cx="3959603" cy="2158717"/>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r>
                <a:rPr lang="en-US" sz="1600" dirty="0"/>
                <a:t>from Tartarus import Tarpy</a:t>
              </a:r>
            </a:p>
            <a:p>
              <a:r>
                <a:rPr lang="en-US" sz="1600" dirty="0"/>
                <a:t>t = Tarpy()</a:t>
              </a:r>
            </a:p>
            <a:p>
              <a:endParaRPr lang="en-US" sz="1600" dirty="0"/>
            </a:p>
            <a:p>
              <a:r>
                <a:rPr lang="en-US" sz="1600" dirty="0"/>
                <a:t>def </a:t>
              </a:r>
              <a:r>
                <a:rPr lang="en-US" sz="1600" dirty="0" err="1"/>
                <a:t>func</a:t>
              </a:r>
              <a:r>
                <a:rPr lang="en-US" sz="1600" dirty="0"/>
                <a:t>():</a:t>
              </a:r>
            </a:p>
            <a:p>
              <a:pPr lvl="1"/>
              <a:r>
                <a:rPr lang="en-US" sz="1600" dirty="0"/>
                <a:t>print(“I am the </a:t>
              </a:r>
              <a:r>
                <a:rPr lang="en-US" sz="1600" dirty="0" err="1"/>
                <a:t>behaviour</a:t>
              </a:r>
              <a:r>
                <a:rPr lang="en-US" sz="1600" dirty="0"/>
                <a:t>”)</a:t>
              </a:r>
            </a:p>
            <a:p>
              <a:pPr lvl="1"/>
              <a:r>
                <a:rPr lang="en-US" sz="1600" dirty="0"/>
                <a:t>print(“I am at IP : “ , _IP , “ and Port : “ , _Port)</a:t>
              </a:r>
              <a:endParaRPr lang="en-US" sz="1600" dirty="0">
                <a:cs typeface="Calibri"/>
              </a:endParaRPr>
            </a:p>
            <a:p>
              <a:pPr lvl="1"/>
              <a:r>
                <a:rPr lang="en-US" sz="1600" dirty="0"/>
                <a:t>print(“I will move to the next node”)</a:t>
              </a:r>
            </a:p>
            <a:p>
              <a:pPr lvl="1"/>
              <a:r>
                <a:rPr lang="en-US" sz="1600" dirty="0" err="1"/>
                <a:t>t.move_agent</a:t>
              </a:r>
              <a:r>
                <a:rPr lang="en-US" sz="1600" dirty="0"/>
                <a:t>(_Agent, “localhost”, 5002, _Port)</a:t>
              </a:r>
              <a:endParaRPr lang="en-US" sz="1600" dirty="0">
                <a:cs typeface="Calibri"/>
              </a:endParaRPr>
            </a:p>
            <a:p>
              <a:pPr lvl="1"/>
              <a:endParaRPr lang="en-US" sz="1600" dirty="0"/>
            </a:p>
            <a:p>
              <a:r>
                <a:rPr lang="en-US" sz="1600" dirty="0" err="1"/>
                <a:t>func</a:t>
              </a:r>
              <a:r>
                <a:rPr lang="en-US" sz="1600" dirty="0"/>
                <a:t>()</a:t>
              </a:r>
            </a:p>
          </p:txBody>
        </p:sp>
        <p:sp>
          <p:nvSpPr>
            <p:cNvPr id="5" name="Rectangle 4">
              <a:extLst>
                <a:ext uri="{FF2B5EF4-FFF2-40B4-BE49-F238E27FC236}">
                  <a16:creationId xmlns:a16="http://schemas.microsoft.com/office/drawing/2014/main" id="{FD00C192-8BF0-4C79-A453-7209BCFFD0B3}"/>
                </a:ext>
              </a:extLst>
            </p:cNvPr>
            <p:cNvSpPr/>
            <p:nvPr/>
          </p:nvSpPr>
          <p:spPr>
            <a:xfrm>
              <a:off x="1166069" y="1619075"/>
              <a:ext cx="3959603"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behave.py</a:t>
              </a:r>
            </a:p>
          </p:txBody>
        </p:sp>
      </p:grpSp>
      <p:sp>
        <p:nvSpPr>
          <p:cNvPr id="11" name="Rectangle 10">
            <a:extLst>
              <a:ext uri="{FF2B5EF4-FFF2-40B4-BE49-F238E27FC236}">
                <a16:creationId xmlns:a16="http://schemas.microsoft.com/office/drawing/2014/main" id="{95DF899E-433A-41AB-A3EC-63AB3CFC67DB}"/>
              </a:ext>
            </a:extLst>
          </p:cNvPr>
          <p:cNvSpPr/>
          <p:nvPr/>
        </p:nvSpPr>
        <p:spPr>
          <a:xfrm>
            <a:off x="1097280" y="5607358"/>
            <a:ext cx="10119360" cy="646331"/>
          </a:xfrm>
          <a:prstGeom prst="rect">
            <a:avLst/>
          </a:prstGeom>
        </p:spPr>
        <p:txBody>
          <a:bodyPr wrap="square">
            <a:spAutoFit/>
          </a:bodyPr>
          <a:lstStyle/>
          <a:p>
            <a:r>
              <a:rPr lang="en-US" b="1" dirty="0">
                <a:solidFill>
                  <a:srgbClr val="FF0000"/>
                </a:solidFill>
                <a:ea typeface="Calibri"/>
                <a:cs typeface="Calibri"/>
                <a:sym typeface="Calibri"/>
              </a:rPr>
              <a:t>NB: </a:t>
            </a:r>
            <a:endParaRPr lang="en-US" dirty="0">
              <a:solidFill>
                <a:schemeClr val="dk1"/>
              </a:solidFill>
              <a:ea typeface="Calibri"/>
              <a:cs typeface="Calibri"/>
              <a:sym typeface="Calibri"/>
            </a:endParaRPr>
          </a:p>
          <a:p>
            <a:pPr lvl="0"/>
            <a:r>
              <a:rPr lang="en-US" dirty="0">
                <a:solidFill>
                  <a:schemeClr val="dk1"/>
                </a:solidFill>
                <a:cs typeface="Calibri"/>
                <a:sym typeface="Calibri"/>
              </a:rPr>
              <a:t>It is required to write behavior as a separate file.</a:t>
            </a:r>
            <a:endParaRPr lang="en-US" dirty="0"/>
          </a:p>
        </p:txBody>
      </p:sp>
      <p:sp>
        <p:nvSpPr>
          <p:cNvPr id="10" name="Rectangle 9">
            <a:extLst>
              <a:ext uri="{FF2B5EF4-FFF2-40B4-BE49-F238E27FC236}">
                <a16:creationId xmlns:a16="http://schemas.microsoft.com/office/drawing/2014/main" id="{2D8F381B-1254-448E-BFDF-5D534842D6E4}"/>
              </a:ext>
            </a:extLst>
          </p:cNvPr>
          <p:cNvSpPr/>
          <p:nvPr/>
        </p:nvSpPr>
        <p:spPr>
          <a:xfrm>
            <a:off x="6404009" y="1599549"/>
            <a:ext cx="4812631" cy="4592710"/>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endParaRPr lang="en-US" sz="1600" dirty="0"/>
          </a:p>
          <a:p>
            <a:r>
              <a:rPr lang="en-US" sz="1600" dirty="0"/>
              <a:t>_IP = “localhost”</a:t>
            </a:r>
          </a:p>
          <a:p>
            <a:r>
              <a:rPr lang="en-US" sz="1600" dirty="0"/>
              <a:t>_Port = 5004</a:t>
            </a:r>
          </a:p>
          <a:p>
            <a:r>
              <a:rPr lang="en-US" sz="1600" dirty="0"/>
              <a:t>_Agent = “</a:t>
            </a:r>
            <a:r>
              <a:rPr lang="en-US" sz="1600" dirty="0" err="1"/>
              <a:t>myagent</a:t>
            </a:r>
            <a:r>
              <a:rPr lang="en-US" sz="1600" dirty="0"/>
              <a:t>”</a:t>
            </a:r>
          </a:p>
          <a:p>
            <a:endParaRPr lang="en-US" sz="1600" dirty="0"/>
          </a:p>
          <a:p>
            <a:r>
              <a:rPr lang="en-US" sz="1600" dirty="0"/>
              <a:t>from Tartarus import Tarpy</a:t>
            </a:r>
          </a:p>
          <a:p>
            <a:r>
              <a:rPr lang="en-US" sz="1600" dirty="0"/>
              <a:t>t = </a:t>
            </a:r>
            <a:r>
              <a:rPr lang="en-US" sz="1600" dirty="0" err="1"/>
              <a:t>Tarpy</a:t>
            </a:r>
            <a:r>
              <a:rPr lang="en-US" sz="1600" dirty="0"/>
              <a:t>()</a:t>
            </a:r>
          </a:p>
          <a:p>
            <a:endParaRPr lang="en-US" sz="1600" dirty="0"/>
          </a:p>
          <a:p>
            <a:r>
              <a:rPr lang="en-US" sz="1600" dirty="0"/>
              <a:t>def </a:t>
            </a:r>
            <a:r>
              <a:rPr lang="en-US" sz="1600" dirty="0" err="1"/>
              <a:t>func</a:t>
            </a:r>
            <a:r>
              <a:rPr lang="en-US" sz="1600" dirty="0"/>
              <a:t>():</a:t>
            </a:r>
          </a:p>
          <a:p>
            <a:pPr lvl="1"/>
            <a:r>
              <a:rPr lang="en-US" sz="1600" dirty="0"/>
              <a:t>print(“I am the </a:t>
            </a:r>
            <a:r>
              <a:rPr lang="en-US" sz="1600" dirty="0" err="1"/>
              <a:t>behaviour</a:t>
            </a:r>
            <a:r>
              <a:rPr lang="en-US" sz="1600" dirty="0"/>
              <a:t>”)</a:t>
            </a:r>
          </a:p>
          <a:p>
            <a:pPr lvl="1"/>
            <a:r>
              <a:rPr lang="en-US" sz="1600" dirty="0"/>
              <a:t>print(“I am at IP : “ , _IP , “ and Port : “ , _Port)</a:t>
            </a:r>
            <a:endParaRPr lang="en-US" sz="1600" dirty="0">
              <a:cs typeface="Calibri"/>
            </a:endParaRPr>
          </a:p>
          <a:p>
            <a:pPr lvl="1"/>
            <a:r>
              <a:rPr lang="en-US" sz="1600" dirty="0"/>
              <a:t>print(“I will move to the next node”)</a:t>
            </a:r>
          </a:p>
          <a:p>
            <a:pPr lvl="1"/>
            <a:r>
              <a:rPr lang="en-US" sz="1600" dirty="0" err="1"/>
              <a:t>t.move_agent</a:t>
            </a:r>
            <a:r>
              <a:rPr lang="en-US" sz="1600" dirty="0"/>
              <a:t>(_Agent, “localhost”, 5002, _Port)</a:t>
            </a:r>
            <a:endParaRPr lang="en-US" sz="1600" dirty="0">
              <a:cs typeface="Calibri"/>
            </a:endParaRPr>
          </a:p>
          <a:p>
            <a:pPr lvl="1"/>
            <a:endParaRPr lang="en-US" sz="1600" dirty="0"/>
          </a:p>
          <a:p>
            <a:r>
              <a:rPr lang="en-US" sz="1600" dirty="0" err="1"/>
              <a:t>func</a:t>
            </a:r>
            <a:r>
              <a:rPr lang="en-US" sz="1600" dirty="0"/>
              <a:t>()</a:t>
            </a:r>
          </a:p>
        </p:txBody>
      </p:sp>
      <p:sp>
        <p:nvSpPr>
          <p:cNvPr id="7" name="Arrow: Right 6">
            <a:extLst>
              <a:ext uri="{FF2B5EF4-FFF2-40B4-BE49-F238E27FC236}">
                <a16:creationId xmlns:a16="http://schemas.microsoft.com/office/drawing/2014/main" id="{42B5AA46-0676-46C2-B78B-F40A768D4154}"/>
              </a:ext>
            </a:extLst>
          </p:cNvPr>
          <p:cNvSpPr/>
          <p:nvPr/>
        </p:nvSpPr>
        <p:spPr>
          <a:xfrm>
            <a:off x="5909911" y="3642064"/>
            <a:ext cx="494097" cy="331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180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F51D-B320-4625-B4DA-0CDAA8539E26}"/>
              </a:ext>
            </a:extLst>
          </p:cNvPr>
          <p:cNvSpPr>
            <a:spLocks noGrp="1"/>
          </p:cNvSpPr>
          <p:nvPr>
            <p:ph type="title"/>
          </p:nvPr>
        </p:nvSpPr>
        <p:spPr/>
        <p:txBody>
          <a:bodyPr/>
          <a:lstStyle/>
          <a:p>
            <a:r>
              <a:rPr lang="en-US" dirty="0"/>
              <a:t>Behavior of an Agent (contd.)</a:t>
            </a:r>
          </a:p>
        </p:txBody>
      </p:sp>
      <p:sp>
        <p:nvSpPr>
          <p:cNvPr id="3" name="Content Placeholder 2">
            <a:extLst>
              <a:ext uri="{FF2B5EF4-FFF2-40B4-BE49-F238E27FC236}">
                <a16:creationId xmlns:a16="http://schemas.microsoft.com/office/drawing/2014/main" id="{35C50AC6-E582-4B12-BA2B-A1E595F3933A}"/>
              </a:ext>
            </a:extLst>
          </p:cNvPr>
          <p:cNvSpPr>
            <a:spLocks noGrp="1"/>
          </p:cNvSpPr>
          <p:nvPr>
            <p:ph idx="1"/>
          </p:nvPr>
        </p:nvSpPr>
        <p:spPr/>
        <p:txBody>
          <a:bodyPr/>
          <a:lstStyle/>
          <a:p>
            <a:r>
              <a:rPr lang="en-US" dirty="0"/>
              <a:t>An example behavior of a mobile agent associated to an agent named “</a:t>
            </a:r>
            <a:r>
              <a:rPr lang="en-US" dirty="0" err="1"/>
              <a:t>myagent</a:t>
            </a:r>
            <a:r>
              <a:rPr lang="en-US" dirty="0"/>
              <a:t>” moved to  platform with IP = “localhost” and Port = 5002.</a:t>
            </a:r>
          </a:p>
          <a:p>
            <a:endParaRPr lang="en-US" dirty="0"/>
          </a:p>
          <a:p>
            <a:endParaRPr lang="en-US" dirty="0"/>
          </a:p>
        </p:txBody>
      </p:sp>
      <p:grpSp>
        <p:nvGrpSpPr>
          <p:cNvPr id="6" name="Group 5">
            <a:extLst>
              <a:ext uri="{FF2B5EF4-FFF2-40B4-BE49-F238E27FC236}">
                <a16:creationId xmlns:a16="http://schemas.microsoft.com/office/drawing/2014/main" id="{6CA5DA0B-4B6F-43B9-9FA6-5EFA277974F0}"/>
              </a:ext>
            </a:extLst>
          </p:cNvPr>
          <p:cNvGrpSpPr/>
          <p:nvPr/>
        </p:nvGrpSpPr>
        <p:grpSpPr>
          <a:xfrm>
            <a:off x="1097280" y="2019831"/>
            <a:ext cx="4812632" cy="3623214"/>
            <a:chOff x="1166069" y="1619075"/>
            <a:chExt cx="3959604" cy="2158717"/>
          </a:xfrm>
        </p:grpSpPr>
        <p:sp>
          <p:nvSpPr>
            <p:cNvPr id="4" name="Rectangle 3">
              <a:extLst>
                <a:ext uri="{FF2B5EF4-FFF2-40B4-BE49-F238E27FC236}">
                  <a16:creationId xmlns:a16="http://schemas.microsoft.com/office/drawing/2014/main" id="{37BA1EDC-89CE-426C-B4E0-2B1962FA2855}"/>
                </a:ext>
              </a:extLst>
            </p:cNvPr>
            <p:cNvSpPr/>
            <p:nvPr/>
          </p:nvSpPr>
          <p:spPr>
            <a:xfrm>
              <a:off x="1166070" y="1619075"/>
              <a:ext cx="3959603" cy="2158717"/>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r>
                <a:rPr lang="en-US" sz="1600" dirty="0"/>
                <a:t>from Tartarus import Tarpy</a:t>
              </a:r>
            </a:p>
            <a:p>
              <a:r>
                <a:rPr lang="en-US" sz="1600" dirty="0"/>
                <a:t>t = Tarpy()</a:t>
              </a:r>
            </a:p>
            <a:p>
              <a:endParaRPr lang="en-US" sz="1600" dirty="0"/>
            </a:p>
            <a:p>
              <a:r>
                <a:rPr lang="en-US" sz="1600" dirty="0"/>
                <a:t>def </a:t>
              </a:r>
              <a:r>
                <a:rPr lang="en-US" sz="1600" dirty="0" err="1"/>
                <a:t>func</a:t>
              </a:r>
              <a:r>
                <a:rPr lang="en-US" sz="1600" dirty="0"/>
                <a:t>():</a:t>
              </a:r>
            </a:p>
            <a:p>
              <a:pPr lvl="1"/>
              <a:r>
                <a:rPr lang="en-US" sz="1600" dirty="0"/>
                <a:t>print(“I am the </a:t>
              </a:r>
              <a:r>
                <a:rPr lang="en-US" sz="1600" dirty="0" err="1"/>
                <a:t>behaviour</a:t>
              </a:r>
              <a:r>
                <a:rPr lang="en-US" sz="1600" dirty="0"/>
                <a:t>”)</a:t>
              </a:r>
            </a:p>
            <a:p>
              <a:pPr lvl="1"/>
              <a:r>
                <a:rPr lang="en-US" sz="1600" dirty="0"/>
                <a:t>print(“I am at IP : “ , _IP , “ and Port : “ , _Port)</a:t>
              </a:r>
              <a:endParaRPr lang="en-US" sz="1600" dirty="0">
                <a:cs typeface="Calibri"/>
              </a:endParaRPr>
            </a:p>
            <a:p>
              <a:pPr lvl="1"/>
              <a:r>
                <a:rPr lang="en-US" sz="1600" dirty="0"/>
                <a:t>print(“I will move to the next node”)</a:t>
              </a:r>
            </a:p>
            <a:p>
              <a:pPr lvl="1"/>
              <a:r>
                <a:rPr lang="en-US" sz="1600" dirty="0" err="1"/>
                <a:t>t.move_agent</a:t>
              </a:r>
              <a:r>
                <a:rPr lang="en-US" sz="1600" dirty="0"/>
                <a:t>(_Agent, “localhost”, 5002, _Port)</a:t>
              </a:r>
              <a:endParaRPr lang="en-US" sz="1600" dirty="0">
                <a:cs typeface="Calibri"/>
              </a:endParaRPr>
            </a:p>
            <a:p>
              <a:pPr lvl="1"/>
              <a:endParaRPr lang="en-US" sz="1600" dirty="0"/>
            </a:p>
            <a:p>
              <a:r>
                <a:rPr lang="en-US" sz="1600" dirty="0" err="1"/>
                <a:t>func</a:t>
              </a:r>
              <a:r>
                <a:rPr lang="en-US" sz="1600" dirty="0"/>
                <a:t>()</a:t>
              </a:r>
            </a:p>
          </p:txBody>
        </p:sp>
        <p:sp>
          <p:nvSpPr>
            <p:cNvPr id="5" name="Rectangle 4">
              <a:extLst>
                <a:ext uri="{FF2B5EF4-FFF2-40B4-BE49-F238E27FC236}">
                  <a16:creationId xmlns:a16="http://schemas.microsoft.com/office/drawing/2014/main" id="{FD00C192-8BF0-4C79-A453-7209BCFFD0B3}"/>
                </a:ext>
              </a:extLst>
            </p:cNvPr>
            <p:cNvSpPr/>
            <p:nvPr/>
          </p:nvSpPr>
          <p:spPr>
            <a:xfrm>
              <a:off x="1166069" y="1619075"/>
              <a:ext cx="3959603"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behave.py</a:t>
              </a:r>
            </a:p>
          </p:txBody>
        </p:sp>
      </p:grpSp>
      <p:sp>
        <p:nvSpPr>
          <p:cNvPr id="11" name="Rectangle 10">
            <a:extLst>
              <a:ext uri="{FF2B5EF4-FFF2-40B4-BE49-F238E27FC236}">
                <a16:creationId xmlns:a16="http://schemas.microsoft.com/office/drawing/2014/main" id="{95DF899E-433A-41AB-A3EC-63AB3CFC67DB}"/>
              </a:ext>
            </a:extLst>
          </p:cNvPr>
          <p:cNvSpPr/>
          <p:nvPr/>
        </p:nvSpPr>
        <p:spPr>
          <a:xfrm>
            <a:off x="1097280" y="5607358"/>
            <a:ext cx="10119360" cy="646331"/>
          </a:xfrm>
          <a:prstGeom prst="rect">
            <a:avLst/>
          </a:prstGeom>
        </p:spPr>
        <p:txBody>
          <a:bodyPr wrap="square">
            <a:spAutoFit/>
          </a:bodyPr>
          <a:lstStyle/>
          <a:p>
            <a:r>
              <a:rPr lang="en-US" b="1" dirty="0">
                <a:solidFill>
                  <a:srgbClr val="FF0000"/>
                </a:solidFill>
                <a:ea typeface="Calibri"/>
                <a:cs typeface="Calibri"/>
                <a:sym typeface="Calibri"/>
              </a:rPr>
              <a:t>NB: </a:t>
            </a:r>
            <a:endParaRPr lang="en-US" dirty="0">
              <a:solidFill>
                <a:schemeClr val="dk1"/>
              </a:solidFill>
              <a:ea typeface="Calibri"/>
              <a:cs typeface="Calibri"/>
              <a:sym typeface="Calibri"/>
            </a:endParaRPr>
          </a:p>
          <a:p>
            <a:pPr lvl="0"/>
            <a:r>
              <a:rPr lang="en-US" dirty="0">
                <a:solidFill>
                  <a:schemeClr val="dk1"/>
                </a:solidFill>
                <a:cs typeface="Calibri"/>
                <a:sym typeface="Calibri"/>
              </a:rPr>
              <a:t>It is required to write behavior as a separate file.</a:t>
            </a:r>
            <a:endParaRPr lang="en-US" dirty="0"/>
          </a:p>
        </p:txBody>
      </p:sp>
      <p:sp>
        <p:nvSpPr>
          <p:cNvPr id="10" name="Rectangle 9">
            <a:extLst>
              <a:ext uri="{FF2B5EF4-FFF2-40B4-BE49-F238E27FC236}">
                <a16:creationId xmlns:a16="http://schemas.microsoft.com/office/drawing/2014/main" id="{2D8F381B-1254-448E-BFDF-5D534842D6E4}"/>
              </a:ext>
            </a:extLst>
          </p:cNvPr>
          <p:cNvSpPr/>
          <p:nvPr/>
        </p:nvSpPr>
        <p:spPr>
          <a:xfrm>
            <a:off x="6404009" y="1599549"/>
            <a:ext cx="4812631" cy="4592710"/>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endParaRPr lang="en-US" sz="1600" dirty="0"/>
          </a:p>
          <a:p>
            <a:r>
              <a:rPr lang="en-US" sz="1600" dirty="0"/>
              <a:t>_IP = “localhost”</a:t>
            </a:r>
          </a:p>
          <a:p>
            <a:r>
              <a:rPr lang="en-US" sz="1600" dirty="0"/>
              <a:t>_Port = 5002</a:t>
            </a:r>
          </a:p>
          <a:p>
            <a:r>
              <a:rPr lang="en-US" sz="1600" dirty="0"/>
              <a:t>_Agent = “</a:t>
            </a:r>
            <a:r>
              <a:rPr lang="en-US" sz="1600" dirty="0" err="1"/>
              <a:t>myagent</a:t>
            </a:r>
            <a:r>
              <a:rPr lang="en-US" sz="1600" dirty="0"/>
              <a:t>”</a:t>
            </a:r>
          </a:p>
          <a:p>
            <a:endParaRPr lang="en-US" sz="1600" dirty="0"/>
          </a:p>
          <a:p>
            <a:r>
              <a:rPr lang="en-US" sz="1600" dirty="0"/>
              <a:t>from Tartarus import Tarpy</a:t>
            </a:r>
          </a:p>
          <a:p>
            <a:r>
              <a:rPr lang="en-US" sz="1600" dirty="0"/>
              <a:t>t = </a:t>
            </a:r>
            <a:r>
              <a:rPr lang="en-US" sz="1600" dirty="0" err="1"/>
              <a:t>Tarpy</a:t>
            </a:r>
            <a:r>
              <a:rPr lang="en-US" sz="1600" dirty="0"/>
              <a:t>()</a:t>
            </a:r>
          </a:p>
          <a:p>
            <a:endParaRPr lang="en-US" sz="1600" dirty="0"/>
          </a:p>
          <a:p>
            <a:r>
              <a:rPr lang="en-US" sz="1600" dirty="0"/>
              <a:t>def </a:t>
            </a:r>
            <a:r>
              <a:rPr lang="en-US" sz="1600" dirty="0" err="1"/>
              <a:t>func</a:t>
            </a:r>
            <a:r>
              <a:rPr lang="en-US" sz="1600" dirty="0"/>
              <a:t>():</a:t>
            </a:r>
          </a:p>
          <a:p>
            <a:pPr lvl="1"/>
            <a:r>
              <a:rPr lang="en-US" sz="1600" dirty="0"/>
              <a:t>print(“I am the </a:t>
            </a:r>
            <a:r>
              <a:rPr lang="en-US" sz="1600" dirty="0" err="1"/>
              <a:t>behaviour</a:t>
            </a:r>
            <a:r>
              <a:rPr lang="en-US" sz="1600" dirty="0"/>
              <a:t>”)</a:t>
            </a:r>
          </a:p>
          <a:p>
            <a:pPr lvl="1"/>
            <a:r>
              <a:rPr lang="en-US" sz="1600" dirty="0"/>
              <a:t>print(“I am at IP : “ , _IP , “ and Port : “ , _Port)</a:t>
            </a:r>
            <a:endParaRPr lang="en-US" sz="1600" dirty="0">
              <a:cs typeface="Calibri"/>
            </a:endParaRPr>
          </a:p>
          <a:p>
            <a:pPr lvl="1"/>
            <a:r>
              <a:rPr lang="en-US" sz="1600" dirty="0"/>
              <a:t>print(“I will move to the next node”)</a:t>
            </a:r>
          </a:p>
          <a:p>
            <a:pPr lvl="1"/>
            <a:r>
              <a:rPr lang="en-US" sz="1600" dirty="0" err="1"/>
              <a:t>t.move_agent</a:t>
            </a:r>
            <a:r>
              <a:rPr lang="en-US" sz="1600" dirty="0"/>
              <a:t>(_Agent, “localhost”, 5002, _Port)</a:t>
            </a:r>
            <a:endParaRPr lang="en-US" sz="1600" dirty="0">
              <a:cs typeface="Calibri"/>
            </a:endParaRPr>
          </a:p>
          <a:p>
            <a:pPr lvl="1"/>
            <a:endParaRPr lang="en-US" sz="1600" dirty="0"/>
          </a:p>
          <a:p>
            <a:r>
              <a:rPr lang="en-US" sz="1600" dirty="0" err="1"/>
              <a:t>func</a:t>
            </a:r>
            <a:r>
              <a:rPr lang="en-US" sz="1600" dirty="0"/>
              <a:t>()</a:t>
            </a:r>
          </a:p>
        </p:txBody>
      </p:sp>
      <p:sp>
        <p:nvSpPr>
          <p:cNvPr id="7" name="Arrow: Right 6">
            <a:extLst>
              <a:ext uri="{FF2B5EF4-FFF2-40B4-BE49-F238E27FC236}">
                <a16:creationId xmlns:a16="http://schemas.microsoft.com/office/drawing/2014/main" id="{42B5AA46-0676-46C2-B78B-F40A768D4154}"/>
              </a:ext>
            </a:extLst>
          </p:cNvPr>
          <p:cNvSpPr/>
          <p:nvPr/>
        </p:nvSpPr>
        <p:spPr>
          <a:xfrm>
            <a:off x="5909911" y="3642064"/>
            <a:ext cx="494097" cy="331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058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9FD5-5FEF-4345-84D9-1EE946D75739}"/>
              </a:ext>
            </a:extLst>
          </p:cNvPr>
          <p:cNvSpPr>
            <a:spLocks noGrp="1"/>
          </p:cNvSpPr>
          <p:nvPr>
            <p:ph type="title"/>
          </p:nvPr>
        </p:nvSpPr>
        <p:spPr/>
        <p:txBody>
          <a:bodyPr/>
          <a:lstStyle/>
          <a:p>
            <a:r>
              <a:rPr lang="en-US" dirty="0"/>
              <a:t>Rule of thumb</a:t>
            </a:r>
            <a:endParaRPr lang="en-IN" dirty="0"/>
          </a:p>
        </p:txBody>
      </p:sp>
      <p:sp>
        <p:nvSpPr>
          <p:cNvPr id="7" name="Rectangle 6">
            <a:extLst>
              <a:ext uri="{FF2B5EF4-FFF2-40B4-BE49-F238E27FC236}">
                <a16:creationId xmlns:a16="http://schemas.microsoft.com/office/drawing/2014/main" id="{D8D4EC2E-BB99-4D42-9861-19F95E7ABCDF}"/>
              </a:ext>
            </a:extLst>
          </p:cNvPr>
          <p:cNvSpPr/>
          <p:nvPr/>
        </p:nvSpPr>
        <p:spPr>
          <a:xfrm>
            <a:off x="1097280" y="2076226"/>
            <a:ext cx="3829722" cy="1038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tar.function</a:t>
            </a:r>
            <a:r>
              <a:rPr lang="en-US" dirty="0"/>
              <a:t>(arg1, arg2, arg3)</a:t>
            </a:r>
            <a:endParaRPr lang="en-IN" dirty="0"/>
          </a:p>
        </p:txBody>
      </p:sp>
      <p:sp>
        <p:nvSpPr>
          <p:cNvPr id="8" name="Rectangle 7">
            <a:extLst>
              <a:ext uri="{FF2B5EF4-FFF2-40B4-BE49-F238E27FC236}">
                <a16:creationId xmlns:a16="http://schemas.microsoft.com/office/drawing/2014/main" id="{8BD9EE4F-3D55-4C19-935D-38FC641728AD}"/>
              </a:ext>
            </a:extLst>
          </p:cNvPr>
          <p:cNvSpPr/>
          <p:nvPr/>
        </p:nvSpPr>
        <p:spPr>
          <a:xfrm>
            <a:off x="7325958" y="2076226"/>
            <a:ext cx="3829722" cy="1038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tar.function</a:t>
            </a:r>
            <a:r>
              <a:rPr lang="en-US" dirty="0"/>
              <a:t>(arg1, arg2, arg3, _Port)</a:t>
            </a:r>
            <a:endParaRPr lang="en-IN" dirty="0"/>
          </a:p>
        </p:txBody>
      </p:sp>
      <p:sp>
        <p:nvSpPr>
          <p:cNvPr id="9" name="Rectangle 8">
            <a:extLst>
              <a:ext uri="{FF2B5EF4-FFF2-40B4-BE49-F238E27FC236}">
                <a16:creationId xmlns:a16="http://schemas.microsoft.com/office/drawing/2014/main" id="{C1188DBD-3B65-4217-BA70-398B59E9D393}"/>
              </a:ext>
            </a:extLst>
          </p:cNvPr>
          <p:cNvSpPr/>
          <p:nvPr/>
        </p:nvSpPr>
        <p:spPr>
          <a:xfrm>
            <a:off x="1097280" y="1570616"/>
            <a:ext cx="3829722" cy="5056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calling function from Node</a:t>
            </a:r>
            <a:endParaRPr lang="en-IN" dirty="0"/>
          </a:p>
        </p:txBody>
      </p:sp>
      <p:sp>
        <p:nvSpPr>
          <p:cNvPr id="10" name="Rectangle 9">
            <a:extLst>
              <a:ext uri="{FF2B5EF4-FFF2-40B4-BE49-F238E27FC236}">
                <a16:creationId xmlns:a16="http://schemas.microsoft.com/office/drawing/2014/main" id="{1F7AA065-5A6A-4C65-AB64-C319F14DE61C}"/>
              </a:ext>
            </a:extLst>
          </p:cNvPr>
          <p:cNvSpPr/>
          <p:nvPr/>
        </p:nvSpPr>
        <p:spPr>
          <a:xfrm>
            <a:off x="7325958" y="1570616"/>
            <a:ext cx="3829722" cy="5056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calling function from behavior</a:t>
            </a:r>
            <a:endParaRPr lang="en-IN" dirty="0"/>
          </a:p>
        </p:txBody>
      </p:sp>
      <p:sp>
        <p:nvSpPr>
          <p:cNvPr id="11" name="TextBox 10">
            <a:extLst>
              <a:ext uri="{FF2B5EF4-FFF2-40B4-BE49-F238E27FC236}">
                <a16:creationId xmlns:a16="http://schemas.microsoft.com/office/drawing/2014/main" id="{409B541C-2EB3-409D-BC49-7FA41B7D1CB8}"/>
              </a:ext>
            </a:extLst>
          </p:cNvPr>
          <p:cNvSpPr txBox="1"/>
          <p:nvPr/>
        </p:nvSpPr>
        <p:spPr>
          <a:xfrm>
            <a:off x="1097280" y="3429000"/>
            <a:ext cx="10058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dirty="0"/>
              <a:t>When calling the any function from an agents behavior, an additional argument ‘_Port’ (without quotes) needs to be provided at the end of argument list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convention will be followed for all upcoming functions.</a:t>
            </a:r>
          </a:p>
        </p:txBody>
      </p:sp>
    </p:spTree>
    <p:extLst>
      <p:ext uri="{BB962C8B-B14F-4D97-AF65-F5344CB8AC3E}">
        <p14:creationId xmlns:p14="http://schemas.microsoft.com/office/powerpoint/2010/main" val="200995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create_mobile_agent</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create_mobile_agent</a:t>
            </a:r>
            <a:r>
              <a:rPr lang="en-US" sz="1600" b="1" i="1" dirty="0">
                <a:solidFill>
                  <a:schemeClr val="tx1"/>
                </a:solidFill>
              </a:rPr>
              <a:t>/4</a:t>
            </a:r>
          </a:p>
          <a:p>
            <a:pPr marL="0" indent="0">
              <a:buNone/>
            </a:pPr>
            <a:r>
              <a:rPr lang="en-US" sz="1600" dirty="0"/>
              <a:t>Usage : </a:t>
            </a:r>
            <a:r>
              <a:rPr lang="en-US" sz="1600" b="1" i="1" dirty="0" err="1">
                <a:solidFill>
                  <a:srgbClr val="7030A0"/>
                </a:solidFill>
              </a:rPr>
              <a:t>tar.create_mobile_agent</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Behaviour_filename</a:t>
            </a:r>
            <a:r>
              <a:rPr lang="en-US" sz="1600" b="1" i="1" dirty="0">
                <a:solidFill>
                  <a:srgbClr val="7030A0"/>
                </a:solidFill>
              </a:rPr>
              <a:t>&gt;, &lt;IP&gt;, &lt;Port&gt;, &lt;</a:t>
            </a:r>
            <a:r>
              <a:rPr lang="en-US" sz="1600" b="1" i="1" dirty="0" err="1">
                <a:solidFill>
                  <a:srgbClr val="7030A0"/>
                </a:solidFill>
              </a:rPr>
              <a:t>Token_list</a:t>
            </a:r>
            <a:r>
              <a:rPr lang="en-US" sz="1600" b="1" i="1" dirty="0">
                <a:solidFill>
                  <a:srgbClr val="7030A0"/>
                </a:solidFill>
              </a:rPr>
              <a:t>&gt;)</a:t>
            </a:r>
          </a:p>
          <a:p>
            <a:pPr marL="0" indent="0">
              <a:buNone/>
            </a:pPr>
            <a:r>
              <a:rPr lang="en-US" sz="1600" dirty="0">
                <a:solidFill>
                  <a:schemeClr val="tx1"/>
                </a:solidFill>
              </a:rPr>
              <a:t>Description : </a:t>
            </a:r>
            <a:r>
              <a:rPr lang="en-US" sz="1600" dirty="0">
                <a:solidFill>
                  <a:srgbClr val="7030A0"/>
                </a:solidFill>
              </a:rPr>
              <a:t>Creates a mobile agent by the name specified by </a:t>
            </a:r>
            <a:r>
              <a:rPr lang="en-US" sz="1600" b="1" i="1" dirty="0" err="1">
                <a:solidFill>
                  <a:srgbClr val="7030A0"/>
                </a:solidFill>
              </a:rPr>
              <a:t>Agent_name</a:t>
            </a:r>
            <a:r>
              <a:rPr lang="en-US" sz="1600" b="1" dirty="0">
                <a:solidFill>
                  <a:srgbClr val="7030A0"/>
                </a:solidFill>
              </a:rPr>
              <a:t> </a:t>
            </a:r>
            <a:r>
              <a:rPr lang="en-US" sz="1600" dirty="0">
                <a:solidFill>
                  <a:srgbClr val="7030A0"/>
                </a:solidFill>
              </a:rPr>
              <a:t>in the platform running at the </a:t>
            </a:r>
            <a:r>
              <a:rPr lang="en-US" sz="1600" b="1" i="1" dirty="0">
                <a:solidFill>
                  <a:srgbClr val="7030A0"/>
                </a:solidFill>
              </a:rPr>
              <a:t>IP</a:t>
            </a:r>
            <a:r>
              <a:rPr lang="en-US" sz="1600" i="1" dirty="0">
                <a:solidFill>
                  <a:srgbClr val="7030A0"/>
                </a:solidFill>
              </a:rPr>
              <a:t> </a:t>
            </a:r>
            <a:r>
              <a:rPr lang="en-US" sz="1600" dirty="0">
                <a:solidFill>
                  <a:srgbClr val="7030A0"/>
                </a:solidFill>
              </a:rPr>
              <a:t>and </a:t>
            </a:r>
            <a:r>
              <a:rPr lang="en-US" sz="1600" b="1" i="1" dirty="0">
                <a:solidFill>
                  <a:srgbClr val="7030A0"/>
                </a:solidFill>
              </a:rPr>
              <a:t>Port</a:t>
            </a:r>
            <a:r>
              <a:rPr lang="en-US" sz="1600" dirty="0">
                <a:solidFill>
                  <a:srgbClr val="7030A0"/>
                </a:solidFill>
              </a:rPr>
              <a:t> specified and also adds the </a:t>
            </a:r>
            <a:r>
              <a:rPr lang="en-US" sz="1600" b="1" i="1" dirty="0" err="1">
                <a:solidFill>
                  <a:srgbClr val="7030A0"/>
                </a:solidFill>
              </a:rPr>
              <a:t>Token_list</a:t>
            </a:r>
            <a:r>
              <a:rPr lang="en-US" sz="1600" b="1" i="1" dirty="0">
                <a:solidFill>
                  <a:srgbClr val="7030A0"/>
                </a:solidFill>
              </a:rPr>
              <a:t> </a:t>
            </a:r>
            <a:r>
              <a:rPr lang="en-US" sz="1600" dirty="0">
                <a:solidFill>
                  <a:srgbClr val="7030A0"/>
                </a:solidFill>
              </a:rPr>
              <a:t>to the agent. The agent is associated with a </a:t>
            </a:r>
            <a:r>
              <a:rPr lang="en-US" sz="1600" b="1" i="1" dirty="0" err="1">
                <a:solidFill>
                  <a:srgbClr val="7030A0"/>
                </a:solidFill>
              </a:rPr>
              <a:t>Behaviour_file</a:t>
            </a:r>
            <a:r>
              <a:rPr lang="en-US" sz="1600" b="1" i="1" dirty="0">
                <a:solidFill>
                  <a:srgbClr val="7030A0"/>
                </a:solidFill>
              </a:rPr>
              <a:t> </a:t>
            </a:r>
            <a:r>
              <a:rPr lang="en-US" sz="1600" dirty="0">
                <a:solidFill>
                  <a:srgbClr val="7030A0"/>
                </a:solidFill>
              </a:rPr>
              <a:t>which acts as the brain of the agent.</a:t>
            </a:r>
            <a:endParaRPr lang="en-US" sz="1600" b="1" i="1" dirty="0">
              <a:solidFill>
                <a:srgbClr val="7030A0"/>
              </a:solidFill>
            </a:endParaRPr>
          </a:p>
          <a:p>
            <a:pPr>
              <a:buFont typeface="Arial" panose="020B0604020202020204" pitchFamily="34" charset="0"/>
              <a:buChar char="•"/>
            </a:pPr>
            <a:r>
              <a:rPr lang="en-US" sz="1600" b="1" i="1" dirty="0"/>
              <a:t> </a:t>
            </a:r>
            <a:r>
              <a:rPr lang="en-US" sz="1600" b="1" i="1" dirty="0" err="1"/>
              <a:t>Agent_name</a:t>
            </a:r>
            <a:r>
              <a:rPr lang="en-US" sz="1600" b="1" i="1" dirty="0"/>
              <a:t>, IP </a:t>
            </a:r>
            <a:r>
              <a:rPr lang="en-US" sz="1600" dirty="0"/>
              <a:t>are of type String</a:t>
            </a:r>
          </a:p>
          <a:p>
            <a:pPr>
              <a:buFont typeface="Arial" panose="020B0604020202020204" pitchFamily="34" charset="0"/>
              <a:buChar char="•"/>
            </a:pPr>
            <a:r>
              <a:rPr lang="en-US" sz="1600" b="1" i="1" dirty="0"/>
              <a:t> </a:t>
            </a:r>
            <a:r>
              <a:rPr lang="en-US" sz="1600" b="1" i="1" dirty="0" err="1"/>
              <a:t>Behaviour_filename</a:t>
            </a:r>
            <a:r>
              <a:rPr lang="en-US" sz="1600" b="1" i="1" dirty="0"/>
              <a:t> </a:t>
            </a:r>
            <a:r>
              <a:rPr lang="en-US" sz="1600" dirty="0"/>
              <a:t>is of type String</a:t>
            </a:r>
            <a:endParaRPr lang="en-US" sz="1600" b="1" i="1" dirty="0"/>
          </a:p>
          <a:p>
            <a:pPr>
              <a:buFont typeface="Arial" panose="020B0604020202020204" pitchFamily="34" charset="0"/>
              <a:buChar char="•"/>
            </a:pPr>
            <a:r>
              <a:rPr lang="en-US" sz="1600" dirty="0"/>
              <a:t> </a:t>
            </a:r>
            <a:r>
              <a:rPr lang="en-US" sz="1600" b="1" i="1" dirty="0"/>
              <a:t>Port</a:t>
            </a:r>
            <a:r>
              <a:rPr lang="en-US" sz="1600" dirty="0"/>
              <a:t> is type Integer</a:t>
            </a:r>
          </a:p>
          <a:p>
            <a:pPr>
              <a:buFont typeface="Arial" panose="020B0604020202020204" pitchFamily="34" charset="0"/>
              <a:buChar char="•"/>
            </a:pPr>
            <a:r>
              <a:rPr lang="en-US" sz="1600" dirty="0"/>
              <a:t> </a:t>
            </a:r>
            <a:r>
              <a:rPr lang="en-US" sz="1600" b="1" i="1" dirty="0" err="1"/>
              <a:t>Token_list</a:t>
            </a:r>
            <a:r>
              <a:rPr lang="en-US" sz="1600" b="1" i="1" dirty="0"/>
              <a:t> </a:t>
            </a:r>
            <a:r>
              <a:rPr lang="en-US" sz="1600" dirty="0"/>
              <a:t>is of type </a:t>
            </a:r>
            <a:r>
              <a:rPr lang="en-US" sz="1600" b="1" dirty="0"/>
              <a:t>List</a:t>
            </a:r>
            <a:r>
              <a:rPr lang="en-US" sz="1600" dirty="0"/>
              <a:t> with each element being an Integer. It contains all the tokens which the agent would match with the platform, to gain entry to the platform.</a:t>
            </a:r>
            <a:endParaRPr lang="en-US" sz="1600" b="1" i="1" dirty="0"/>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tar.create_mobile_agent</a:t>
            </a:r>
            <a:r>
              <a:rPr lang="en-US" sz="1600" b="1" i="1" dirty="0">
                <a:solidFill>
                  <a:srgbClr val="00B050"/>
                </a:solidFill>
              </a:rPr>
              <a:t>(“batman”,  “behave.py”, “localhost”, 5000, [2211, 1133])</a:t>
            </a:r>
            <a:endParaRPr lang="en-US" sz="1800" dirty="0"/>
          </a:p>
        </p:txBody>
      </p:sp>
    </p:spTree>
    <p:extLst>
      <p:ext uri="{BB962C8B-B14F-4D97-AF65-F5344CB8AC3E}">
        <p14:creationId xmlns:p14="http://schemas.microsoft.com/office/powerpoint/2010/main" val="142082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A0CD-2F97-4656-9801-91D314D10D0A}"/>
              </a:ext>
            </a:extLst>
          </p:cNvPr>
          <p:cNvSpPr>
            <a:spLocks noGrp="1"/>
          </p:cNvSpPr>
          <p:nvPr>
            <p:ph type="title"/>
          </p:nvPr>
        </p:nvSpPr>
        <p:spPr/>
        <p:txBody>
          <a:bodyPr/>
          <a:lstStyle/>
          <a:p>
            <a:r>
              <a:rPr lang="en-US" dirty="0"/>
              <a:t>What is </a:t>
            </a:r>
            <a:r>
              <a:rPr lang="en-US" dirty="0" err="1"/>
              <a:t>TarPy</a:t>
            </a:r>
            <a:r>
              <a:rPr lang="en-US" dirty="0"/>
              <a:t>?</a:t>
            </a:r>
          </a:p>
        </p:txBody>
      </p:sp>
      <p:sp>
        <p:nvSpPr>
          <p:cNvPr id="3" name="Content Placeholder 2">
            <a:extLst>
              <a:ext uri="{FF2B5EF4-FFF2-40B4-BE49-F238E27FC236}">
                <a16:creationId xmlns:a16="http://schemas.microsoft.com/office/drawing/2014/main" id="{303642F6-6BB3-497C-9D9A-9D426559BED9}"/>
              </a:ext>
            </a:extLst>
          </p:cNvPr>
          <p:cNvSpPr>
            <a:spLocks noGrp="1"/>
          </p:cNvSpPr>
          <p:nvPr>
            <p:ph idx="1"/>
          </p:nvPr>
        </p:nvSpPr>
        <p:spPr/>
        <p:txBody>
          <a:bodyPr/>
          <a:lstStyle/>
          <a:p>
            <a:pPr lvl="0">
              <a:lnSpc>
                <a:spcPct val="150000"/>
              </a:lnSpc>
              <a:spcBef>
                <a:spcPts val="600"/>
              </a:spcBef>
              <a:spcAft>
                <a:spcPts val="0"/>
              </a:spcAft>
              <a:buSzPts val="2000"/>
              <a:buFont typeface="Arial" panose="020B0604020202020204" pitchFamily="34" charset="0"/>
              <a:buChar char="•"/>
            </a:pPr>
            <a:r>
              <a:rPr lang="en-US" dirty="0"/>
              <a:t> </a:t>
            </a:r>
            <a:r>
              <a:rPr lang="en-US" b="1" dirty="0" err="1"/>
              <a:t>TarPy</a:t>
            </a:r>
            <a:r>
              <a:rPr lang="en-US" dirty="0"/>
              <a:t> is an </a:t>
            </a:r>
            <a:r>
              <a:rPr lang="en-US" b="1" dirty="0"/>
              <a:t>Open - Source Agent based platform </a:t>
            </a:r>
            <a:r>
              <a:rPr lang="en-US" dirty="0"/>
              <a:t>with tools for Programming intelligence.</a:t>
            </a:r>
          </a:p>
          <a:p>
            <a:pPr lvl="0">
              <a:lnSpc>
                <a:spcPct val="150000"/>
              </a:lnSpc>
              <a:spcBef>
                <a:spcPts val="600"/>
              </a:spcBef>
              <a:spcAft>
                <a:spcPts val="0"/>
              </a:spcAft>
              <a:buSzPts val="2000"/>
              <a:buFont typeface="Arial" panose="020B0604020202020204" pitchFamily="34" charset="0"/>
              <a:buChar char="•"/>
            </a:pPr>
            <a:r>
              <a:rPr lang="en-US" dirty="0"/>
              <a:t> It can be used to develop distributed and decentralized applications.</a:t>
            </a:r>
          </a:p>
          <a:p>
            <a:pPr lvl="0">
              <a:lnSpc>
                <a:spcPct val="150000"/>
              </a:lnSpc>
              <a:spcBef>
                <a:spcPts val="600"/>
              </a:spcBef>
              <a:spcAft>
                <a:spcPts val="0"/>
              </a:spcAft>
              <a:buSzPts val="2000"/>
              <a:buFont typeface="Arial" panose="020B0604020202020204" pitchFamily="34" charset="0"/>
              <a:buChar char="•"/>
            </a:pPr>
            <a:r>
              <a:rPr lang="en-US" dirty="0"/>
              <a:t> It is written in Python, and wraps around </a:t>
            </a:r>
            <a:r>
              <a:rPr lang="en-US" b="1" dirty="0"/>
              <a:t>Tartarus</a:t>
            </a:r>
            <a:r>
              <a:rPr lang="en-US" dirty="0"/>
              <a:t>, an Open - Source Agent based platform written in SWI – Prolog.</a:t>
            </a:r>
          </a:p>
          <a:p>
            <a:pPr lvl="0">
              <a:lnSpc>
                <a:spcPct val="150000"/>
              </a:lnSpc>
              <a:spcBef>
                <a:spcPts val="600"/>
              </a:spcBef>
              <a:spcAft>
                <a:spcPts val="0"/>
              </a:spcAft>
              <a:buSzPts val="2000"/>
              <a:buFont typeface="Arial" panose="020B0604020202020204" pitchFamily="34" charset="0"/>
              <a:buChar char="•"/>
            </a:pPr>
            <a:r>
              <a:rPr lang="en-US" dirty="0"/>
              <a:t> </a:t>
            </a:r>
            <a:r>
              <a:rPr lang="en-US" b="1" dirty="0" err="1"/>
              <a:t>TarPy</a:t>
            </a:r>
            <a:r>
              <a:rPr lang="en-US" dirty="0"/>
              <a:t>, facilitates users to create overlay sort of network of nodes comprising either a single PC/laptop/embedded system or several such devices connected as a LAN (wired/wireless). </a:t>
            </a:r>
          </a:p>
        </p:txBody>
      </p:sp>
    </p:spTree>
    <p:extLst>
      <p:ext uri="{BB962C8B-B14F-4D97-AF65-F5344CB8AC3E}">
        <p14:creationId xmlns:p14="http://schemas.microsoft.com/office/powerpoint/2010/main" val="1896420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add_token</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add_token</a:t>
            </a:r>
            <a:r>
              <a:rPr lang="en-US" sz="1600" b="1" i="1" dirty="0">
                <a:solidFill>
                  <a:schemeClr val="tx1"/>
                </a:solidFill>
              </a:rPr>
              <a:t>/2</a:t>
            </a:r>
          </a:p>
          <a:p>
            <a:pPr marL="0" indent="0">
              <a:buNone/>
            </a:pPr>
            <a:r>
              <a:rPr lang="en-US" sz="1600" dirty="0"/>
              <a:t>Usage : </a:t>
            </a:r>
            <a:r>
              <a:rPr lang="en-US" sz="1600" b="1" i="1" dirty="0" err="1">
                <a:solidFill>
                  <a:srgbClr val="7030A0"/>
                </a:solidFill>
              </a:rPr>
              <a:t>tar.add_token</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Token_list</a:t>
            </a:r>
            <a:r>
              <a:rPr lang="en-US" sz="1600" b="1" i="1" dirty="0">
                <a:solidFill>
                  <a:srgbClr val="7030A0"/>
                </a:solidFill>
              </a:rPr>
              <a:t>&gt;)</a:t>
            </a:r>
          </a:p>
          <a:p>
            <a:pPr marL="0" lvl="0" indent="0">
              <a:spcBef>
                <a:spcPts val="1400"/>
              </a:spcBef>
              <a:spcAft>
                <a:spcPts val="0"/>
              </a:spcAft>
              <a:buSzPts val="2000"/>
              <a:buNone/>
            </a:pPr>
            <a:r>
              <a:rPr lang="en-US" sz="1600" dirty="0">
                <a:solidFill>
                  <a:schemeClr val="tx1"/>
                </a:solidFill>
              </a:rPr>
              <a:t>Description : </a:t>
            </a:r>
            <a:r>
              <a:rPr lang="en-US" sz="1600" dirty="0">
                <a:solidFill>
                  <a:srgbClr val="7030A0"/>
                </a:solidFill>
              </a:rPr>
              <a:t>Adds list of tokens to the agent.</a:t>
            </a:r>
            <a:endParaRPr lang="en-US" sz="1600" dirty="0"/>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tar.add_token</a:t>
            </a:r>
            <a:r>
              <a:rPr lang="en-US" sz="1600" b="1" i="1" dirty="0">
                <a:solidFill>
                  <a:srgbClr val="00B050"/>
                </a:solidFill>
              </a:rPr>
              <a:t>(“batman”, [1111, 2222])</a:t>
            </a:r>
            <a:endParaRPr lang="en-US" sz="1800" dirty="0"/>
          </a:p>
        </p:txBody>
      </p:sp>
    </p:spTree>
    <p:extLst>
      <p:ext uri="{BB962C8B-B14F-4D97-AF65-F5344CB8AC3E}">
        <p14:creationId xmlns:p14="http://schemas.microsoft.com/office/powerpoint/2010/main" val="324442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3EE1-048B-49F7-912E-13EAA6270509}"/>
              </a:ext>
            </a:extLst>
          </p:cNvPr>
          <p:cNvSpPr>
            <a:spLocks noGrp="1"/>
          </p:cNvSpPr>
          <p:nvPr>
            <p:ph type="title"/>
          </p:nvPr>
        </p:nvSpPr>
        <p:spPr/>
        <p:txBody>
          <a:bodyPr/>
          <a:lstStyle/>
          <a:p>
            <a:r>
              <a:rPr lang="en-US" dirty="0"/>
              <a:t>Function – </a:t>
            </a:r>
            <a:r>
              <a:rPr lang="en-US" dirty="0" err="1"/>
              <a:t>agent_execute</a:t>
            </a:r>
            <a:endParaRPr lang="en-US" dirty="0"/>
          </a:p>
        </p:txBody>
      </p:sp>
      <p:sp>
        <p:nvSpPr>
          <p:cNvPr id="4" name="Content Placeholder 2">
            <a:extLst>
              <a:ext uri="{FF2B5EF4-FFF2-40B4-BE49-F238E27FC236}">
                <a16:creationId xmlns:a16="http://schemas.microsoft.com/office/drawing/2014/main" id="{B0078C70-F59F-45F8-8B7A-7D1CF6CBB7AD}"/>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agent_execute</a:t>
            </a:r>
            <a:r>
              <a:rPr lang="en-US" sz="1600" b="1" i="1" dirty="0">
                <a:solidFill>
                  <a:schemeClr val="tx1"/>
                </a:solidFill>
              </a:rPr>
              <a:t>/3</a:t>
            </a:r>
          </a:p>
          <a:p>
            <a:pPr marL="0" indent="0">
              <a:buNone/>
            </a:pPr>
            <a:r>
              <a:rPr lang="en-US" sz="1600" dirty="0"/>
              <a:t>Usage : </a:t>
            </a:r>
            <a:r>
              <a:rPr lang="en-US" sz="1600" b="1" i="1" dirty="0" err="1">
                <a:solidFill>
                  <a:srgbClr val="7030A0"/>
                </a:solidFill>
              </a:rPr>
              <a:t>tar.agent_execute</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&lt;IP&gt;, &lt;Port&gt;, &lt;</a:t>
            </a:r>
            <a:r>
              <a:rPr lang="en-US" sz="1600" b="1" i="1" dirty="0" err="1">
                <a:solidFill>
                  <a:srgbClr val="7030A0"/>
                </a:solidFill>
              </a:rPr>
              <a:t>Platform_Port</a:t>
            </a:r>
            <a:r>
              <a:rPr lang="en-US" sz="1600" b="1" i="1" dirty="0">
                <a:solidFill>
                  <a:srgbClr val="7030A0"/>
                </a:solidFill>
              </a:rPr>
              <a:t>&gt; = None)</a:t>
            </a:r>
          </a:p>
          <a:p>
            <a:pPr marL="0" lvl="0" indent="0">
              <a:spcBef>
                <a:spcPts val="1400"/>
              </a:spcBef>
              <a:spcAft>
                <a:spcPts val="0"/>
              </a:spcAft>
              <a:buSzPts val="2000"/>
              <a:buNone/>
            </a:pPr>
            <a:r>
              <a:rPr lang="en-US" sz="1600" dirty="0">
                <a:solidFill>
                  <a:schemeClr val="tx1"/>
                </a:solidFill>
              </a:rPr>
              <a:t>Description : </a:t>
            </a:r>
            <a:r>
              <a:rPr lang="en-US" sz="1600" dirty="0">
                <a:solidFill>
                  <a:srgbClr val="7030A0"/>
                </a:solidFill>
              </a:rPr>
              <a:t>Executes an agent which is already created and present on same IP and Port of the platform.</a:t>
            </a:r>
          </a:p>
          <a:p>
            <a:pPr>
              <a:buFont typeface="Arial" panose="020B0604020202020204" pitchFamily="34" charset="0"/>
              <a:buChar char="•"/>
            </a:pPr>
            <a:r>
              <a:rPr lang="en-US" sz="1600" b="1" i="1" dirty="0"/>
              <a:t> </a:t>
            </a:r>
            <a:r>
              <a:rPr lang="en-US" sz="1600" b="1" i="1" dirty="0" err="1"/>
              <a:t>Agent_name</a:t>
            </a:r>
            <a:r>
              <a:rPr lang="en-US" sz="1600" b="1" i="1" dirty="0"/>
              <a:t>, IP </a:t>
            </a:r>
            <a:r>
              <a:rPr lang="en-US" sz="1600" dirty="0"/>
              <a:t>are of type String</a:t>
            </a:r>
            <a:endParaRPr lang="en-US" sz="1600" b="1" i="1" dirty="0"/>
          </a:p>
          <a:p>
            <a:pPr>
              <a:buFont typeface="Arial" panose="020B0604020202020204" pitchFamily="34" charset="0"/>
              <a:buChar char="•"/>
            </a:pPr>
            <a:r>
              <a:rPr lang="en-US" sz="1600" dirty="0"/>
              <a:t> </a:t>
            </a:r>
            <a:r>
              <a:rPr lang="en-US" sz="1600" b="1" i="1" dirty="0"/>
              <a:t>Port</a:t>
            </a:r>
            <a:r>
              <a:rPr lang="en-US" sz="1600" dirty="0"/>
              <a:t> is type Integer</a:t>
            </a:r>
          </a:p>
          <a:p>
            <a:pPr>
              <a:buFont typeface="Arial" panose="020B0604020202020204" pitchFamily="34" charset="0"/>
              <a:buChar char="•"/>
            </a:pPr>
            <a:r>
              <a:rPr lang="en-US" sz="1600" dirty="0"/>
              <a:t> Calls the associated behavior of the agent</a:t>
            </a:r>
          </a:p>
          <a:p>
            <a:pPr>
              <a:buFont typeface="Arial" panose="020B0604020202020204" pitchFamily="34" charset="0"/>
              <a:buChar char="•"/>
            </a:pPr>
            <a:r>
              <a:rPr lang="en-US" sz="1600" b="1" i="1" dirty="0"/>
              <a:t> </a:t>
            </a:r>
            <a:r>
              <a:rPr lang="en-US" sz="1600" dirty="0" err="1"/>
              <a:t>Platform_Port</a:t>
            </a:r>
            <a:r>
              <a:rPr lang="en-US" sz="1600" dirty="0"/>
              <a:t> is a variable which is required when this function is called from the behavior file. When this variable is called from a node, the value to this variable should not be passed. From behavior, the value to this variable should be passed as Port of the platform on which the agent resides.(or simply pass _Port)</a:t>
            </a:r>
            <a:endParaRPr lang="en-US" sz="1600" b="1" i="1" dirty="0"/>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tar.agent_execute</a:t>
            </a:r>
            <a:r>
              <a:rPr lang="en-US" sz="1600" b="1" i="1" dirty="0">
                <a:solidFill>
                  <a:srgbClr val="00B050"/>
                </a:solidFill>
              </a:rPr>
              <a:t>(“batman”, “localhost”, 5000)</a:t>
            </a:r>
            <a:endParaRPr lang="en-US" sz="1800" dirty="0"/>
          </a:p>
        </p:txBody>
      </p:sp>
    </p:spTree>
    <p:extLst>
      <p:ext uri="{BB962C8B-B14F-4D97-AF65-F5344CB8AC3E}">
        <p14:creationId xmlns:p14="http://schemas.microsoft.com/office/powerpoint/2010/main" val="327891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move_agent</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move_agent</a:t>
            </a:r>
            <a:r>
              <a:rPr lang="en-US" sz="1600" b="1" i="1" dirty="0">
                <a:solidFill>
                  <a:schemeClr val="tx1"/>
                </a:solidFill>
              </a:rPr>
              <a:t>/3</a:t>
            </a:r>
          </a:p>
          <a:p>
            <a:pPr marL="0" indent="0">
              <a:buNone/>
            </a:pPr>
            <a:r>
              <a:rPr lang="en-US" sz="1600" dirty="0"/>
              <a:t>Usage : </a:t>
            </a:r>
            <a:r>
              <a:rPr lang="en-US" sz="1600" b="1" i="1" dirty="0" err="1">
                <a:solidFill>
                  <a:srgbClr val="7030A0"/>
                </a:solidFill>
              </a:rPr>
              <a:t>tar.move_agent</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Destination_IP</a:t>
            </a:r>
            <a:r>
              <a:rPr lang="en-US" sz="1600" b="1" i="1" dirty="0">
                <a:solidFill>
                  <a:srgbClr val="7030A0"/>
                </a:solidFill>
              </a:rPr>
              <a:t>&gt;, &lt;</a:t>
            </a:r>
            <a:r>
              <a:rPr lang="en-US" sz="1600" b="1" i="1" dirty="0" err="1">
                <a:solidFill>
                  <a:srgbClr val="7030A0"/>
                </a:solidFill>
              </a:rPr>
              <a:t>Destination_Port</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lvl="0" indent="0">
              <a:spcBef>
                <a:spcPts val="1400"/>
              </a:spcBef>
              <a:spcAft>
                <a:spcPts val="0"/>
              </a:spcAft>
              <a:buSzPts val="2000"/>
              <a:buNone/>
            </a:pPr>
            <a:r>
              <a:rPr lang="en-US" sz="1600" dirty="0">
                <a:solidFill>
                  <a:schemeClr val="tx1"/>
                </a:solidFill>
              </a:rPr>
              <a:t>Description : </a:t>
            </a:r>
            <a:r>
              <a:rPr lang="en-US" sz="1600" dirty="0">
                <a:solidFill>
                  <a:srgbClr val="7030A0"/>
                </a:solidFill>
              </a:rPr>
              <a:t>Moves the agent from the current Tartarus platform to the platform specified by </a:t>
            </a:r>
            <a:r>
              <a:rPr lang="en-US" sz="1600" b="1" i="1" dirty="0" err="1">
                <a:solidFill>
                  <a:srgbClr val="7030A0"/>
                </a:solidFill>
              </a:rPr>
              <a:t>Destination_IP</a:t>
            </a:r>
            <a:r>
              <a:rPr lang="en-US" sz="1600" b="1" dirty="0">
                <a:solidFill>
                  <a:srgbClr val="7030A0"/>
                </a:solidFill>
              </a:rPr>
              <a:t> </a:t>
            </a:r>
            <a:r>
              <a:rPr lang="en-US" sz="1600" dirty="0">
                <a:solidFill>
                  <a:srgbClr val="7030A0"/>
                </a:solidFill>
              </a:rPr>
              <a:t>and </a:t>
            </a:r>
            <a:r>
              <a:rPr lang="en-US" sz="1600" b="1" i="1" dirty="0" err="1">
                <a:solidFill>
                  <a:srgbClr val="7030A0"/>
                </a:solidFill>
              </a:rPr>
              <a:t>Destination_Port</a:t>
            </a:r>
            <a:r>
              <a:rPr lang="en-US" sz="1600" b="1" i="1" dirty="0">
                <a:solidFill>
                  <a:srgbClr val="7030A0"/>
                </a:solidFill>
              </a:rPr>
              <a:t>. </a:t>
            </a:r>
          </a:p>
          <a:p>
            <a:pPr lvl="0" indent="-127000">
              <a:spcBef>
                <a:spcPts val="1400"/>
              </a:spcBef>
              <a:spcAft>
                <a:spcPts val="0"/>
              </a:spcAft>
              <a:buSzPts val="2000"/>
              <a:buFont typeface="Arial"/>
              <a:buChar char="•"/>
            </a:pPr>
            <a:r>
              <a:rPr lang="en-US" sz="1600" dirty="0"/>
              <a:t> When the movement is successful,  the code associated to the agent  is retracted from the source platform so that it no more exists in that (source) platform.</a:t>
            </a:r>
          </a:p>
          <a:p>
            <a:pPr lvl="0" indent="-127000">
              <a:spcBef>
                <a:spcPts val="1400"/>
              </a:spcBef>
              <a:spcAft>
                <a:spcPts val="0"/>
              </a:spcAft>
              <a:buSzPts val="2000"/>
              <a:buFont typeface="Arial"/>
              <a:buChar char="•"/>
            </a:pPr>
            <a:r>
              <a:rPr lang="en-US" sz="1600" dirty="0"/>
              <a:t> </a:t>
            </a:r>
            <a:r>
              <a:rPr lang="en-US" sz="1600" dirty="0" err="1"/>
              <a:t>Platform_Port</a:t>
            </a:r>
            <a:r>
              <a:rPr lang="en-US" sz="1600" dirty="0"/>
              <a:t> is a variable which is required when this function is called from the behavior file. When this variable is called from a node, the value to this variable should not be passed. From behavior, the value to this variable should be passed as Port of the platform on which the agent resides.(or simply pass _Port)</a:t>
            </a:r>
          </a:p>
          <a:p>
            <a:pPr marL="0" indent="0">
              <a:buNone/>
            </a:pPr>
            <a:r>
              <a:rPr lang="en-US" sz="1600" b="1" dirty="0">
                <a:solidFill>
                  <a:schemeClr val="tx1"/>
                </a:solidFill>
              </a:rPr>
              <a:t>E.g.</a:t>
            </a:r>
            <a:r>
              <a:rPr lang="en-US" sz="1600" dirty="0">
                <a:solidFill>
                  <a:schemeClr val="tx1"/>
                </a:solidFill>
              </a:rPr>
              <a:t> </a:t>
            </a:r>
          </a:p>
          <a:p>
            <a:pPr marL="0" indent="0">
              <a:buNone/>
            </a:pPr>
            <a:r>
              <a:rPr lang="en-US" sz="1600" b="1" i="1" dirty="0" err="1">
                <a:solidFill>
                  <a:srgbClr val="00B050"/>
                </a:solidFill>
              </a:rPr>
              <a:t>tar.move_agent</a:t>
            </a:r>
            <a:r>
              <a:rPr lang="en-US" sz="1600" b="1" i="1" dirty="0">
                <a:solidFill>
                  <a:srgbClr val="00B050"/>
                </a:solidFill>
              </a:rPr>
              <a:t>(“batman”, “localhost”, 5002) (from node)</a:t>
            </a:r>
            <a:br>
              <a:rPr lang="en-US" sz="1600" b="1" i="1" dirty="0">
                <a:solidFill>
                  <a:srgbClr val="00B050"/>
                </a:solidFill>
              </a:rPr>
            </a:br>
            <a:r>
              <a:rPr lang="en-US" sz="1600" b="1" i="1" dirty="0" err="1">
                <a:solidFill>
                  <a:srgbClr val="00B050"/>
                </a:solidFill>
              </a:rPr>
              <a:t>tar.move_agent</a:t>
            </a:r>
            <a:r>
              <a:rPr lang="en-US" sz="1600" b="1" i="1" dirty="0">
                <a:solidFill>
                  <a:srgbClr val="00B050"/>
                </a:solidFill>
              </a:rPr>
              <a:t>(“batman”, “localhost”, 5002, _Port) (from behavior)</a:t>
            </a:r>
            <a:endParaRPr lang="en-US" sz="1600" dirty="0"/>
          </a:p>
        </p:txBody>
      </p:sp>
    </p:spTree>
    <p:extLst>
      <p:ext uri="{BB962C8B-B14F-4D97-AF65-F5344CB8AC3E}">
        <p14:creationId xmlns:p14="http://schemas.microsoft.com/office/powerpoint/2010/main" val="3239723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9622-2DD3-47C5-862C-A213749D82EA}"/>
              </a:ext>
            </a:extLst>
          </p:cNvPr>
          <p:cNvSpPr>
            <a:spLocks noGrp="1"/>
          </p:cNvSpPr>
          <p:nvPr>
            <p:ph type="title"/>
          </p:nvPr>
        </p:nvSpPr>
        <p:spPr/>
        <p:txBody>
          <a:bodyPr/>
          <a:lstStyle/>
          <a:p>
            <a:r>
              <a:rPr lang="en-US" dirty="0"/>
              <a:t>Sample 2 – Simple agent movement</a:t>
            </a:r>
            <a:endParaRPr lang="en-IN" dirty="0"/>
          </a:p>
        </p:txBody>
      </p:sp>
      <p:sp>
        <p:nvSpPr>
          <p:cNvPr id="3" name="Content Placeholder 2">
            <a:extLst>
              <a:ext uri="{FF2B5EF4-FFF2-40B4-BE49-F238E27FC236}">
                <a16:creationId xmlns:a16="http://schemas.microsoft.com/office/drawing/2014/main" id="{AF914A96-988B-4639-AAD3-EF43C8DA095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733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3D51-2399-47E2-A4A6-0E2A140CE479}"/>
              </a:ext>
            </a:extLst>
          </p:cNvPr>
          <p:cNvSpPr>
            <a:spLocks noGrp="1"/>
          </p:cNvSpPr>
          <p:nvPr>
            <p:ph type="title"/>
          </p:nvPr>
        </p:nvSpPr>
        <p:spPr/>
        <p:txBody>
          <a:bodyPr/>
          <a:lstStyle/>
          <a:p>
            <a:r>
              <a:rPr lang="en-US" dirty="0"/>
              <a:t>Agent Payload</a:t>
            </a:r>
          </a:p>
        </p:txBody>
      </p:sp>
      <p:sp>
        <p:nvSpPr>
          <p:cNvPr id="3" name="Content Placeholder 2">
            <a:extLst>
              <a:ext uri="{FF2B5EF4-FFF2-40B4-BE49-F238E27FC236}">
                <a16:creationId xmlns:a16="http://schemas.microsoft.com/office/drawing/2014/main" id="{B9A55844-C5A1-4E66-BAF1-DC5D8D1769E1}"/>
              </a:ext>
            </a:extLst>
          </p:cNvPr>
          <p:cNvSpPr>
            <a:spLocks noGrp="1"/>
          </p:cNvSpPr>
          <p:nvPr>
            <p:ph idx="1"/>
          </p:nvPr>
        </p:nvSpPr>
        <p:spPr/>
        <p:txBody>
          <a:bodyPr vert="horz" lIns="0" tIns="45720" rIns="0" bIns="45720" rtlCol="0" anchor="t">
            <a:normAutofit/>
          </a:bodyPr>
          <a:lstStyle/>
          <a:p>
            <a:pPr indent="-127000">
              <a:spcBef>
                <a:spcPts val="1800"/>
              </a:spcBef>
              <a:spcAft>
                <a:spcPts val="0"/>
              </a:spcAft>
              <a:buSzPts val="2000"/>
              <a:buFont typeface="Arial"/>
              <a:buChar char="•"/>
            </a:pPr>
            <a:r>
              <a:rPr lang="en-US" dirty="0"/>
              <a:t> A mobile agent can be made to carry a payload</a:t>
            </a:r>
            <a:endParaRPr lang="en-US" dirty="0">
              <a:cs typeface="Calibri"/>
            </a:endParaRPr>
          </a:p>
          <a:p>
            <a:pPr indent="-127000">
              <a:spcBef>
                <a:spcPts val="1800"/>
              </a:spcBef>
              <a:spcAft>
                <a:spcPts val="0"/>
              </a:spcAft>
              <a:buSzPts val="2000"/>
              <a:buFont typeface="Arial"/>
              <a:buChar char="•"/>
            </a:pPr>
            <a:r>
              <a:rPr lang="en-US" dirty="0">
                <a:solidFill>
                  <a:srgbClr val="7030A0"/>
                </a:solidFill>
              </a:rPr>
              <a:t> A payload could be a data, text file or a program</a:t>
            </a:r>
            <a:r>
              <a:rPr lang="en-US" dirty="0"/>
              <a:t>, which needs to be either shipped to another platform/node or executed at every node that the agent visits.</a:t>
            </a:r>
          </a:p>
          <a:p>
            <a:pPr indent="-127000">
              <a:spcBef>
                <a:spcPts val="1800"/>
              </a:spcBef>
              <a:spcAft>
                <a:spcPts val="0"/>
              </a:spcAft>
              <a:buSzPts val="2000"/>
              <a:buFont typeface="Arial"/>
              <a:buChar char="•"/>
            </a:pPr>
            <a:r>
              <a:rPr lang="en-US" dirty="0"/>
              <a:t> An agent can modify/offload/delete its payload based on its behavior/external conditions.</a:t>
            </a:r>
          </a:p>
          <a:p>
            <a:pPr indent="-127000">
              <a:spcBef>
                <a:spcPts val="1800"/>
              </a:spcBef>
              <a:spcAft>
                <a:spcPts val="0"/>
              </a:spcAft>
              <a:buSzPts val="2000"/>
              <a:buFont typeface="Arial"/>
              <a:buChar char="•"/>
            </a:pPr>
            <a:r>
              <a:rPr lang="en-US" dirty="0"/>
              <a:t> The payload is modified/offloaded or deleted using </a:t>
            </a:r>
            <a:r>
              <a:rPr lang="en-US" dirty="0">
                <a:solidFill>
                  <a:srgbClr val="7030A0"/>
                </a:solidFill>
              </a:rPr>
              <a:t>assign, remove, add and get operations</a:t>
            </a:r>
            <a:r>
              <a:rPr lang="en-US" dirty="0"/>
              <a:t>.</a:t>
            </a:r>
          </a:p>
          <a:p>
            <a:pPr lvl="0" indent="-127000">
              <a:spcBef>
                <a:spcPts val="1800"/>
              </a:spcBef>
              <a:spcAft>
                <a:spcPts val="0"/>
              </a:spcAft>
              <a:buSzPts val="2000"/>
              <a:buFont typeface="Arial"/>
              <a:buChar char="•"/>
            </a:pPr>
            <a:r>
              <a:rPr lang="en-US" dirty="0"/>
              <a:t> Payloads can be added to an agent or shed (disposed).</a:t>
            </a:r>
          </a:p>
          <a:p>
            <a:endParaRPr lang="en-US" dirty="0"/>
          </a:p>
        </p:txBody>
      </p:sp>
    </p:spTree>
    <p:extLst>
      <p:ext uri="{BB962C8B-B14F-4D97-AF65-F5344CB8AC3E}">
        <p14:creationId xmlns:p14="http://schemas.microsoft.com/office/powerpoint/2010/main" val="280039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1456-E510-493B-A110-AAF1D8394B83}"/>
              </a:ext>
            </a:extLst>
          </p:cNvPr>
          <p:cNvSpPr>
            <a:spLocks noGrp="1"/>
          </p:cNvSpPr>
          <p:nvPr>
            <p:ph type="title"/>
          </p:nvPr>
        </p:nvSpPr>
        <p:spPr/>
        <p:txBody>
          <a:bodyPr/>
          <a:lstStyle/>
          <a:p>
            <a:r>
              <a:rPr lang="en-US" dirty="0"/>
              <a:t>Function – </a:t>
            </a:r>
            <a:r>
              <a:rPr lang="en-US" dirty="0" err="1"/>
              <a:t>add_payload</a:t>
            </a:r>
            <a:endParaRPr lang="en-US" dirty="0"/>
          </a:p>
        </p:txBody>
      </p:sp>
      <p:sp>
        <p:nvSpPr>
          <p:cNvPr id="6" name="Content Placeholder 2">
            <a:extLst>
              <a:ext uri="{FF2B5EF4-FFF2-40B4-BE49-F238E27FC236}">
                <a16:creationId xmlns:a16="http://schemas.microsoft.com/office/drawing/2014/main" id="{D52AF266-D3D4-4530-BBC7-40256026C41E}"/>
              </a:ext>
            </a:extLst>
          </p:cNvPr>
          <p:cNvSpPr txBox="1">
            <a:spLocks/>
          </p:cNvSpPr>
          <p:nvPr/>
        </p:nvSpPr>
        <p:spPr>
          <a:xfrm>
            <a:off x="1097280" y="1225313"/>
            <a:ext cx="10058400" cy="465414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600" b="1" i="1" dirty="0" err="1">
                <a:solidFill>
                  <a:schemeClr val="tx1"/>
                </a:solidFill>
              </a:rPr>
              <a:t>add_payload</a:t>
            </a:r>
            <a:r>
              <a:rPr lang="en-US" sz="1600" b="1" i="1" dirty="0">
                <a:solidFill>
                  <a:schemeClr val="tx1"/>
                </a:solidFill>
              </a:rPr>
              <a:t>/2</a:t>
            </a:r>
          </a:p>
          <a:p>
            <a:pPr marL="0" indent="0">
              <a:buFont typeface="Calibri" panose="020F0502020204030204" pitchFamily="34" charset="0"/>
              <a:buNone/>
            </a:pPr>
            <a:r>
              <a:rPr lang="en-US" sz="1600" dirty="0"/>
              <a:t>Usage : </a:t>
            </a:r>
            <a:r>
              <a:rPr lang="en-US" sz="1600" b="1" i="1" dirty="0" err="1">
                <a:solidFill>
                  <a:srgbClr val="7030A0"/>
                </a:solidFill>
              </a:rPr>
              <a:t>tar.add_payload</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Variable_name</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endParaRPr lang="en-US" sz="1600" b="1" i="1" dirty="0">
              <a:solidFill>
                <a:srgbClr val="7030A0"/>
              </a:solidFill>
              <a:cs typeface="Calibri"/>
            </a:endParaRPr>
          </a:p>
          <a:p>
            <a:pPr marL="0" indent="0">
              <a:lnSpc>
                <a:spcPct val="70000"/>
              </a:lnSpc>
              <a:spcBef>
                <a:spcPts val="1400"/>
              </a:spcBef>
              <a:spcAft>
                <a:spcPts val="0"/>
              </a:spcAft>
              <a:buSzPts val="1200"/>
              <a:buNone/>
            </a:pPr>
            <a:r>
              <a:rPr lang="en-US" sz="1600" dirty="0">
                <a:solidFill>
                  <a:schemeClr val="tx1"/>
                </a:solidFill>
              </a:rPr>
              <a:t>Description : </a:t>
            </a:r>
            <a:r>
              <a:rPr lang="en-US" sz="1600" b="0" dirty="0">
                <a:solidFill>
                  <a:srgbClr val="7030A0"/>
                </a:solidFill>
                <a:effectLst/>
              </a:rPr>
              <a:t>This function adds payload </a:t>
            </a:r>
            <a:r>
              <a:rPr lang="en-US" sz="1600" b="1" dirty="0">
                <a:solidFill>
                  <a:srgbClr val="7030A0"/>
                </a:solidFill>
                <a:effectLst/>
              </a:rPr>
              <a:t>&lt;</a:t>
            </a:r>
            <a:r>
              <a:rPr lang="en-US" sz="1600" b="1" dirty="0" err="1">
                <a:solidFill>
                  <a:srgbClr val="7030A0"/>
                </a:solidFill>
                <a:effectLst/>
              </a:rPr>
              <a:t>Variable_name</a:t>
            </a:r>
            <a:r>
              <a:rPr lang="en-US" sz="1600" b="1" dirty="0">
                <a:solidFill>
                  <a:srgbClr val="7030A0"/>
                </a:solidFill>
                <a:effectLst/>
              </a:rPr>
              <a:t>&gt; </a:t>
            </a:r>
            <a:r>
              <a:rPr lang="en-US" sz="1600" b="0" dirty="0">
                <a:solidFill>
                  <a:srgbClr val="7030A0"/>
                </a:solidFill>
                <a:effectLst/>
              </a:rPr>
              <a:t>to an agent.</a:t>
            </a:r>
          </a:p>
          <a:p>
            <a:pPr marL="0" indent="0">
              <a:lnSpc>
                <a:spcPct val="70000"/>
              </a:lnSpc>
              <a:spcBef>
                <a:spcPts val="1400"/>
              </a:spcBef>
              <a:spcAft>
                <a:spcPts val="0"/>
              </a:spcAft>
              <a:buSzPts val="1200"/>
              <a:buNone/>
            </a:pPr>
            <a:r>
              <a:rPr lang="en-US" sz="1600" b="1" dirty="0">
                <a:solidFill>
                  <a:schemeClr val="tx1"/>
                </a:solidFill>
              </a:rPr>
              <a:t>E.g.</a:t>
            </a:r>
            <a:r>
              <a:rPr lang="en-US" sz="1600" dirty="0">
                <a:solidFill>
                  <a:schemeClr val="tx1"/>
                </a:solidFill>
              </a:rPr>
              <a:t> </a:t>
            </a:r>
          </a:p>
          <a:p>
            <a:pPr marL="0" indent="0">
              <a:buFont typeface="Calibri" panose="020F0502020204030204" pitchFamily="34" charset="0"/>
              <a:buNone/>
            </a:pPr>
            <a:r>
              <a:rPr lang="en-US" sz="1600" b="1" i="1" dirty="0" err="1">
                <a:solidFill>
                  <a:srgbClr val="00B050"/>
                </a:solidFill>
              </a:rPr>
              <a:t>tar.assign_val</a:t>
            </a:r>
            <a:r>
              <a:rPr lang="en-US" sz="1600" b="1" i="1" dirty="0">
                <a:solidFill>
                  <a:srgbClr val="00B050"/>
                </a:solidFill>
              </a:rPr>
              <a:t>(“batman", “num” , [10])	</a:t>
            </a:r>
            <a:endParaRPr lang="en-US" sz="1600" b="1" i="1" dirty="0">
              <a:solidFill>
                <a:srgbClr val="00B050"/>
              </a:solidFill>
              <a:cs typeface="Calibri"/>
            </a:endParaRPr>
          </a:p>
          <a:p>
            <a:pPr marL="0" indent="0">
              <a:buFont typeface="Calibri" panose="020F0502020204030204" pitchFamily="34" charset="0"/>
              <a:buNone/>
            </a:pPr>
            <a:r>
              <a:rPr lang="en-US" sz="1600" b="1" i="1" dirty="0" err="1">
                <a:solidFill>
                  <a:srgbClr val="00B050"/>
                </a:solidFill>
              </a:rPr>
              <a:t>tar.add_payload</a:t>
            </a:r>
            <a:r>
              <a:rPr lang="en-US" sz="1600" b="1" i="1" dirty="0">
                <a:solidFill>
                  <a:srgbClr val="00B050"/>
                </a:solidFill>
              </a:rPr>
              <a:t>(“batman” , “num”)</a:t>
            </a:r>
            <a:endParaRPr lang="en-US" sz="1800" dirty="0"/>
          </a:p>
        </p:txBody>
      </p:sp>
    </p:spTree>
    <p:extLst>
      <p:ext uri="{BB962C8B-B14F-4D97-AF65-F5344CB8AC3E}">
        <p14:creationId xmlns:p14="http://schemas.microsoft.com/office/powerpoint/2010/main" val="834585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assign_val</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assign_val</a:t>
            </a:r>
            <a:r>
              <a:rPr lang="en-US" sz="1600" b="1" i="1" dirty="0">
                <a:solidFill>
                  <a:schemeClr val="tx1"/>
                </a:solidFill>
              </a:rPr>
              <a:t>/3</a:t>
            </a:r>
          </a:p>
          <a:p>
            <a:pPr marL="0" indent="0">
              <a:buNone/>
            </a:pPr>
            <a:r>
              <a:rPr lang="en-US" sz="1600" dirty="0"/>
              <a:t>Usage : </a:t>
            </a:r>
            <a:r>
              <a:rPr lang="en-US" sz="1600" b="1" i="1" dirty="0" err="1">
                <a:solidFill>
                  <a:srgbClr val="7030A0"/>
                </a:solidFill>
              </a:rPr>
              <a:t>tar.assign_val</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Variable_name</a:t>
            </a:r>
            <a:r>
              <a:rPr lang="en-US" sz="1600" b="1" i="1" dirty="0">
                <a:solidFill>
                  <a:srgbClr val="7030A0"/>
                </a:solidFill>
              </a:rPr>
              <a:t>&gt;, &lt;</a:t>
            </a:r>
            <a:r>
              <a:rPr lang="en-US" sz="1600" b="1" i="1" dirty="0" err="1">
                <a:solidFill>
                  <a:srgbClr val="7030A0"/>
                </a:solidFill>
              </a:rPr>
              <a:t>List_of_values</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indent="0">
              <a:buNone/>
            </a:pPr>
            <a:r>
              <a:rPr lang="en-US" sz="1600" dirty="0">
                <a:solidFill>
                  <a:schemeClr val="tx1"/>
                </a:solidFill>
              </a:rPr>
              <a:t>Description : </a:t>
            </a:r>
            <a:r>
              <a:rPr lang="en-US" sz="1600" dirty="0">
                <a:solidFill>
                  <a:srgbClr val="7030A0"/>
                </a:solidFill>
              </a:rPr>
              <a:t>Changes or assigns the value of </a:t>
            </a:r>
            <a:r>
              <a:rPr lang="en-US" sz="1600" b="1" i="1" dirty="0">
                <a:solidFill>
                  <a:srgbClr val="7030A0"/>
                </a:solidFill>
              </a:rPr>
              <a:t>&lt;</a:t>
            </a:r>
            <a:r>
              <a:rPr lang="en-US" sz="1600" b="1" i="1" dirty="0" err="1">
                <a:solidFill>
                  <a:srgbClr val="7030A0"/>
                </a:solidFill>
              </a:rPr>
              <a:t>Variable_name</a:t>
            </a:r>
            <a:r>
              <a:rPr lang="en-US" sz="1600" b="1" i="1" dirty="0">
                <a:solidFill>
                  <a:srgbClr val="7030A0"/>
                </a:solidFill>
              </a:rPr>
              <a:t>&gt;  </a:t>
            </a:r>
            <a:r>
              <a:rPr lang="en-US" sz="1600" dirty="0">
                <a:solidFill>
                  <a:srgbClr val="7030A0"/>
                </a:solidFill>
              </a:rPr>
              <a:t>to </a:t>
            </a:r>
            <a:r>
              <a:rPr lang="en-US" sz="1600" b="1" i="1" dirty="0">
                <a:solidFill>
                  <a:srgbClr val="7030A0"/>
                </a:solidFill>
              </a:rPr>
              <a:t>&lt;</a:t>
            </a:r>
            <a:r>
              <a:rPr lang="en-US" sz="1600" b="1" i="1" dirty="0" err="1">
                <a:solidFill>
                  <a:srgbClr val="7030A0"/>
                </a:solidFill>
              </a:rPr>
              <a:t>List_of_values</a:t>
            </a:r>
            <a:r>
              <a:rPr lang="en-US" sz="1600" b="1" i="1" dirty="0">
                <a:solidFill>
                  <a:srgbClr val="7030A0"/>
                </a:solidFill>
              </a:rPr>
              <a:t>&gt;.</a:t>
            </a:r>
            <a:endParaRPr lang="en-US" sz="1600" b="0" dirty="0">
              <a:solidFill>
                <a:srgbClr val="7030A0"/>
              </a:solidFill>
              <a:effectLst/>
            </a:endParaRPr>
          </a:p>
          <a:p>
            <a:pPr lvl="0" indent="-127000">
              <a:spcBef>
                <a:spcPts val="1400"/>
              </a:spcBef>
              <a:spcAft>
                <a:spcPts val="0"/>
              </a:spcAft>
              <a:buSzPts val="2000"/>
              <a:buFont typeface="Arial"/>
              <a:buChar char="•"/>
            </a:pPr>
            <a:r>
              <a:rPr lang="en-US" sz="1600" b="1" dirty="0" err="1">
                <a:solidFill>
                  <a:schemeClr val="dk1"/>
                </a:solidFill>
              </a:rPr>
              <a:t>Agent_name</a:t>
            </a:r>
            <a:r>
              <a:rPr lang="en-US" sz="1600" b="1" dirty="0">
                <a:solidFill>
                  <a:schemeClr val="dk1"/>
                </a:solidFill>
              </a:rPr>
              <a:t>, </a:t>
            </a:r>
            <a:r>
              <a:rPr lang="en-US" sz="1600" b="1" dirty="0" err="1">
                <a:solidFill>
                  <a:schemeClr val="dk1"/>
                </a:solidFill>
              </a:rPr>
              <a:t>Variable_name</a:t>
            </a:r>
            <a:r>
              <a:rPr lang="en-US" sz="1600" dirty="0">
                <a:solidFill>
                  <a:schemeClr val="dk1"/>
                </a:solidFill>
              </a:rPr>
              <a:t> are of type string.</a:t>
            </a:r>
          </a:p>
          <a:p>
            <a:pPr lvl="0" indent="-127000">
              <a:spcBef>
                <a:spcPts val="1400"/>
              </a:spcBef>
              <a:spcAft>
                <a:spcPts val="0"/>
              </a:spcAft>
              <a:buSzPts val="2000"/>
              <a:buFont typeface="Arial"/>
              <a:buChar char="•"/>
            </a:pPr>
            <a:r>
              <a:rPr lang="en-US" sz="1600" i="1" dirty="0">
                <a:solidFill>
                  <a:schemeClr val="dk1"/>
                </a:solidFill>
              </a:rPr>
              <a:t> </a:t>
            </a:r>
            <a:r>
              <a:rPr lang="en-US" sz="1600" b="1" dirty="0" err="1">
                <a:solidFill>
                  <a:schemeClr val="dk1"/>
                </a:solidFill>
              </a:rPr>
              <a:t>List_of_values</a:t>
            </a:r>
            <a:r>
              <a:rPr lang="en-US" sz="1600" b="1" dirty="0">
                <a:solidFill>
                  <a:schemeClr val="dk1"/>
                </a:solidFill>
              </a:rPr>
              <a:t> </a:t>
            </a:r>
            <a:r>
              <a:rPr lang="en-US" sz="1600" dirty="0">
                <a:solidFill>
                  <a:schemeClr val="dk1"/>
                </a:solidFill>
              </a:rPr>
              <a:t>is of type list.</a:t>
            </a:r>
          </a:p>
          <a:p>
            <a:pPr lvl="0" indent="-127000">
              <a:spcBef>
                <a:spcPts val="1400"/>
              </a:spcBef>
              <a:spcAft>
                <a:spcPts val="0"/>
              </a:spcAft>
              <a:buSzPts val="2000"/>
              <a:buFont typeface="Arial"/>
              <a:buChar char="•"/>
            </a:pPr>
            <a:r>
              <a:rPr lang="en-US" sz="1600" dirty="0">
                <a:solidFill>
                  <a:schemeClr val="dk1"/>
                </a:solidFill>
              </a:rPr>
              <a:t> If any value is to be assigned to platform, simply pass “” to </a:t>
            </a:r>
            <a:r>
              <a:rPr lang="en-US" sz="1600" b="1" dirty="0" err="1">
                <a:solidFill>
                  <a:schemeClr val="dk1"/>
                </a:solidFill>
              </a:rPr>
              <a:t>Agent_name</a:t>
            </a:r>
            <a:r>
              <a:rPr lang="en-US" sz="1600" b="1" dirty="0">
                <a:solidFill>
                  <a:schemeClr val="dk1"/>
                </a:solidFill>
              </a:rPr>
              <a:t>.</a:t>
            </a:r>
            <a:endParaRPr lang="en-US" sz="1600" b="1" dirty="0">
              <a:solidFill>
                <a:srgbClr val="7030A0"/>
              </a:solidFill>
            </a:endParaRP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tar.assign_val</a:t>
            </a:r>
            <a:r>
              <a:rPr lang="en-US" sz="1600" b="1" i="1" dirty="0">
                <a:solidFill>
                  <a:srgbClr val="00B050"/>
                </a:solidFill>
              </a:rPr>
              <a:t>(“batman”, “prime”, [2, 3, 5, 7, 11])</a:t>
            </a:r>
          </a:p>
          <a:p>
            <a:pPr marL="0" indent="0">
              <a:buNone/>
            </a:pPr>
            <a:r>
              <a:rPr lang="en-US" sz="1600" b="1" i="1" dirty="0" err="1">
                <a:solidFill>
                  <a:srgbClr val="00B050"/>
                </a:solidFill>
              </a:rPr>
              <a:t>tar.assign_val</a:t>
            </a:r>
            <a:r>
              <a:rPr lang="en-US" sz="1600" b="1" i="1" dirty="0">
                <a:solidFill>
                  <a:srgbClr val="00B050"/>
                </a:solidFill>
              </a:rPr>
              <a:t>(“”, “composite”, [4, 6, 8, 9, 10])</a:t>
            </a:r>
            <a:endParaRPr lang="en-US" sz="1800" dirty="0"/>
          </a:p>
        </p:txBody>
      </p:sp>
    </p:spTree>
    <p:extLst>
      <p:ext uri="{BB962C8B-B14F-4D97-AF65-F5344CB8AC3E}">
        <p14:creationId xmlns:p14="http://schemas.microsoft.com/office/powerpoint/2010/main" val="203372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get_val</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get_val</a:t>
            </a:r>
            <a:r>
              <a:rPr lang="en-US" sz="1600" b="1" i="1" dirty="0">
                <a:solidFill>
                  <a:schemeClr val="tx1"/>
                </a:solidFill>
              </a:rPr>
              <a:t>/2</a:t>
            </a:r>
          </a:p>
          <a:p>
            <a:pPr marL="0" indent="0">
              <a:buNone/>
            </a:pPr>
            <a:r>
              <a:rPr lang="en-US" sz="1600" dirty="0"/>
              <a:t>Usage : </a:t>
            </a:r>
            <a:r>
              <a:rPr lang="en-US" sz="1600" b="1" i="1" dirty="0" err="1">
                <a:solidFill>
                  <a:srgbClr val="7030A0"/>
                </a:solidFill>
              </a:rPr>
              <a:t>tar.get_val</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Variable_name</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 &lt;</a:t>
            </a:r>
            <a:r>
              <a:rPr lang="en-US" sz="1600" b="1" i="1" dirty="0" err="1">
                <a:solidFill>
                  <a:srgbClr val="7030A0"/>
                </a:solidFill>
              </a:rPr>
              <a:t>Asserted_from_tarpy</a:t>
            </a:r>
            <a:r>
              <a:rPr lang="en-US" sz="1600" b="1" i="1" dirty="0">
                <a:solidFill>
                  <a:srgbClr val="7030A0"/>
                </a:solidFill>
              </a:rPr>
              <a:t>&gt; = True)</a:t>
            </a:r>
          </a:p>
          <a:p>
            <a:pPr marL="0" indent="0">
              <a:buNone/>
            </a:pPr>
            <a:r>
              <a:rPr lang="en-US" sz="1600" dirty="0">
                <a:solidFill>
                  <a:schemeClr val="tx1"/>
                </a:solidFill>
              </a:rPr>
              <a:t>Description : </a:t>
            </a:r>
            <a:r>
              <a:rPr lang="en-US" sz="1600" dirty="0">
                <a:solidFill>
                  <a:srgbClr val="7030A0"/>
                </a:solidFill>
              </a:rPr>
              <a:t>U</a:t>
            </a:r>
            <a:r>
              <a:rPr lang="en-US" sz="1600" b="0" dirty="0">
                <a:solidFill>
                  <a:srgbClr val="7030A0"/>
                </a:solidFill>
                <a:effectLst/>
              </a:rPr>
              <a:t>sed to retrieve asserted values, in proper datatype format.</a:t>
            </a:r>
          </a:p>
          <a:p>
            <a:pPr lvl="0" indent="-127000">
              <a:spcBef>
                <a:spcPts val="1400"/>
              </a:spcBef>
              <a:spcAft>
                <a:spcPts val="0"/>
              </a:spcAft>
              <a:buSzPts val="2000"/>
              <a:buFont typeface="Arial"/>
              <a:buChar char="•"/>
            </a:pPr>
            <a:r>
              <a:rPr lang="en-US" sz="1600" b="1" dirty="0" err="1">
                <a:solidFill>
                  <a:schemeClr val="dk1"/>
                </a:solidFill>
              </a:rPr>
              <a:t>Agent_name</a:t>
            </a:r>
            <a:r>
              <a:rPr lang="en-US" sz="1600" b="1" dirty="0">
                <a:solidFill>
                  <a:schemeClr val="dk1"/>
                </a:solidFill>
              </a:rPr>
              <a:t>, </a:t>
            </a:r>
            <a:r>
              <a:rPr lang="en-US" sz="1600" b="1" dirty="0" err="1">
                <a:solidFill>
                  <a:schemeClr val="dk1"/>
                </a:solidFill>
              </a:rPr>
              <a:t>Variable_name</a:t>
            </a:r>
            <a:r>
              <a:rPr lang="en-US" sz="1600" dirty="0">
                <a:solidFill>
                  <a:schemeClr val="dk1"/>
                </a:solidFill>
              </a:rPr>
              <a:t> are of type string.</a:t>
            </a:r>
          </a:p>
          <a:p>
            <a:pPr lvl="0" indent="-127000">
              <a:spcBef>
                <a:spcPts val="1400"/>
              </a:spcBef>
              <a:spcAft>
                <a:spcPts val="0"/>
              </a:spcAft>
              <a:buSzPts val="2000"/>
              <a:buFont typeface="Arial"/>
              <a:buChar char="•"/>
            </a:pPr>
            <a:r>
              <a:rPr lang="en-US" sz="1600" i="1" dirty="0">
                <a:solidFill>
                  <a:schemeClr val="dk1"/>
                </a:solidFill>
              </a:rPr>
              <a:t> </a:t>
            </a:r>
            <a:r>
              <a:rPr lang="en-US" sz="1600" b="1" dirty="0" err="1">
                <a:solidFill>
                  <a:schemeClr val="dk1"/>
                </a:solidFill>
              </a:rPr>
              <a:t>List_of_values</a:t>
            </a:r>
            <a:r>
              <a:rPr lang="en-US" sz="1600" b="1" dirty="0">
                <a:solidFill>
                  <a:schemeClr val="dk1"/>
                </a:solidFill>
              </a:rPr>
              <a:t> </a:t>
            </a:r>
            <a:r>
              <a:rPr lang="en-US" sz="1600" dirty="0">
                <a:solidFill>
                  <a:schemeClr val="dk1"/>
                </a:solidFill>
              </a:rPr>
              <a:t>is of type list.</a:t>
            </a:r>
          </a:p>
          <a:p>
            <a:pPr lvl="0" indent="-127000">
              <a:spcBef>
                <a:spcPts val="1400"/>
              </a:spcBef>
              <a:spcAft>
                <a:spcPts val="0"/>
              </a:spcAft>
              <a:buSzPts val="2000"/>
              <a:buFont typeface="Arial"/>
              <a:buChar char="•"/>
            </a:pPr>
            <a:r>
              <a:rPr lang="en-US" sz="1600" dirty="0">
                <a:solidFill>
                  <a:schemeClr val="dk1"/>
                </a:solidFill>
              </a:rPr>
              <a:t> If any value is to be assigned to platform, simply pass “” to </a:t>
            </a:r>
            <a:r>
              <a:rPr lang="en-US" sz="1600" b="1" dirty="0" err="1">
                <a:solidFill>
                  <a:schemeClr val="dk1"/>
                </a:solidFill>
              </a:rPr>
              <a:t>Agent_name</a:t>
            </a:r>
            <a:r>
              <a:rPr lang="en-US" sz="1600" b="1" dirty="0">
                <a:solidFill>
                  <a:schemeClr val="dk1"/>
                </a:solidFill>
              </a:rPr>
              <a:t>.</a:t>
            </a:r>
            <a:endParaRPr lang="en-US" sz="1600" b="1" dirty="0">
              <a:solidFill>
                <a:srgbClr val="7030A0"/>
              </a:solidFill>
            </a:endParaRP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tar.get_val</a:t>
            </a:r>
            <a:r>
              <a:rPr lang="en-US" sz="1600" b="1" i="1" dirty="0">
                <a:solidFill>
                  <a:srgbClr val="00B050"/>
                </a:solidFill>
              </a:rPr>
              <a:t>(“batman”, “prime”)</a:t>
            </a:r>
          </a:p>
          <a:p>
            <a:pPr marL="0" indent="0">
              <a:buNone/>
            </a:pPr>
            <a:r>
              <a:rPr lang="en-US" sz="1600" b="1" i="1" dirty="0" err="1">
                <a:solidFill>
                  <a:srgbClr val="00B050"/>
                </a:solidFill>
              </a:rPr>
              <a:t>tar.get_val</a:t>
            </a:r>
            <a:r>
              <a:rPr lang="en-US" sz="1600" b="1" i="1" dirty="0">
                <a:solidFill>
                  <a:srgbClr val="00B050"/>
                </a:solidFill>
              </a:rPr>
              <a:t>(“”, “composite”)</a:t>
            </a:r>
            <a:endParaRPr lang="en-US" sz="1800" dirty="0"/>
          </a:p>
        </p:txBody>
      </p:sp>
    </p:spTree>
    <p:extLst>
      <p:ext uri="{BB962C8B-B14F-4D97-AF65-F5344CB8AC3E}">
        <p14:creationId xmlns:p14="http://schemas.microsoft.com/office/powerpoint/2010/main" val="103619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add_val</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add_val</a:t>
            </a:r>
            <a:r>
              <a:rPr lang="en-US" sz="1600" b="1" i="1" dirty="0">
                <a:solidFill>
                  <a:schemeClr val="tx1"/>
                </a:solidFill>
              </a:rPr>
              <a:t>/2</a:t>
            </a:r>
          </a:p>
          <a:p>
            <a:pPr marL="0" indent="0">
              <a:buNone/>
            </a:pPr>
            <a:r>
              <a:rPr lang="en-US" sz="1600" dirty="0"/>
              <a:t>Usage : </a:t>
            </a:r>
            <a:r>
              <a:rPr lang="en-US" sz="1600" b="1" i="1" dirty="0" err="1">
                <a:solidFill>
                  <a:srgbClr val="7030A0"/>
                </a:solidFill>
              </a:rPr>
              <a:t>tar.add_val</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Variable_name</a:t>
            </a:r>
            <a:r>
              <a:rPr lang="en-US" sz="1600" b="1" i="1" dirty="0">
                <a:solidFill>
                  <a:srgbClr val="7030A0"/>
                </a:solidFill>
              </a:rPr>
              <a:t>&gt;, &lt;</a:t>
            </a:r>
            <a:r>
              <a:rPr lang="en-US" sz="1600" b="1" i="1" dirty="0" err="1">
                <a:solidFill>
                  <a:srgbClr val="7030A0"/>
                </a:solidFill>
              </a:rPr>
              <a:t>List_of_values</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 &lt;</a:t>
            </a:r>
            <a:r>
              <a:rPr lang="en-US" sz="1600" b="1" i="1" dirty="0" err="1">
                <a:solidFill>
                  <a:srgbClr val="7030A0"/>
                </a:solidFill>
              </a:rPr>
              <a:t>Allow_duplicates</a:t>
            </a:r>
            <a:r>
              <a:rPr lang="en-US" sz="1600" b="1" i="1" dirty="0">
                <a:solidFill>
                  <a:srgbClr val="7030A0"/>
                </a:solidFill>
              </a:rPr>
              <a:t>&gt; = False)</a:t>
            </a:r>
          </a:p>
          <a:p>
            <a:pPr marL="0" indent="0">
              <a:buNone/>
            </a:pPr>
            <a:r>
              <a:rPr lang="en-US" sz="1600" dirty="0">
                <a:solidFill>
                  <a:schemeClr val="tx1"/>
                </a:solidFill>
              </a:rPr>
              <a:t>Description : </a:t>
            </a:r>
            <a:r>
              <a:rPr lang="en-US" sz="1600" dirty="0">
                <a:solidFill>
                  <a:srgbClr val="7030A0"/>
                </a:solidFill>
              </a:rPr>
              <a:t>U</a:t>
            </a:r>
            <a:r>
              <a:rPr lang="en-US" sz="1600" b="0" dirty="0">
                <a:solidFill>
                  <a:srgbClr val="7030A0"/>
                </a:solidFill>
                <a:effectLst/>
              </a:rPr>
              <a:t>sed </a:t>
            </a:r>
            <a:r>
              <a:rPr lang="en-US" sz="1600" dirty="0">
                <a:solidFill>
                  <a:srgbClr val="7030A0"/>
                </a:solidFill>
              </a:rPr>
              <a:t>to add </a:t>
            </a:r>
            <a:r>
              <a:rPr lang="en-US" sz="1600" b="1" i="1" dirty="0">
                <a:solidFill>
                  <a:srgbClr val="7030A0"/>
                </a:solidFill>
              </a:rPr>
              <a:t>&lt;</a:t>
            </a:r>
            <a:r>
              <a:rPr lang="en-US" sz="1600" b="1" i="1" dirty="0" err="1">
                <a:solidFill>
                  <a:srgbClr val="7030A0"/>
                </a:solidFill>
              </a:rPr>
              <a:t>List_of_values</a:t>
            </a:r>
            <a:r>
              <a:rPr lang="en-US" sz="1600" b="1" i="1" dirty="0">
                <a:solidFill>
                  <a:srgbClr val="7030A0"/>
                </a:solidFill>
              </a:rPr>
              <a:t>&gt; </a:t>
            </a:r>
            <a:r>
              <a:rPr lang="en-US" sz="1600" dirty="0">
                <a:solidFill>
                  <a:srgbClr val="7030A0"/>
                </a:solidFill>
              </a:rPr>
              <a:t>to the list already present for </a:t>
            </a:r>
            <a:r>
              <a:rPr lang="en-US" sz="1600" b="1" i="1" dirty="0">
                <a:solidFill>
                  <a:srgbClr val="7030A0"/>
                </a:solidFill>
              </a:rPr>
              <a:t>&lt;</a:t>
            </a:r>
            <a:r>
              <a:rPr lang="en-US" sz="1600" b="1" i="1" dirty="0" err="1">
                <a:solidFill>
                  <a:srgbClr val="7030A0"/>
                </a:solidFill>
              </a:rPr>
              <a:t>Variable_name</a:t>
            </a:r>
            <a:r>
              <a:rPr lang="en-US" sz="1600" b="1" i="1" dirty="0">
                <a:solidFill>
                  <a:srgbClr val="7030A0"/>
                </a:solidFill>
              </a:rPr>
              <a:t>&gt;.</a:t>
            </a:r>
            <a:endParaRPr lang="en-US" sz="1600" b="0" dirty="0">
              <a:solidFill>
                <a:srgbClr val="7030A0"/>
              </a:solidFill>
              <a:effectLst/>
            </a:endParaRPr>
          </a:p>
          <a:p>
            <a:pPr lvl="0" indent="-127000">
              <a:spcBef>
                <a:spcPts val="1400"/>
              </a:spcBef>
              <a:spcAft>
                <a:spcPts val="0"/>
              </a:spcAft>
              <a:buSzPts val="2000"/>
              <a:buFont typeface="Arial"/>
              <a:buChar char="•"/>
            </a:pPr>
            <a:r>
              <a:rPr lang="en-US" sz="1600" b="1" dirty="0" err="1">
                <a:solidFill>
                  <a:schemeClr val="dk1"/>
                </a:solidFill>
              </a:rPr>
              <a:t>Agent_name</a:t>
            </a:r>
            <a:r>
              <a:rPr lang="en-US" sz="1600" b="1" dirty="0">
                <a:solidFill>
                  <a:schemeClr val="dk1"/>
                </a:solidFill>
              </a:rPr>
              <a:t>, </a:t>
            </a:r>
            <a:r>
              <a:rPr lang="en-US" sz="1600" b="1" dirty="0" err="1">
                <a:solidFill>
                  <a:schemeClr val="dk1"/>
                </a:solidFill>
              </a:rPr>
              <a:t>Variable_name</a:t>
            </a:r>
            <a:r>
              <a:rPr lang="en-US" sz="1600" dirty="0">
                <a:solidFill>
                  <a:schemeClr val="dk1"/>
                </a:solidFill>
              </a:rPr>
              <a:t> are of type string.</a:t>
            </a:r>
          </a:p>
          <a:p>
            <a:pPr lvl="0" indent="-127000">
              <a:spcBef>
                <a:spcPts val="1400"/>
              </a:spcBef>
              <a:spcAft>
                <a:spcPts val="0"/>
              </a:spcAft>
              <a:buSzPts val="2000"/>
              <a:buFont typeface="Arial"/>
              <a:buChar char="•"/>
            </a:pPr>
            <a:r>
              <a:rPr lang="en-US" sz="1600" b="1" dirty="0" err="1">
                <a:solidFill>
                  <a:schemeClr val="dk1"/>
                </a:solidFill>
              </a:rPr>
              <a:t>List_of_values</a:t>
            </a:r>
            <a:r>
              <a:rPr lang="en-US" sz="1600" b="1" dirty="0">
                <a:solidFill>
                  <a:schemeClr val="dk1"/>
                </a:solidFill>
              </a:rPr>
              <a:t> </a:t>
            </a:r>
            <a:r>
              <a:rPr lang="en-US" sz="1600" dirty="0">
                <a:solidFill>
                  <a:schemeClr val="dk1"/>
                </a:solidFill>
              </a:rPr>
              <a:t>is of type list.</a:t>
            </a:r>
          </a:p>
          <a:p>
            <a:pPr lvl="0" indent="-127000">
              <a:spcBef>
                <a:spcPts val="1400"/>
              </a:spcBef>
              <a:spcAft>
                <a:spcPts val="0"/>
              </a:spcAft>
              <a:buSzPts val="2000"/>
              <a:buFont typeface="Arial"/>
              <a:buChar char="•"/>
            </a:pPr>
            <a:r>
              <a:rPr lang="en-US" sz="1600" dirty="0">
                <a:solidFill>
                  <a:schemeClr val="dk1"/>
                </a:solidFill>
              </a:rPr>
              <a:t>If any value is to be assigned to platform, simply pass “” to </a:t>
            </a:r>
            <a:r>
              <a:rPr lang="en-US" sz="1600" b="1" dirty="0" err="1">
                <a:solidFill>
                  <a:schemeClr val="dk1"/>
                </a:solidFill>
              </a:rPr>
              <a:t>Agent_name</a:t>
            </a:r>
            <a:r>
              <a:rPr lang="en-US" sz="1600" b="1" dirty="0">
                <a:solidFill>
                  <a:schemeClr val="dk1"/>
                </a:solidFill>
              </a:rPr>
              <a:t>.</a:t>
            </a:r>
          </a:p>
          <a:p>
            <a:pPr lvl="0" indent="-127000">
              <a:spcBef>
                <a:spcPts val="1400"/>
              </a:spcBef>
              <a:spcAft>
                <a:spcPts val="0"/>
              </a:spcAft>
              <a:buSzPts val="2000"/>
              <a:buFont typeface="Arial"/>
              <a:buChar char="•"/>
            </a:pPr>
            <a:r>
              <a:rPr lang="en-US" sz="1600" b="1" dirty="0" err="1">
                <a:solidFill>
                  <a:schemeClr val="dk1"/>
                </a:solidFill>
              </a:rPr>
              <a:t>Allow_duplicates</a:t>
            </a:r>
            <a:r>
              <a:rPr lang="en-US" sz="1600" b="1" dirty="0">
                <a:solidFill>
                  <a:schemeClr val="dk1"/>
                </a:solidFill>
              </a:rPr>
              <a:t> </a:t>
            </a:r>
            <a:r>
              <a:rPr lang="en-US" sz="1600" dirty="0">
                <a:solidFill>
                  <a:schemeClr val="dk1"/>
                </a:solidFill>
              </a:rPr>
              <a:t>is a flag that tells whether duplicates are allowed or not.</a:t>
            </a:r>
            <a:endParaRPr lang="en-US" sz="1600" dirty="0">
              <a:solidFill>
                <a:srgbClr val="7030A0"/>
              </a:solidFill>
            </a:endParaRPr>
          </a:p>
          <a:p>
            <a:pPr lvl="0" indent="-127000">
              <a:spcBef>
                <a:spcPts val="1400"/>
              </a:spcBef>
              <a:spcAft>
                <a:spcPts val="0"/>
              </a:spcAft>
              <a:buSzPts val="2000"/>
              <a:buFont typeface="Arial"/>
              <a:buChar char="•"/>
            </a:pPr>
            <a:r>
              <a:rPr lang="en-US" sz="1600" dirty="0">
                <a:solidFill>
                  <a:schemeClr val="dk1"/>
                </a:solidFill>
              </a:rPr>
              <a:t>If a particular </a:t>
            </a:r>
            <a:r>
              <a:rPr lang="en-US" sz="1600" b="1" dirty="0" err="1">
                <a:solidFill>
                  <a:schemeClr val="dk1"/>
                </a:solidFill>
              </a:rPr>
              <a:t>Variable_name</a:t>
            </a:r>
            <a:r>
              <a:rPr lang="en-US" sz="1600" b="1" dirty="0">
                <a:solidFill>
                  <a:schemeClr val="dk1"/>
                </a:solidFill>
              </a:rPr>
              <a:t> </a:t>
            </a:r>
            <a:r>
              <a:rPr lang="en-US" sz="1600" dirty="0">
                <a:solidFill>
                  <a:schemeClr val="dk1"/>
                </a:solidFill>
              </a:rPr>
              <a:t>does not exist already, this function will throw an exception.</a:t>
            </a:r>
            <a:endParaRPr lang="en-US" sz="1600" i="1" dirty="0">
              <a:solidFill>
                <a:srgbClr val="7030A0"/>
              </a:solidFill>
            </a:endParaRP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tar.add_val</a:t>
            </a:r>
            <a:r>
              <a:rPr lang="en-US" sz="1600" b="1" i="1" dirty="0">
                <a:solidFill>
                  <a:srgbClr val="00B050"/>
                </a:solidFill>
              </a:rPr>
              <a:t>(“batman”, “prime”, [13, 17, 19])</a:t>
            </a:r>
          </a:p>
          <a:p>
            <a:pPr marL="0" indent="0">
              <a:buNone/>
            </a:pPr>
            <a:r>
              <a:rPr lang="en-US" sz="1600" b="1" i="1" dirty="0" err="1">
                <a:solidFill>
                  <a:srgbClr val="00B050"/>
                </a:solidFill>
              </a:rPr>
              <a:t>tar.add_val</a:t>
            </a:r>
            <a:r>
              <a:rPr lang="en-US" sz="1600" b="1" i="1" dirty="0">
                <a:solidFill>
                  <a:srgbClr val="00B050"/>
                </a:solidFill>
              </a:rPr>
              <a:t>(“”, “composite”, [12, 14, 15, 16])</a:t>
            </a:r>
            <a:endParaRPr lang="en-US" sz="1800" dirty="0"/>
          </a:p>
        </p:txBody>
      </p:sp>
    </p:spTree>
    <p:extLst>
      <p:ext uri="{BB962C8B-B14F-4D97-AF65-F5344CB8AC3E}">
        <p14:creationId xmlns:p14="http://schemas.microsoft.com/office/powerpoint/2010/main" val="267822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remove_val</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remove_val</a:t>
            </a:r>
            <a:r>
              <a:rPr lang="en-US" sz="1600" b="1" i="1" dirty="0">
                <a:solidFill>
                  <a:schemeClr val="tx1"/>
                </a:solidFill>
              </a:rPr>
              <a:t>/2</a:t>
            </a:r>
          </a:p>
          <a:p>
            <a:pPr marL="0" indent="0">
              <a:buNone/>
            </a:pPr>
            <a:r>
              <a:rPr lang="en-US" sz="1600" dirty="0"/>
              <a:t>Usage : </a:t>
            </a:r>
            <a:r>
              <a:rPr lang="en-US" sz="1600" b="1" i="1" dirty="0" err="1">
                <a:solidFill>
                  <a:srgbClr val="7030A0"/>
                </a:solidFill>
              </a:rPr>
              <a:t>tar.remove_val</a:t>
            </a:r>
            <a:r>
              <a:rPr lang="en-US" sz="1600" b="1" i="1" dirty="0">
                <a:solidFill>
                  <a:srgbClr val="7030A0"/>
                </a:solidFill>
              </a:rPr>
              <a:t> (&lt;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Variable_name</a:t>
            </a:r>
            <a:r>
              <a:rPr lang="en-US" sz="1600" b="1" i="1" dirty="0">
                <a:solidFill>
                  <a:srgbClr val="7030A0"/>
                </a:solidFill>
              </a:rPr>
              <a:t>&gt;, &lt;</a:t>
            </a:r>
            <a:r>
              <a:rPr lang="en-US" sz="1600" b="1" i="1" dirty="0" err="1">
                <a:solidFill>
                  <a:srgbClr val="7030A0"/>
                </a:solidFill>
              </a:rPr>
              <a:t>List_of_values</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indent="0">
              <a:buNone/>
            </a:pPr>
            <a:r>
              <a:rPr lang="en-US" sz="1600" dirty="0">
                <a:solidFill>
                  <a:schemeClr val="tx1"/>
                </a:solidFill>
              </a:rPr>
              <a:t>Description : </a:t>
            </a:r>
            <a:r>
              <a:rPr lang="en-US" sz="1600" dirty="0">
                <a:solidFill>
                  <a:srgbClr val="7030A0"/>
                </a:solidFill>
              </a:rPr>
              <a:t>U</a:t>
            </a:r>
            <a:r>
              <a:rPr lang="en-US" sz="1600" b="0" dirty="0">
                <a:solidFill>
                  <a:srgbClr val="7030A0"/>
                </a:solidFill>
                <a:effectLst/>
              </a:rPr>
              <a:t>sed by </a:t>
            </a:r>
            <a:r>
              <a:rPr lang="en-US" sz="1600" dirty="0">
                <a:solidFill>
                  <a:srgbClr val="7030A0"/>
                </a:solidFill>
              </a:rPr>
              <a:t>remove all values mentioned in </a:t>
            </a:r>
            <a:r>
              <a:rPr lang="en-US" sz="1600" b="1" i="1" dirty="0">
                <a:solidFill>
                  <a:srgbClr val="7030A0"/>
                </a:solidFill>
              </a:rPr>
              <a:t>&lt;</a:t>
            </a:r>
            <a:r>
              <a:rPr lang="en-US" sz="1600" b="1" i="1" dirty="0" err="1">
                <a:solidFill>
                  <a:srgbClr val="7030A0"/>
                </a:solidFill>
              </a:rPr>
              <a:t>List_of_values</a:t>
            </a:r>
            <a:r>
              <a:rPr lang="en-US" sz="1600" b="1" i="1" dirty="0">
                <a:solidFill>
                  <a:srgbClr val="7030A0"/>
                </a:solidFill>
              </a:rPr>
              <a:t>&gt; </a:t>
            </a:r>
            <a:r>
              <a:rPr lang="en-US" sz="1600" dirty="0">
                <a:solidFill>
                  <a:srgbClr val="7030A0"/>
                </a:solidFill>
              </a:rPr>
              <a:t>from </a:t>
            </a:r>
            <a:r>
              <a:rPr lang="en-US" sz="1600" b="1" i="1" dirty="0">
                <a:solidFill>
                  <a:srgbClr val="7030A0"/>
                </a:solidFill>
              </a:rPr>
              <a:t>&lt;</a:t>
            </a:r>
            <a:r>
              <a:rPr lang="en-US" sz="1600" b="1" i="1" dirty="0" err="1">
                <a:solidFill>
                  <a:srgbClr val="7030A0"/>
                </a:solidFill>
              </a:rPr>
              <a:t>Variable_name</a:t>
            </a:r>
            <a:r>
              <a:rPr lang="en-US" sz="1600" b="1" i="1" dirty="0">
                <a:solidFill>
                  <a:srgbClr val="7030A0"/>
                </a:solidFill>
              </a:rPr>
              <a:t>&gt;</a:t>
            </a:r>
            <a:endParaRPr lang="en-US" sz="1600" b="0" dirty="0">
              <a:solidFill>
                <a:srgbClr val="7030A0"/>
              </a:solidFill>
              <a:effectLst/>
            </a:endParaRPr>
          </a:p>
          <a:p>
            <a:pPr lvl="0" indent="-127000">
              <a:spcBef>
                <a:spcPts val="1400"/>
              </a:spcBef>
              <a:spcAft>
                <a:spcPts val="0"/>
              </a:spcAft>
              <a:buSzPts val="2000"/>
              <a:buFont typeface="Arial"/>
              <a:buChar char="•"/>
            </a:pPr>
            <a:r>
              <a:rPr lang="en-US" sz="1600" b="1" dirty="0" err="1">
                <a:solidFill>
                  <a:schemeClr val="dk1"/>
                </a:solidFill>
              </a:rPr>
              <a:t>Agent_name</a:t>
            </a:r>
            <a:r>
              <a:rPr lang="en-US" sz="1600" b="1" dirty="0">
                <a:solidFill>
                  <a:schemeClr val="dk1"/>
                </a:solidFill>
              </a:rPr>
              <a:t>, </a:t>
            </a:r>
            <a:r>
              <a:rPr lang="en-US" sz="1600" b="1" dirty="0" err="1">
                <a:solidFill>
                  <a:schemeClr val="dk1"/>
                </a:solidFill>
              </a:rPr>
              <a:t>Variable_name</a:t>
            </a:r>
            <a:r>
              <a:rPr lang="en-US" sz="1600" dirty="0">
                <a:solidFill>
                  <a:schemeClr val="dk1"/>
                </a:solidFill>
              </a:rPr>
              <a:t> are of type string.</a:t>
            </a:r>
          </a:p>
          <a:p>
            <a:pPr lvl="0" indent="-127000">
              <a:spcBef>
                <a:spcPts val="1400"/>
              </a:spcBef>
              <a:spcAft>
                <a:spcPts val="0"/>
              </a:spcAft>
              <a:buSzPts val="2000"/>
              <a:buFont typeface="Arial"/>
              <a:buChar char="•"/>
            </a:pPr>
            <a:r>
              <a:rPr lang="en-US" sz="1600" b="1" dirty="0" err="1">
                <a:solidFill>
                  <a:schemeClr val="dk1"/>
                </a:solidFill>
              </a:rPr>
              <a:t>List_of_values</a:t>
            </a:r>
            <a:r>
              <a:rPr lang="en-US" sz="1600" b="1" dirty="0">
                <a:solidFill>
                  <a:schemeClr val="dk1"/>
                </a:solidFill>
              </a:rPr>
              <a:t> </a:t>
            </a:r>
            <a:r>
              <a:rPr lang="en-US" sz="1600" dirty="0">
                <a:solidFill>
                  <a:schemeClr val="dk1"/>
                </a:solidFill>
              </a:rPr>
              <a:t>is of type list.</a:t>
            </a:r>
          </a:p>
          <a:p>
            <a:pPr lvl="0" indent="-127000">
              <a:spcBef>
                <a:spcPts val="1400"/>
              </a:spcBef>
              <a:spcAft>
                <a:spcPts val="0"/>
              </a:spcAft>
              <a:buSzPts val="2000"/>
              <a:buFont typeface="Arial"/>
              <a:buChar char="•"/>
            </a:pPr>
            <a:r>
              <a:rPr lang="en-US" sz="1600" dirty="0">
                <a:solidFill>
                  <a:schemeClr val="dk1"/>
                </a:solidFill>
              </a:rPr>
              <a:t>If any value is to be assigned to platform, simply pass “” to </a:t>
            </a:r>
            <a:r>
              <a:rPr lang="en-US" sz="1600" b="1" dirty="0" err="1">
                <a:solidFill>
                  <a:schemeClr val="dk1"/>
                </a:solidFill>
              </a:rPr>
              <a:t>Agent_name</a:t>
            </a:r>
            <a:r>
              <a:rPr lang="en-US" sz="1600" b="1" dirty="0">
                <a:solidFill>
                  <a:schemeClr val="dk1"/>
                </a:solidFill>
              </a:rPr>
              <a:t>.</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tar.remove_val</a:t>
            </a:r>
            <a:r>
              <a:rPr lang="en-US" sz="1600" b="1" i="1" dirty="0">
                <a:solidFill>
                  <a:srgbClr val="00B050"/>
                </a:solidFill>
              </a:rPr>
              <a:t>(“batman”, “prime”, [2, 3, 5])</a:t>
            </a:r>
          </a:p>
          <a:p>
            <a:pPr marL="0" indent="0">
              <a:buNone/>
            </a:pPr>
            <a:r>
              <a:rPr lang="en-US" sz="1600" b="1" i="1" dirty="0" err="1">
                <a:solidFill>
                  <a:srgbClr val="00B050"/>
                </a:solidFill>
              </a:rPr>
              <a:t>tar.remove_val</a:t>
            </a:r>
            <a:r>
              <a:rPr lang="en-US" sz="1600" b="1" i="1" dirty="0">
                <a:solidFill>
                  <a:srgbClr val="00B050"/>
                </a:solidFill>
              </a:rPr>
              <a:t>(“”, “composite”, [4, 6, 8])</a:t>
            </a:r>
            <a:endParaRPr lang="en-US" sz="1800" dirty="0"/>
          </a:p>
        </p:txBody>
      </p:sp>
    </p:spTree>
    <p:extLst>
      <p:ext uri="{BB962C8B-B14F-4D97-AF65-F5344CB8AC3E}">
        <p14:creationId xmlns:p14="http://schemas.microsoft.com/office/powerpoint/2010/main" val="13898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85E1-4947-4712-AF40-989D6ECC54FD}"/>
              </a:ext>
            </a:extLst>
          </p:cNvPr>
          <p:cNvSpPr>
            <a:spLocks noGrp="1"/>
          </p:cNvSpPr>
          <p:nvPr>
            <p:ph type="title"/>
          </p:nvPr>
        </p:nvSpPr>
        <p:spPr/>
        <p:txBody>
          <a:bodyPr/>
          <a:lstStyle/>
          <a:p>
            <a:r>
              <a:rPr lang="en-US" dirty="0"/>
              <a:t>Features of </a:t>
            </a:r>
            <a:r>
              <a:rPr lang="en-US" dirty="0" err="1"/>
              <a:t>TarPy</a:t>
            </a:r>
            <a:endParaRPr lang="en-US" dirty="0"/>
          </a:p>
        </p:txBody>
      </p:sp>
      <p:sp>
        <p:nvSpPr>
          <p:cNvPr id="3" name="Content Placeholder 2">
            <a:extLst>
              <a:ext uri="{FF2B5EF4-FFF2-40B4-BE49-F238E27FC236}">
                <a16:creationId xmlns:a16="http://schemas.microsoft.com/office/drawing/2014/main" id="{19A6910F-C64E-4FEF-B604-E67F52D6326B}"/>
              </a:ext>
            </a:extLst>
          </p:cNvPr>
          <p:cNvSpPr>
            <a:spLocks noGrp="1"/>
          </p:cNvSpPr>
          <p:nvPr>
            <p:ph idx="1"/>
          </p:nvPr>
        </p:nvSpPr>
        <p:spPr/>
        <p:txBody>
          <a:bodyPr/>
          <a:lstStyle/>
          <a:p>
            <a:pPr lvl="0" indent="-127000">
              <a:spcBef>
                <a:spcPts val="1800"/>
              </a:spcBef>
              <a:spcAft>
                <a:spcPts val="0"/>
              </a:spcAft>
              <a:buSzPts val="2000"/>
              <a:buFont typeface="Arial"/>
              <a:buChar char="•"/>
            </a:pPr>
            <a:r>
              <a:rPr lang="en-US" dirty="0"/>
              <a:t> Can create, move, clone, terminate the agents in a network of nodes (PCs, laptops, Raspberry Pi, etc.) connected by LAN/</a:t>
            </a:r>
            <a:r>
              <a:rPr lang="en-US" dirty="0" err="1"/>
              <a:t>WiFi</a:t>
            </a:r>
            <a:r>
              <a:rPr lang="en-US" dirty="0"/>
              <a:t>.</a:t>
            </a:r>
          </a:p>
          <a:p>
            <a:pPr lvl="0" indent="-127000">
              <a:spcBef>
                <a:spcPts val="1800"/>
              </a:spcBef>
              <a:spcAft>
                <a:spcPts val="0"/>
              </a:spcAft>
              <a:buSzPts val="2000"/>
              <a:buFont typeface="Arial"/>
              <a:buChar char="•"/>
            </a:pPr>
            <a:r>
              <a:rPr lang="en-US" dirty="0"/>
              <a:t> Can be used in Windows/Linux environments </a:t>
            </a:r>
            <a:r>
              <a:rPr lang="en-US" i="1" dirty="0"/>
              <a:t>TarPy utilizes the features of Tartarus to provide a dynamic and flexible mobile agent environment.</a:t>
            </a:r>
          </a:p>
          <a:p>
            <a:pPr lvl="0" indent="-127000">
              <a:spcBef>
                <a:spcPts val="1800"/>
              </a:spcBef>
              <a:spcAft>
                <a:spcPts val="0"/>
              </a:spcAft>
              <a:buSzPts val="2000"/>
              <a:buFont typeface="Arial"/>
              <a:buChar char="•"/>
            </a:pPr>
            <a:r>
              <a:rPr lang="en-US" dirty="0"/>
              <a:t> Agents in </a:t>
            </a:r>
            <a:r>
              <a:rPr lang="en-US" dirty="0" err="1"/>
              <a:t>TarPy</a:t>
            </a:r>
            <a:r>
              <a:rPr lang="en-US" dirty="0"/>
              <a:t> are implemented as threads and hence provide better concurrency.</a:t>
            </a:r>
          </a:p>
          <a:p>
            <a:pPr lvl="0" indent="-127000">
              <a:spcBef>
                <a:spcPts val="1800"/>
              </a:spcBef>
              <a:spcAft>
                <a:spcPts val="0"/>
              </a:spcAft>
              <a:buSzPts val="2000"/>
              <a:buFont typeface="Arial"/>
              <a:buChar char="•"/>
            </a:pPr>
            <a:r>
              <a:rPr lang="en-US" dirty="0"/>
              <a:t> Agents can communicate among each other and also with programs at a node.</a:t>
            </a:r>
          </a:p>
          <a:p>
            <a:pPr lvl="0" indent="-127000">
              <a:spcBef>
                <a:spcPts val="1800"/>
              </a:spcBef>
              <a:spcAft>
                <a:spcPts val="0"/>
              </a:spcAft>
              <a:buSzPts val="2000"/>
              <a:buFont typeface="Arial"/>
              <a:buChar char="•"/>
            </a:pPr>
            <a:r>
              <a:rPr lang="en-US" dirty="0"/>
              <a:t> Agents can be mobile and thus can migrate from one node to another.</a:t>
            </a:r>
          </a:p>
          <a:p>
            <a:endParaRPr lang="en-US" dirty="0"/>
          </a:p>
        </p:txBody>
      </p:sp>
      <p:sp>
        <p:nvSpPr>
          <p:cNvPr id="4" name="TextBox 3">
            <a:extLst>
              <a:ext uri="{FF2B5EF4-FFF2-40B4-BE49-F238E27FC236}">
                <a16:creationId xmlns:a16="http://schemas.microsoft.com/office/drawing/2014/main" id="{346B765D-AD4A-45AD-8C7C-55D5AD82EFA1}"/>
              </a:ext>
            </a:extLst>
          </p:cNvPr>
          <p:cNvSpPr txBox="1"/>
          <p:nvPr/>
        </p:nvSpPr>
        <p:spPr>
          <a:xfrm>
            <a:off x="2064589" y="6408851"/>
            <a:ext cx="8062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 ‘Terms related to agents are explained in the upcoming slides*</a:t>
            </a:r>
          </a:p>
        </p:txBody>
      </p:sp>
    </p:spTree>
    <p:extLst>
      <p:ext uri="{BB962C8B-B14F-4D97-AF65-F5344CB8AC3E}">
        <p14:creationId xmlns:p14="http://schemas.microsoft.com/office/powerpoint/2010/main" val="168064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EAE1-B487-4E23-B3DB-137217C5507B}"/>
              </a:ext>
            </a:extLst>
          </p:cNvPr>
          <p:cNvSpPr>
            <a:spLocks noGrp="1"/>
          </p:cNvSpPr>
          <p:nvPr>
            <p:ph type="title"/>
          </p:nvPr>
        </p:nvSpPr>
        <p:spPr/>
        <p:txBody>
          <a:bodyPr/>
          <a:lstStyle/>
          <a:p>
            <a:r>
              <a:rPr lang="en-US" dirty="0"/>
              <a:t>Sample 3 – Agent carrying payloads</a:t>
            </a:r>
            <a:endParaRPr lang="en-IN" dirty="0"/>
          </a:p>
        </p:txBody>
      </p:sp>
      <p:sp>
        <p:nvSpPr>
          <p:cNvPr id="3" name="Content Placeholder 2">
            <a:extLst>
              <a:ext uri="{FF2B5EF4-FFF2-40B4-BE49-F238E27FC236}">
                <a16:creationId xmlns:a16="http://schemas.microsoft.com/office/drawing/2014/main" id="{5E6940E1-E977-4B90-BFC2-53CE6079B3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6497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7FFB-BB75-407B-96BF-5F4E5691771C}"/>
              </a:ext>
            </a:extLst>
          </p:cNvPr>
          <p:cNvSpPr>
            <a:spLocks noGrp="1"/>
          </p:cNvSpPr>
          <p:nvPr>
            <p:ph type="title"/>
          </p:nvPr>
        </p:nvSpPr>
        <p:spPr/>
        <p:txBody>
          <a:bodyPr/>
          <a:lstStyle/>
          <a:p>
            <a:r>
              <a:rPr lang="en-US" dirty="0"/>
              <a:t>Cloning Agents</a:t>
            </a:r>
          </a:p>
        </p:txBody>
      </p:sp>
      <p:sp>
        <p:nvSpPr>
          <p:cNvPr id="3" name="Content Placeholder 2">
            <a:extLst>
              <a:ext uri="{FF2B5EF4-FFF2-40B4-BE49-F238E27FC236}">
                <a16:creationId xmlns:a16="http://schemas.microsoft.com/office/drawing/2014/main" id="{79714A81-10E1-465D-9BDC-0AF98DA8AB7A}"/>
              </a:ext>
            </a:extLst>
          </p:cNvPr>
          <p:cNvSpPr>
            <a:spLocks noGrp="1"/>
          </p:cNvSpPr>
          <p:nvPr>
            <p:ph idx="1"/>
          </p:nvPr>
        </p:nvSpPr>
        <p:spPr/>
        <p:txBody>
          <a:bodyPr/>
          <a:lstStyle/>
          <a:p>
            <a:pPr lvl="0" indent="-127000">
              <a:spcBef>
                <a:spcPts val="0"/>
              </a:spcBef>
              <a:spcAft>
                <a:spcPts val="0"/>
              </a:spcAft>
              <a:buSzPts val="2000"/>
              <a:buFont typeface="Arial"/>
              <a:buChar char="•"/>
            </a:pPr>
            <a:r>
              <a:rPr lang="en-US" dirty="0"/>
              <a:t> Agents in the </a:t>
            </a:r>
            <a:r>
              <a:rPr lang="en-US" dirty="0" err="1"/>
              <a:t>TarPy</a:t>
            </a:r>
            <a:r>
              <a:rPr lang="en-US" dirty="0"/>
              <a:t> nodes can be cloned to produce multiple and exact copies of the agent.</a:t>
            </a:r>
          </a:p>
          <a:p>
            <a:pPr lvl="0" indent="-127000">
              <a:spcBef>
                <a:spcPts val="1400"/>
              </a:spcBef>
              <a:spcAft>
                <a:spcPts val="0"/>
              </a:spcAft>
              <a:buSzPts val="2000"/>
              <a:buFont typeface="Arial"/>
              <a:buChar char="•"/>
            </a:pPr>
            <a:r>
              <a:rPr lang="en-US" dirty="0"/>
              <a:t> Cloned agents have the same behavior as their respective originals </a:t>
            </a:r>
          </a:p>
          <a:p>
            <a:pPr lvl="0" indent="-127000">
              <a:spcBef>
                <a:spcPts val="1400"/>
              </a:spcBef>
              <a:spcAft>
                <a:spcPts val="0"/>
              </a:spcAft>
              <a:buSzPts val="2000"/>
              <a:buFont typeface="Arial"/>
              <a:buChar char="•"/>
            </a:pPr>
            <a:r>
              <a:rPr lang="en-US" dirty="0"/>
              <a:t> Clones are as autonomous as the original agent </a:t>
            </a:r>
          </a:p>
          <a:p>
            <a:pPr lvl="0" indent="-127000">
              <a:spcBef>
                <a:spcPts val="1400"/>
              </a:spcBef>
              <a:spcAft>
                <a:spcPts val="0"/>
              </a:spcAft>
              <a:buSzPts val="2000"/>
              <a:buFont typeface="Arial"/>
              <a:buChar char="•"/>
            </a:pPr>
            <a:r>
              <a:rPr lang="en-US" dirty="0"/>
              <a:t> Cloning agents allows for parallel /concurrent processing of the same program across the nodes in the network</a:t>
            </a:r>
          </a:p>
          <a:p>
            <a:pPr lvl="0" indent="-127000">
              <a:spcBef>
                <a:spcPts val="1400"/>
              </a:spcBef>
              <a:spcAft>
                <a:spcPts val="0"/>
              </a:spcAft>
              <a:buSzPts val="2000"/>
              <a:buFont typeface="Arial"/>
              <a:buChar char="•"/>
            </a:pPr>
            <a:r>
              <a:rPr lang="en-US" dirty="0"/>
              <a:t> Uncontrolled cloning can lead to an explosion population in the of agents</a:t>
            </a:r>
          </a:p>
          <a:p>
            <a:endParaRPr lang="en-US" dirty="0"/>
          </a:p>
        </p:txBody>
      </p:sp>
    </p:spTree>
    <p:extLst>
      <p:ext uri="{BB962C8B-B14F-4D97-AF65-F5344CB8AC3E}">
        <p14:creationId xmlns:p14="http://schemas.microsoft.com/office/powerpoint/2010/main" val="4021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clone_agent</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clone_agent</a:t>
            </a:r>
            <a:r>
              <a:rPr lang="en-US" sz="1600" b="1" i="1" dirty="0">
                <a:solidFill>
                  <a:schemeClr val="tx1"/>
                </a:solidFill>
              </a:rPr>
              <a:t>/3</a:t>
            </a:r>
          </a:p>
          <a:p>
            <a:pPr marL="0" indent="0">
              <a:buNone/>
            </a:pPr>
            <a:r>
              <a:rPr lang="en-US" sz="1600" dirty="0"/>
              <a:t>Usage : </a:t>
            </a:r>
            <a:r>
              <a:rPr lang="en-US" sz="1600" b="1" i="1" dirty="0" err="1">
                <a:solidFill>
                  <a:srgbClr val="7030A0"/>
                </a:solidFill>
              </a:rPr>
              <a:t>tar.clone_agent</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Dest_IP</a:t>
            </a:r>
            <a:r>
              <a:rPr lang="en-US" sz="1600" b="1" i="1" dirty="0">
                <a:solidFill>
                  <a:srgbClr val="7030A0"/>
                </a:solidFill>
              </a:rPr>
              <a:t>&gt;, &lt;</a:t>
            </a:r>
            <a:r>
              <a:rPr lang="en-US" sz="1600" b="1" i="1" dirty="0" err="1">
                <a:solidFill>
                  <a:srgbClr val="7030A0"/>
                </a:solidFill>
              </a:rPr>
              <a:t>Dest_Port</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lvl="0" indent="0">
              <a:spcBef>
                <a:spcPts val="1400"/>
              </a:spcBef>
              <a:spcAft>
                <a:spcPts val="0"/>
              </a:spcAft>
              <a:buSzPts val="2000"/>
              <a:buNone/>
            </a:pPr>
            <a:r>
              <a:rPr lang="en-US" sz="1600" dirty="0">
                <a:solidFill>
                  <a:schemeClr val="tx1"/>
                </a:solidFill>
              </a:rPr>
              <a:t>Description : </a:t>
            </a:r>
            <a:r>
              <a:rPr lang="en-US" sz="1600" dirty="0">
                <a:solidFill>
                  <a:srgbClr val="7030A0"/>
                </a:solidFill>
              </a:rPr>
              <a:t>Clones an agent specified by </a:t>
            </a:r>
            <a:r>
              <a:rPr lang="en-US" sz="1600" b="1" i="1" dirty="0" err="1">
                <a:solidFill>
                  <a:srgbClr val="7030A0"/>
                </a:solidFill>
              </a:rPr>
              <a:t>Agent_name</a:t>
            </a:r>
            <a:r>
              <a:rPr lang="en-US" sz="1600" b="1" i="1" dirty="0">
                <a:solidFill>
                  <a:srgbClr val="7030A0"/>
                </a:solidFill>
              </a:rPr>
              <a:t> </a:t>
            </a:r>
            <a:r>
              <a:rPr lang="en-US" sz="1600" dirty="0">
                <a:solidFill>
                  <a:srgbClr val="7030A0"/>
                </a:solidFill>
              </a:rPr>
              <a:t>at platform on </a:t>
            </a:r>
            <a:r>
              <a:rPr lang="en-US" sz="1600" b="1" i="1" dirty="0" err="1">
                <a:solidFill>
                  <a:srgbClr val="7030A0"/>
                </a:solidFill>
              </a:rPr>
              <a:t>Dest_IP</a:t>
            </a:r>
            <a:r>
              <a:rPr lang="en-US" sz="1600" b="1" i="1" dirty="0">
                <a:solidFill>
                  <a:srgbClr val="7030A0"/>
                </a:solidFill>
              </a:rPr>
              <a:t>, </a:t>
            </a:r>
            <a:r>
              <a:rPr lang="en-US" sz="1600" b="1" i="1" dirty="0" err="1">
                <a:solidFill>
                  <a:srgbClr val="7030A0"/>
                </a:solidFill>
              </a:rPr>
              <a:t>Dest_Port</a:t>
            </a:r>
            <a:r>
              <a:rPr lang="en-US" sz="1600" b="1" i="1" dirty="0">
                <a:solidFill>
                  <a:srgbClr val="7030A0"/>
                </a:solidFill>
              </a:rPr>
              <a:t>.</a:t>
            </a:r>
          </a:p>
          <a:p>
            <a:pPr lvl="0" indent="-127000">
              <a:spcBef>
                <a:spcPts val="1400"/>
              </a:spcBef>
              <a:spcAft>
                <a:spcPts val="0"/>
              </a:spcAft>
              <a:buSzPts val="2000"/>
              <a:buFont typeface="Arial"/>
              <a:buChar char="•"/>
            </a:pPr>
            <a:r>
              <a:rPr lang="en-US" sz="1600" dirty="0">
                <a:solidFill>
                  <a:srgbClr val="7030A0"/>
                </a:solidFill>
              </a:rPr>
              <a:t> </a:t>
            </a:r>
            <a:r>
              <a:rPr lang="en-US" sz="1600" dirty="0">
                <a:solidFill>
                  <a:schemeClr val="dk1"/>
                </a:solidFill>
              </a:rPr>
              <a:t>Returns the name of the cloned agent in the variable.</a:t>
            </a:r>
          </a:p>
          <a:p>
            <a:pPr lvl="0" indent="-127000">
              <a:spcBef>
                <a:spcPts val="1400"/>
              </a:spcBef>
              <a:spcAft>
                <a:spcPts val="0"/>
              </a:spcAft>
              <a:buSzPts val="2000"/>
              <a:buFont typeface="Arial"/>
              <a:buChar char="•"/>
            </a:pPr>
            <a:r>
              <a:rPr lang="en-US" sz="1600" dirty="0">
                <a:solidFill>
                  <a:schemeClr val="dk1"/>
                </a:solidFill>
              </a:rPr>
              <a:t> The cloned agent has the same characteristics as the original agent</a:t>
            </a:r>
            <a:endParaRPr lang="en-US" sz="1600" dirty="0">
              <a:solidFill>
                <a:srgbClr val="7030A0"/>
              </a:solidFill>
            </a:endParaRPr>
          </a:p>
          <a:p>
            <a:pPr marL="0" indent="0">
              <a:buNone/>
            </a:pPr>
            <a:r>
              <a:rPr lang="en-US" sz="1600" b="1" dirty="0">
                <a:solidFill>
                  <a:schemeClr val="tx1"/>
                </a:solidFill>
              </a:rPr>
              <a:t>E.g.</a:t>
            </a:r>
            <a:r>
              <a:rPr lang="en-US" sz="1600" dirty="0">
                <a:solidFill>
                  <a:schemeClr val="tx1"/>
                </a:solidFill>
              </a:rPr>
              <a:t> </a:t>
            </a:r>
            <a:r>
              <a:rPr lang="en-US" sz="1600" dirty="0" err="1">
                <a:solidFill>
                  <a:schemeClr val="tx1"/>
                </a:solidFill>
              </a:rPr>
              <a:t>clone_name</a:t>
            </a:r>
            <a:r>
              <a:rPr lang="en-US" sz="1600" dirty="0">
                <a:solidFill>
                  <a:schemeClr val="tx1"/>
                </a:solidFill>
              </a:rPr>
              <a:t> = </a:t>
            </a:r>
            <a:r>
              <a:rPr lang="en-US" sz="1600" b="1" i="1" dirty="0" err="1">
                <a:solidFill>
                  <a:srgbClr val="00B050"/>
                </a:solidFill>
              </a:rPr>
              <a:t>tar.clone_agent</a:t>
            </a:r>
            <a:r>
              <a:rPr lang="en-US" sz="1600" b="1" i="1" dirty="0">
                <a:solidFill>
                  <a:srgbClr val="00B050"/>
                </a:solidFill>
              </a:rPr>
              <a:t>(“batman”, “localhost”, 5002)</a:t>
            </a:r>
            <a:endParaRPr lang="en-US" sz="1800" dirty="0"/>
          </a:p>
        </p:txBody>
      </p:sp>
    </p:spTree>
    <p:extLst>
      <p:ext uri="{BB962C8B-B14F-4D97-AF65-F5344CB8AC3E}">
        <p14:creationId xmlns:p14="http://schemas.microsoft.com/office/powerpoint/2010/main" val="67704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10AF-119F-492F-8290-9F8E8592ADE8}"/>
              </a:ext>
            </a:extLst>
          </p:cNvPr>
          <p:cNvSpPr>
            <a:spLocks noGrp="1"/>
          </p:cNvSpPr>
          <p:nvPr>
            <p:ph type="title"/>
          </p:nvPr>
        </p:nvSpPr>
        <p:spPr/>
        <p:txBody>
          <a:bodyPr/>
          <a:lstStyle/>
          <a:p>
            <a:r>
              <a:rPr lang="en-US" dirty="0"/>
              <a:t>Sample 4 – Cloning of agents</a:t>
            </a:r>
            <a:endParaRPr lang="en-IN" dirty="0"/>
          </a:p>
        </p:txBody>
      </p:sp>
      <p:sp>
        <p:nvSpPr>
          <p:cNvPr id="3" name="Content Placeholder 2">
            <a:extLst>
              <a:ext uri="{FF2B5EF4-FFF2-40B4-BE49-F238E27FC236}">
                <a16:creationId xmlns:a16="http://schemas.microsoft.com/office/drawing/2014/main" id="{6779CDFB-CA60-4C43-B1A5-B85EE5575B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234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purge_agent</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purge_agent</a:t>
            </a:r>
            <a:r>
              <a:rPr lang="en-US" sz="1600" b="1" i="1" dirty="0">
                <a:solidFill>
                  <a:schemeClr val="tx1"/>
                </a:solidFill>
              </a:rPr>
              <a:t>/1</a:t>
            </a:r>
          </a:p>
          <a:p>
            <a:pPr marL="0" indent="0">
              <a:buNone/>
            </a:pPr>
            <a:r>
              <a:rPr lang="en-US" sz="1600" dirty="0"/>
              <a:t>Usage : </a:t>
            </a:r>
            <a:r>
              <a:rPr lang="en-US" sz="1600" b="1" i="1" dirty="0" err="1">
                <a:solidFill>
                  <a:srgbClr val="7030A0"/>
                </a:solidFill>
              </a:rPr>
              <a:t>tar.purge_agent</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lvl="0" indent="0">
              <a:spcBef>
                <a:spcPts val="1400"/>
              </a:spcBef>
              <a:spcAft>
                <a:spcPts val="0"/>
              </a:spcAft>
              <a:buSzPts val="2000"/>
              <a:buNone/>
            </a:pPr>
            <a:r>
              <a:rPr lang="en-US" sz="1600" dirty="0">
                <a:solidFill>
                  <a:schemeClr val="tx1"/>
                </a:solidFill>
              </a:rPr>
              <a:t>Description : </a:t>
            </a:r>
            <a:r>
              <a:rPr lang="en-US" sz="1600" dirty="0">
                <a:solidFill>
                  <a:srgbClr val="7030A0"/>
                </a:solidFill>
              </a:rPr>
              <a:t>Removes an agent with name </a:t>
            </a:r>
            <a:r>
              <a:rPr lang="en-US" sz="1600" b="1" i="1" dirty="0" err="1">
                <a:solidFill>
                  <a:srgbClr val="7030A0"/>
                </a:solidFill>
              </a:rPr>
              <a:t>Agent_name</a:t>
            </a:r>
            <a:r>
              <a:rPr lang="en-US" sz="1600" b="1" i="1" dirty="0">
                <a:solidFill>
                  <a:srgbClr val="7030A0"/>
                </a:solidFill>
              </a:rPr>
              <a:t> </a:t>
            </a:r>
            <a:r>
              <a:rPr lang="en-US" sz="1600" dirty="0">
                <a:solidFill>
                  <a:srgbClr val="7030A0"/>
                </a:solidFill>
              </a:rPr>
              <a:t>and frees it’s memory.</a:t>
            </a:r>
          </a:p>
          <a:p>
            <a:pPr lvl="0">
              <a:spcBef>
                <a:spcPts val="1400"/>
              </a:spcBef>
              <a:spcAft>
                <a:spcPts val="0"/>
              </a:spcAft>
              <a:buSzPts val="2000"/>
              <a:buFont typeface="Arial" panose="020B0604020202020204" pitchFamily="34" charset="0"/>
              <a:buChar char="•"/>
            </a:pPr>
            <a:r>
              <a:rPr lang="en-US" sz="1600" dirty="0">
                <a:solidFill>
                  <a:srgbClr val="7030A0"/>
                </a:solidFill>
              </a:rPr>
              <a:t> </a:t>
            </a:r>
            <a:r>
              <a:rPr lang="en-US" sz="1600" dirty="0">
                <a:solidFill>
                  <a:schemeClr val="tx1"/>
                </a:solidFill>
              </a:rPr>
              <a:t>If purging of agent is attempted from platform, it can be performed only from the platform on which the agent is present.</a:t>
            </a:r>
            <a:endParaRPr lang="en-US" sz="1600" dirty="0"/>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tar.purge_agent</a:t>
            </a:r>
            <a:r>
              <a:rPr lang="en-US" sz="1600" b="1" i="1" dirty="0">
                <a:solidFill>
                  <a:srgbClr val="00B050"/>
                </a:solidFill>
              </a:rPr>
              <a:t>(“batman”)</a:t>
            </a:r>
            <a:endParaRPr lang="en-US" sz="1800" dirty="0"/>
          </a:p>
        </p:txBody>
      </p:sp>
    </p:spTree>
    <p:extLst>
      <p:ext uri="{BB962C8B-B14F-4D97-AF65-F5344CB8AC3E}">
        <p14:creationId xmlns:p14="http://schemas.microsoft.com/office/powerpoint/2010/main" val="418440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D78-A07E-4010-8055-362272EC0F59}"/>
              </a:ext>
            </a:extLst>
          </p:cNvPr>
          <p:cNvSpPr>
            <a:spLocks noGrp="1"/>
          </p:cNvSpPr>
          <p:nvPr>
            <p:ph type="title"/>
          </p:nvPr>
        </p:nvSpPr>
        <p:spPr/>
        <p:txBody>
          <a:bodyPr/>
          <a:lstStyle/>
          <a:p>
            <a:r>
              <a:rPr lang="en-US" dirty="0"/>
              <a:t>Function – </a:t>
            </a:r>
            <a:r>
              <a:rPr lang="en-US" dirty="0" err="1"/>
              <a:t>change_behav</a:t>
            </a:r>
            <a:endParaRPr lang="en-IN" dirty="0"/>
          </a:p>
        </p:txBody>
      </p:sp>
      <p:sp>
        <p:nvSpPr>
          <p:cNvPr id="5" name="Content Placeholder 2">
            <a:extLst>
              <a:ext uri="{FF2B5EF4-FFF2-40B4-BE49-F238E27FC236}">
                <a16:creationId xmlns:a16="http://schemas.microsoft.com/office/drawing/2014/main" id="{CFD73A84-F604-4439-A778-FA0BA64E89FF}"/>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change_behav</a:t>
            </a:r>
            <a:r>
              <a:rPr lang="en-US" sz="1600" b="1" i="1" dirty="0">
                <a:solidFill>
                  <a:schemeClr val="tx1"/>
                </a:solidFill>
              </a:rPr>
              <a:t>/1</a:t>
            </a:r>
          </a:p>
          <a:p>
            <a:pPr marL="0" indent="0">
              <a:buNone/>
            </a:pPr>
            <a:r>
              <a:rPr lang="en-US" sz="1600" dirty="0">
                <a:solidFill>
                  <a:schemeClr val="tx1"/>
                </a:solidFill>
              </a:rPr>
              <a:t>Visible to user: Yes</a:t>
            </a:r>
          </a:p>
          <a:p>
            <a:pPr marL="0" indent="0">
              <a:buNone/>
            </a:pPr>
            <a:r>
              <a:rPr lang="en-US" sz="1600" dirty="0"/>
              <a:t>Usage : </a:t>
            </a:r>
            <a:r>
              <a:rPr lang="en-US" sz="1600" b="1" i="1" dirty="0" err="1">
                <a:solidFill>
                  <a:srgbClr val="7030A0"/>
                </a:solidFill>
              </a:rPr>
              <a:t>tar.change_behav</a:t>
            </a:r>
            <a:r>
              <a:rPr lang="en-US" sz="1600" b="1" i="1" dirty="0">
                <a:solidFill>
                  <a:srgbClr val="7030A0"/>
                </a:solidFill>
              </a:rPr>
              <a:t>(&lt;</a:t>
            </a:r>
            <a:r>
              <a:rPr lang="en-US" sz="1600" b="1" i="1" dirty="0" err="1">
                <a:solidFill>
                  <a:srgbClr val="7030A0"/>
                </a:solidFill>
              </a:rPr>
              <a:t>Agent_name</a:t>
            </a:r>
            <a:r>
              <a:rPr lang="en-US" sz="1600" b="1" i="1" dirty="0">
                <a:solidFill>
                  <a:srgbClr val="7030A0"/>
                </a:solidFill>
              </a:rPr>
              <a:t>&gt;, &lt;</a:t>
            </a:r>
            <a:r>
              <a:rPr lang="en-US" sz="1600" b="1" i="1" dirty="0" err="1">
                <a:solidFill>
                  <a:srgbClr val="7030A0"/>
                </a:solidFill>
              </a:rPr>
              <a:t>Platform_Port</a:t>
            </a:r>
            <a:r>
              <a:rPr lang="en-US" sz="1600" b="1" i="1" dirty="0">
                <a:solidFill>
                  <a:srgbClr val="7030A0"/>
                </a:solidFill>
              </a:rPr>
              <a:t>&gt; = None)</a:t>
            </a:r>
          </a:p>
          <a:p>
            <a:pPr marL="0" indent="0">
              <a:buNone/>
            </a:pPr>
            <a:r>
              <a:rPr lang="en-US" sz="1600" dirty="0">
                <a:solidFill>
                  <a:schemeClr val="tx1"/>
                </a:solidFill>
              </a:rPr>
              <a:t>Description : </a:t>
            </a:r>
            <a:r>
              <a:rPr lang="en-US" sz="1600" dirty="0">
                <a:solidFill>
                  <a:srgbClr val="7030A0"/>
                </a:solidFill>
              </a:rPr>
              <a:t>U</a:t>
            </a:r>
            <a:r>
              <a:rPr lang="en-US" sz="1600" b="0" dirty="0">
                <a:solidFill>
                  <a:srgbClr val="7030A0"/>
                </a:solidFill>
                <a:effectLst/>
              </a:rPr>
              <a:t>sed </a:t>
            </a:r>
            <a:r>
              <a:rPr lang="en-US" sz="1600" dirty="0">
                <a:solidFill>
                  <a:srgbClr val="7030A0"/>
                </a:solidFill>
              </a:rPr>
              <a:t>to change the handler of the agent.</a:t>
            </a:r>
          </a:p>
          <a:p>
            <a:pPr>
              <a:buFont typeface="Arial" panose="020B0604020202020204" pitchFamily="34" charset="0"/>
              <a:buChar char="•"/>
            </a:pPr>
            <a:r>
              <a:rPr lang="en-US" sz="1600" b="0" dirty="0">
                <a:solidFill>
                  <a:srgbClr val="7030A0"/>
                </a:solidFill>
                <a:effectLst/>
              </a:rPr>
              <a:t> </a:t>
            </a:r>
            <a:r>
              <a:rPr lang="en-US" sz="1600" dirty="0">
                <a:solidFill>
                  <a:schemeClr val="tx1"/>
                </a:solidFill>
                <a:effectLst/>
              </a:rPr>
              <a:t>The agent handler expects a file named </a:t>
            </a:r>
            <a:r>
              <a:rPr lang="en-US" sz="1600" b="1" dirty="0">
                <a:solidFill>
                  <a:schemeClr val="tx1"/>
                </a:solidFill>
                <a:effectLst/>
              </a:rPr>
              <a:t>“new_behav.py”</a:t>
            </a:r>
            <a:r>
              <a:rPr lang="en-US" sz="1600" dirty="0">
                <a:solidFill>
                  <a:schemeClr val="tx1"/>
                </a:solidFill>
                <a:effectLst/>
              </a:rPr>
              <a:t> that contains the new handler</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tar.change_behav</a:t>
            </a:r>
            <a:r>
              <a:rPr lang="en-US" sz="1600" b="1" i="1" dirty="0">
                <a:solidFill>
                  <a:srgbClr val="00B050"/>
                </a:solidFill>
              </a:rPr>
              <a:t>(“batman”)</a:t>
            </a:r>
            <a:endParaRPr lang="en-US" sz="1800" dirty="0"/>
          </a:p>
        </p:txBody>
      </p:sp>
    </p:spTree>
    <p:extLst>
      <p:ext uri="{BB962C8B-B14F-4D97-AF65-F5344CB8AC3E}">
        <p14:creationId xmlns:p14="http://schemas.microsoft.com/office/powerpoint/2010/main" val="1302519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70D7-2CEA-470D-A604-194EA163FE0F}"/>
              </a:ext>
            </a:extLst>
          </p:cNvPr>
          <p:cNvSpPr>
            <a:spLocks noGrp="1"/>
          </p:cNvSpPr>
          <p:nvPr>
            <p:ph type="title"/>
          </p:nvPr>
        </p:nvSpPr>
        <p:spPr/>
        <p:txBody>
          <a:bodyPr/>
          <a:lstStyle/>
          <a:p>
            <a:r>
              <a:rPr lang="en-US" dirty="0"/>
              <a:t>Sample 5 – Changing behaviors</a:t>
            </a:r>
            <a:endParaRPr lang="en-IN" dirty="0"/>
          </a:p>
        </p:txBody>
      </p:sp>
      <p:sp>
        <p:nvSpPr>
          <p:cNvPr id="3" name="Content Placeholder 2">
            <a:extLst>
              <a:ext uri="{FF2B5EF4-FFF2-40B4-BE49-F238E27FC236}">
                <a16:creationId xmlns:a16="http://schemas.microsoft.com/office/drawing/2014/main" id="{015CDDB5-1381-4E6C-83A3-CFFAE9B031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7579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7E0-40D5-47F9-BB5B-0672D299AB51}"/>
              </a:ext>
            </a:extLst>
          </p:cNvPr>
          <p:cNvSpPr>
            <a:spLocks noGrp="1"/>
          </p:cNvSpPr>
          <p:nvPr>
            <p:ph type="title"/>
          </p:nvPr>
        </p:nvSpPr>
        <p:spPr/>
        <p:txBody>
          <a:bodyPr/>
          <a:lstStyle/>
          <a:p>
            <a:r>
              <a:rPr lang="en-US" dirty="0"/>
              <a:t>Summary</a:t>
            </a:r>
          </a:p>
        </p:txBody>
      </p:sp>
      <p:sp>
        <p:nvSpPr>
          <p:cNvPr id="4" name="Rectangle 3">
            <a:extLst>
              <a:ext uri="{FF2B5EF4-FFF2-40B4-BE49-F238E27FC236}">
                <a16:creationId xmlns:a16="http://schemas.microsoft.com/office/drawing/2014/main" id="{28A113FD-F403-4132-9823-3098D77D5021}"/>
              </a:ext>
            </a:extLst>
          </p:cNvPr>
          <p:cNvSpPr/>
          <p:nvPr/>
        </p:nvSpPr>
        <p:spPr>
          <a:xfrm>
            <a:off x="5491992" y="1740716"/>
            <a:ext cx="1208015" cy="5033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b="1" dirty="0" err="1"/>
              <a:t>Tarpy</a:t>
            </a:r>
            <a:endParaRPr lang="en-US" b="1" dirty="0"/>
          </a:p>
        </p:txBody>
      </p:sp>
      <p:cxnSp>
        <p:nvCxnSpPr>
          <p:cNvPr id="6" name="Straight Connector 5">
            <a:extLst>
              <a:ext uri="{FF2B5EF4-FFF2-40B4-BE49-F238E27FC236}">
                <a16:creationId xmlns:a16="http://schemas.microsoft.com/office/drawing/2014/main" id="{E4B62E3D-4D69-41FA-9260-B75D15C53B58}"/>
              </a:ext>
            </a:extLst>
          </p:cNvPr>
          <p:cNvCxnSpPr>
            <a:cxnSpLocks/>
            <a:stCxn id="4" idx="2"/>
          </p:cNvCxnSpPr>
          <p:nvPr/>
        </p:nvCxnSpPr>
        <p:spPr>
          <a:xfrm>
            <a:off x="6096000" y="2244055"/>
            <a:ext cx="0" cy="15939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DF169D8-B1BC-4CEF-A544-C40EBDE76279}"/>
              </a:ext>
            </a:extLst>
          </p:cNvPr>
          <p:cNvSpPr/>
          <p:nvPr/>
        </p:nvSpPr>
        <p:spPr>
          <a:xfrm>
            <a:off x="5491991" y="2403446"/>
            <a:ext cx="1208015" cy="5033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t>
            </a:r>
            <a:r>
              <a:rPr lang="en-US" b="1" dirty="0"/>
              <a:t>tar</a:t>
            </a:r>
          </a:p>
        </p:txBody>
      </p:sp>
      <p:cxnSp>
        <p:nvCxnSpPr>
          <p:cNvPr id="10" name="Straight Connector 9">
            <a:extLst>
              <a:ext uri="{FF2B5EF4-FFF2-40B4-BE49-F238E27FC236}">
                <a16:creationId xmlns:a16="http://schemas.microsoft.com/office/drawing/2014/main" id="{C503B21C-32FD-4FF8-A53B-C94C4A5A8EAB}"/>
              </a:ext>
            </a:extLst>
          </p:cNvPr>
          <p:cNvCxnSpPr>
            <a:cxnSpLocks/>
            <a:endCxn id="35" idx="0"/>
          </p:cNvCxnSpPr>
          <p:nvPr/>
        </p:nvCxnSpPr>
        <p:spPr>
          <a:xfrm flipH="1">
            <a:off x="815962" y="2906784"/>
            <a:ext cx="4756542" cy="1003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1E6E83-2B31-49A4-A744-BE3E6DC5D544}"/>
              </a:ext>
            </a:extLst>
          </p:cNvPr>
          <p:cNvCxnSpPr>
            <a:cxnSpLocks/>
            <a:endCxn id="36" idx="0"/>
          </p:cNvCxnSpPr>
          <p:nvPr/>
        </p:nvCxnSpPr>
        <p:spPr>
          <a:xfrm flipH="1">
            <a:off x="2229193" y="2906782"/>
            <a:ext cx="3456648" cy="1003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5CDA11-25FE-4F15-8D0E-C6D01F651356}"/>
              </a:ext>
            </a:extLst>
          </p:cNvPr>
          <p:cNvCxnSpPr>
            <a:cxnSpLocks/>
            <a:endCxn id="37" idx="0"/>
          </p:cNvCxnSpPr>
          <p:nvPr/>
        </p:nvCxnSpPr>
        <p:spPr>
          <a:xfrm flipH="1">
            <a:off x="3727017" y="2906783"/>
            <a:ext cx="1938006" cy="1003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500054-7E11-498A-BA8F-62219AA46645}"/>
              </a:ext>
            </a:extLst>
          </p:cNvPr>
          <p:cNvCxnSpPr>
            <a:cxnSpLocks/>
            <a:endCxn id="38" idx="0"/>
          </p:cNvCxnSpPr>
          <p:nvPr/>
        </p:nvCxnSpPr>
        <p:spPr>
          <a:xfrm flipH="1">
            <a:off x="5180969" y="2902348"/>
            <a:ext cx="772648" cy="1003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3CC01F-82F2-4835-AC67-D6A9592E1520}"/>
              </a:ext>
            </a:extLst>
          </p:cNvPr>
          <p:cNvCxnSpPr>
            <a:cxnSpLocks/>
            <a:endCxn id="50" idx="0"/>
          </p:cNvCxnSpPr>
          <p:nvPr/>
        </p:nvCxnSpPr>
        <p:spPr>
          <a:xfrm>
            <a:off x="6082696" y="2897910"/>
            <a:ext cx="475203" cy="999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7D4CF1-BA5E-4F6A-87D5-29D27EA73239}"/>
              </a:ext>
            </a:extLst>
          </p:cNvPr>
          <p:cNvCxnSpPr>
            <a:cxnSpLocks/>
            <a:endCxn id="53" idx="0"/>
          </p:cNvCxnSpPr>
          <p:nvPr/>
        </p:nvCxnSpPr>
        <p:spPr>
          <a:xfrm>
            <a:off x="6414321" y="2906784"/>
            <a:ext cx="1616641" cy="99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717E24D-F4BB-4AB3-96C8-3B5D1C896B7A}"/>
              </a:ext>
            </a:extLst>
          </p:cNvPr>
          <p:cNvCxnSpPr>
            <a:cxnSpLocks/>
            <a:endCxn id="56" idx="0"/>
          </p:cNvCxnSpPr>
          <p:nvPr/>
        </p:nvCxnSpPr>
        <p:spPr>
          <a:xfrm>
            <a:off x="6453877" y="2916310"/>
            <a:ext cx="3034518" cy="98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B55D47-A97D-4006-9D53-5BCC9316721C}"/>
              </a:ext>
            </a:extLst>
          </p:cNvPr>
          <p:cNvCxnSpPr>
            <a:cxnSpLocks/>
            <a:endCxn id="58" idx="0"/>
          </p:cNvCxnSpPr>
          <p:nvPr/>
        </p:nvCxnSpPr>
        <p:spPr>
          <a:xfrm>
            <a:off x="6416213" y="2915662"/>
            <a:ext cx="4458515" cy="99912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D25B107-01A3-4C6C-BD54-FFC9B61F0CCB}"/>
              </a:ext>
            </a:extLst>
          </p:cNvPr>
          <p:cNvSpPr/>
          <p:nvPr/>
        </p:nvSpPr>
        <p:spPr>
          <a:xfrm>
            <a:off x="219190" y="3910341"/>
            <a:ext cx="1193544"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start_tartarus</a:t>
            </a:r>
            <a:endParaRPr lang="en-US" sz="1400" dirty="0"/>
          </a:p>
        </p:txBody>
      </p:sp>
      <p:sp>
        <p:nvSpPr>
          <p:cNvPr id="36" name="Rectangle 35">
            <a:extLst>
              <a:ext uri="{FF2B5EF4-FFF2-40B4-BE49-F238E27FC236}">
                <a16:creationId xmlns:a16="http://schemas.microsoft.com/office/drawing/2014/main" id="{BB007FD3-F3BE-43CB-A5A7-ADB19CEF442C}"/>
              </a:ext>
            </a:extLst>
          </p:cNvPr>
          <p:cNvSpPr/>
          <p:nvPr/>
        </p:nvSpPr>
        <p:spPr>
          <a:xfrm>
            <a:off x="1619157" y="3910341"/>
            <a:ext cx="1220071"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close_tartarus</a:t>
            </a:r>
            <a:endParaRPr lang="en-US" sz="1400" dirty="0"/>
          </a:p>
        </p:txBody>
      </p:sp>
      <p:sp>
        <p:nvSpPr>
          <p:cNvPr id="37" name="Rectangle 36">
            <a:extLst>
              <a:ext uri="{FF2B5EF4-FFF2-40B4-BE49-F238E27FC236}">
                <a16:creationId xmlns:a16="http://schemas.microsoft.com/office/drawing/2014/main" id="{27CA7547-E9F0-4C8E-B7B8-F3C39795621C}"/>
              </a:ext>
            </a:extLst>
          </p:cNvPr>
          <p:cNvSpPr/>
          <p:nvPr/>
        </p:nvSpPr>
        <p:spPr>
          <a:xfrm>
            <a:off x="3048785" y="3910341"/>
            <a:ext cx="1356463"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create_mobile_agent</a:t>
            </a:r>
            <a:endParaRPr lang="en-US" sz="1400" dirty="0"/>
          </a:p>
        </p:txBody>
      </p:sp>
      <p:sp>
        <p:nvSpPr>
          <p:cNvPr id="38" name="Rectangle 37">
            <a:extLst>
              <a:ext uri="{FF2B5EF4-FFF2-40B4-BE49-F238E27FC236}">
                <a16:creationId xmlns:a16="http://schemas.microsoft.com/office/drawing/2014/main" id="{14B25C0A-FD3E-445B-B25A-DD0464377BCA}"/>
              </a:ext>
            </a:extLst>
          </p:cNvPr>
          <p:cNvSpPr/>
          <p:nvPr/>
        </p:nvSpPr>
        <p:spPr>
          <a:xfrm>
            <a:off x="4544515" y="3905904"/>
            <a:ext cx="1272908"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agent_execute</a:t>
            </a:r>
            <a:endParaRPr lang="en-US" sz="1400" dirty="0"/>
          </a:p>
        </p:txBody>
      </p:sp>
      <p:sp>
        <p:nvSpPr>
          <p:cNvPr id="50" name="Rectangle 49">
            <a:extLst>
              <a:ext uri="{FF2B5EF4-FFF2-40B4-BE49-F238E27FC236}">
                <a16:creationId xmlns:a16="http://schemas.microsoft.com/office/drawing/2014/main" id="{5B59DE72-373F-49CC-A705-604BCA1872B0}"/>
              </a:ext>
            </a:extLst>
          </p:cNvPr>
          <p:cNvSpPr/>
          <p:nvPr/>
        </p:nvSpPr>
        <p:spPr>
          <a:xfrm>
            <a:off x="5955086" y="3897028"/>
            <a:ext cx="1205625"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move_agent</a:t>
            </a:r>
            <a:endParaRPr lang="en-US" sz="1400" dirty="0"/>
          </a:p>
        </p:txBody>
      </p:sp>
      <p:sp>
        <p:nvSpPr>
          <p:cNvPr id="53" name="Rectangle 52">
            <a:extLst>
              <a:ext uri="{FF2B5EF4-FFF2-40B4-BE49-F238E27FC236}">
                <a16:creationId xmlns:a16="http://schemas.microsoft.com/office/drawing/2014/main" id="{56ED5FDC-5975-449A-9947-24A16C95AF72}"/>
              </a:ext>
            </a:extLst>
          </p:cNvPr>
          <p:cNvSpPr/>
          <p:nvPr/>
        </p:nvSpPr>
        <p:spPr>
          <a:xfrm>
            <a:off x="7390665" y="3897028"/>
            <a:ext cx="1280593"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add_payload</a:t>
            </a:r>
            <a:endParaRPr lang="en-US" sz="1400" dirty="0"/>
          </a:p>
        </p:txBody>
      </p:sp>
      <p:sp>
        <p:nvSpPr>
          <p:cNvPr id="56" name="Rectangle 55">
            <a:extLst>
              <a:ext uri="{FF2B5EF4-FFF2-40B4-BE49-F238E27FC236}">
                <a16:creationId xmlns:a16="http://schemas.microsoft.com/office/drawing/2014/main" id="{99993BC9-1ADF-495B-9767-132A757183FE}"/>
              </a:ext>
            </a:extLst>
          </p:cNvPr>
          <p:cNvSpPr/>
          <p:nvPr/>
        </p:nvSpPr>
        <p:spPr>
          <a:xfrm>
            <a:off x="8848098" y="3905904"/>
            <a:ext cx="1280593"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clone_agent</a:t>
            </a:r>
            <a:endParaRPr lang="en-US" sz="1400" dirty="0"/>
          </a:p>
        </p:txBody>
      </p:sp>
      <p:sp>
        <p:nvSpPr>
          <p:cNvPr id="58" name="Rectangle 57">
            <a:extLst>
              <a:ext uri="{FF2B5EF4-FFF2-40B4-BE49-F238E27FC236}">
                <a16:creationId xmlns:a16="http://schemas.microsoft.com/office/drawing/2014/main" id="{7A22D4B5-71C6-4C54-A0DD-A8112CD54E2F}"/>
              </a:ext>
            </a:extLst>
          </p:cNvPr>
          <p:cNvSpPr/>
          <p:nvPr/>
        </p:nvSpPr>
        <p:spPr>
          <a:xfrm>
            <a:off x="10271915" y="3914782"/>
            <a:ext cx="1205625" cy="5033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purge_agent</a:t>
            </a:r>
            <a:endParaRPr lang="en-US" sz="1400" dirty="0"/>
          </a:p>
        </p:txBody>
      </p:sp>
      <p:sp>
        <p:nvSpPr>
          <p:cNvPr id="7" name="TextBox 6">
            <a:extLst>
              <a:ext uri="{FF2B5EF4-FFF2-40B4-BE49-F238E27FC236}">
                <a16:creationId xmlns:a16="http://schemas.microsoft.com/office/drawing/2014/main" id="{52F72091-ADA6-474C-A454-A6AF44E1B74F}"/>
              </a:ext>
            </a:extLst>
          </p:cNvPr>
          <p:cNvSpPr txBox="1"/>
          <p:nvPr/>
        </p:nvSpPr>
        <p:spPr>
          <a:xfrm>
            <a:off x="216056" y="4400366"/>
            <a:ext cx="1190410" cy="692497"/>
          </a:xfrm>
          <a:prstGeom prst="rect">
            <a:avLst/>
          </a:prstGeom>
          <a:solidFill>
            <a:srgbClr val="FFFF66"/>
          </a:solidFill>
        </p:spPr>
        <p:txBody>
          <a:bodyPr wrap="square" rtlCol="0">
            <a:spAutoFit/>
          </a:bodyPr>
          <a:lstStyle/>
          <a:p>
            <a:r>
              <a:rPr lang="en-US" sz="1300" dirty="0"/>
              <a:t>Instantiates a Tartarus platform</a:t>
            </a:r>
          </a:p>
        </p:txBody>
      </p:sp>
      <p:sp>
        <p:nvSpPr>
          <p:cNvPr id="25" name="TextBox 24">
            <a:extLst>
              <a:ext uri="{FF2B5EF4-FFF2-40B4-BE49-F238E27FC236}">
                <a16:creationId xmlns:a16="http://schemas.microsoft.com/office/drawing/2014/main" id="{BCBE58AB-FABA-4C8B-B179-3119CD91765B}"/>
              </a:ext>
            </a:extLst>
          </p:cNvPr>
          <p:cNvSpPr txBox="1"/>
          <p:nvPr/>
        </p:nvSpPr>
        <p:spPr>
          <a:xfrm>
            <a:off x="1612889" y="4400365"/>
            <a:ext cx="1220070" cy="692497"/>
          </a:xfrm>
          <a:prstGeom prst="rect">
            <a:avLst/>
          </a:prstGeom>
          <a:solidFill>
            <a:srgbClr val="FFFF66"/>
          </a:solidFill>
        </p:spPr>
        <p:txBody>
          <a:bodyPr wrap="square" rtlCol="0">
            <a:spAutoFit/>
          </a:bodyPr>
          <a:lstStyle/>
          <a:p>
            <a:r>
              <a:rPr lang="en-US" sz="1300" dirty="0"/>
              <a:t>Terminates the Tartarus platform</a:t>
            </a:r>
          </a:p>
        </p:txBody>
      </p:sp>
      <p:cxnSp>
        <p:nvCxnSpPr>
          <p:cNvPr id="26" name="Straight Connector 25">
            <a:extLst>
              <a:ext uri="{FF2B5EF4-FFF2-40B4-BE49-F238E27FC236}">
                <a16:creationId xmlns:a16="http://schemas.microsoft.com/office/drawing/2014/main" id="{F9CECBDD-7F46-431B-B9DC-B56177E9B7CD}"/>
              </a:ext>
            </a:extLst>
          </p:cNvPr>
          <p:cNvCxnSpPr>
            <a:cxnSpLocks/>
            <a:endCxn id="11" idx="0"/>
          </p:cNvCxnSpPr>
          <p:nvPr/>
        </p:nvCxnSpPr>
        <p:spPr>
          <a:xfrm>
            <a:off x="6736291" y="2817264"/>
            <a:ext cx="5202373" cy="107976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99826F-0394-4DB3-B3EB-C0D80C23289F}"/>
              </a:ext>
            </a:extLst>
          </p:cNvPr>
          <p:cNvSpPr txBox="1"/>
          <p:nvPr/>
        </p:nvSpPr>
        <p:spPr>
          <a:xfrm>
            <a:off x="11710064" y="3897026"/>
            <a:ext cx="457200" cy="369332"/>
          </a:xfrm>
          <a:prstGeom prst="rect">
            <a:avLst/>
          </a:prstGeom>
          <a:noFill/>
        </p:spPr>
        <p:txBody>
          <a:bodyPr wrap="square" rtlCol="0">
            <a:spAutoFit/>
          </a:bodyPr>
          <a:lstStyle/>
          <a:p>
            <a:r>
              <a:rPr lang="en-US" dirty="0"/>
              <a:t>…</a:t>
            </a:r>
          </a:p>
        </p:txBody>
      </p:sp>
      <p:sp>
        <p:nvSpPr>
          <p:cNvPr id="33" name="TextBox 32">
            <a:extLst>
              <a:ext uri="{FF2B5EF4-FFF2-40B4-BE49-F238E27FC236}">
                <a16:creationId xmlns:a16="http://schemas.microsoft.com/office/drawing/2014/main" id="{85505B32-C775-4C5A-BE61-23003DA0BC2E}"/>
              </a:ext>
            </a:extLst>
          </p:cNvPr>
          <p:cNvSpPr txBox="1"/>
          <p:nvPr/>
        </p:nvSpPr>
        <p:spPr>
          <a:xfrm>
            <a:off x="3041445" y="4421455"/>
            <a:ext cx="1353427" cy="492443"/>
          </a:xfrm>
          <a:prstGeom prst="rect">
            <a:avLst/>
          </a:prstGeom>
          <a:solidFill>
            <a:srgbClr val="FFFF66"/>
          </a:solidFill>
        </p:spPr>
        <p:txBody>
          <a:bodyPr wrap="square" rtlCol="0">
            <a:spAutoFit/>
          </a:bodyPr>
          <a:lstStyle/>
          <a:p>
            <a:r>
              <a:rPr lang="en-US" sz="1300" dirty="0"/>
              <a:t>Creates a mobile agent</a:t>
            </a:r>
          </a:p>
        </p:txBody>
      </p:sp>
      <p:sp>
        <p:nvSpPr>
          <p:cNvPr id="34" name="TextBox 33">
            <a:extLst>
              <a:ext uri="{FF2B5EF4-FFF2-40B4-BE49-F238E27FC236}">
                <a16:creationId xmlns:a16="http://schemas.microsoft.com/office/drawing/2014/main" id="{93B5D3CF-27A9-4274-B6D3-92F396C3B31A}"/>
              </a:ext>
            </a:extLst>
          </p:cNvPr>
          <p:cNvSpPr txBox="1"/>
          <p:nvPr/>
        </p:nvSpPr>
        <p:spPr>
          <a:xfrm>
            <a:off x="4540675" y="4409243"/>
            <a:ext cx="1272908" cy="692497"/>
          </a:xfrm>
          <a:prstGeom prst="rect">
            <a:avLst/>
          </a:prstGeom>
          <a:solidFill>
            <a:srgbClr val="FFFF66"/>
          </a:solidFill>
        </p:spPr>
        <p:txBody>
          <a:bodyPr wrap="square" rtlCol="0">
            <a:spAutoFit/>
          </a:bodyPr>
          <a:lstStyle/>
          <a:p>
            <a:r>
              <a:rPr lang="en-US" sz="1300" dirty="0"/>
              <a:t>Executes the agent on same platform</a:t>
            </a:r>
          </a:p>
        </p:txBody>
      </p:sp>
      <p:sp>
        <p:nvSpPr>
          <p:cNvPr id="39" name="TextBox 38">
            <a:extLst>
              <a:ext uri="{FF2B5EF4-FFF2-40B4-BE49-F238E27FC236}">
                <a16:creationId xmlns:a16="http://schemas.microsoft.com/office/drawing/2014/main" id="{93DFDCB1-26E2-430D-956D-DACB677968A5}"/>
              </a:ext>
            </a:extLst>
          </p:cNvPr>
          <p:cNvSpPr txBox="1"/>
          <p:nvPr/>
        </p:nvSpPr>
        <p:spPr>
          <a:xfrm>
            <a:off x="5938338" y="4409243"/>
            <a:ext cx="1222373" cy="692497"/>
          </a:xfrm>
          <a:prstGeom prst="rect">
            <a:avLst/>
          </a:prstGeom>
          <a:solidFill>
            <a:srgbClr val="FFFF66"/>
          </a:solidFill>
        </p:spPr>
        <p:txBody>
          <a:bodyPr wrap="square" rtlCol="0">
            <a:spAutoFit/>
          </a:bodyPr>
          <a:lstStyle/>
          <a:p>
            <a:r>
              <a:rPr lang="en-US" sz="1300" dirty="0"/>
              <a:t>Moves agent to destination platform</a:t>
            </a:r>
          </a:p>
        </p:txBody>
      </p:sp>
      <p:sp>
        <p:nvSpPr>
          <p:cNvPr id="40" name="TextBox 39">
            <a:extLst>
              <a:ext uri="{FF2B5EF4-FFF2-40B4-BE49-F238E27FC236}">
                <a16:creationId xmlns:a16="http://schemas.microsoft.com/office/drawing/2014/main" id="{77F60E64-8C28-407C-BEFC-D415D08E33C8}"/>
              </a:ext>
            </a:extLst>
          </p:cNvPr>
          <p:cNvSpPr txBox="1"/>
          <p:nvPr/>
        </p:nvSpPr>
        <p:spPr>
          <a:xfrm>
            <a:off x="7390665" y="4409243"/>
            <a:ext cx="1278014" cy="492443"/>
          </a:xfrm>
          <a:prstGeom prst="rect">
            <a:avLst/>
          </a:prstGeom>
          <a:solidFill>
            <a:srgbClr val="FFFF66"/>
          </a:solidFill>
        </p:spPr>
        <p:txBody>
          <a:bodyPr wrap="square" rtlCol="0">
            <a:spAutoFit/>
          </a:bodyPr>
          <a:lstStyle/>
          <a:p>
            <a:r>
              <a:rPr lang="en-US" sz="1300" dirty="0"/>
              <a:t>Adds payload to the agent</a:t>
            </a:r>
          </a:p>
        </p:txBody>
      </p:sp>
      <p:sp>
        <p:nvSpPr>
          <p:cNvPr id="41" name="TextBox 40">
            <a:extLst>
              <a:ext uri="{FF2B5EF4-FFF2-40B4-BE49-F238E27FC236}">
                <a16:creationId xmlns:a16="http://schemas.microsoft.com/office/drawing/2014/main" id="{367DBEF0-EAD8-4121-B079-488F7B3BE161}"/>
              </a:ext>
            </a:extLst>
          </p:cNvPr>
          <p:cNvSpPr txBox="1"/>
          <p:nvPr/>
        </p:nvSpPr>
        <p:spPr>
          <a:xfrm>
            <a:off x="8848098" y="4418121"/>
            <a:ext cx="1278014" cy="692497"/>
          </a:xfrm>
          <a:prstGeom prst="rect">
            <a:avLst/>
          </a:prstGeom>
          <a:solidFill>
            <a:srgbClr val="FFFF66"/>
          </a:solidFill>
        </p:spPr>
        <p:txBody>
          <a:bodyPr wrap="square" rtlCol="0">
            <a:spAutoFit/>
          </a:bodyPr>
          <a:lstStyle/>
          <a:p>
            <a:r>
              <a:rPr lang="en-US" sz="1300" dirty="0"/>
              <a:t>Clones the agent on a target platform</a:t>
            </a:r>
          </a:p>
        </p:txBody>
      </p:sp>
      <p:sp>
        <p:nvSpPr>
          <p:cNvPr id="42" name="TextBox 41">
            <a:extLst>
              <a:ext uri="{FF2B5EF4-FFF2-40B4-BE49-F238E27FC236}">
                <a16:creationId xmlns:a16="http://schemas.microsoft.com/office/drawing/2014/main" id="{E6E590AE-A244-435E-BAC4-42521ED79F2D}"/>
              </a:ext>
            </a:extLst>
          </p:cNvPr>
          <p:cNvSpPr txBox="1"/>
          <p:nvPr/>
        </p:nvSpPr>
        <p:spPr>
          <a:xfrm>
            <a:off x="10271915" y="4418121"/>
            <a:ext cx="1205625" cy="692497"/>
          </a:xfrm>
          <a:prstGeom prst="rect">
            <a:avLst/>
          </a:prstGeom>
          <a:solidFill>
            <a:srgbClr val="FFFF66"/>
          </a:solidFill>
        </p:spPr>
        <p:txBody>
          <a:bodyPr wrap="square" rtlCol="0">
            <a:spAutoFit/>
          </a:bodyPr>
          <a:lstStyle/>
          <a:p>
            <a:r>
              <a:rPr lang="en-US" sz="1300" dirty="0"/>
              <a:t>Kills the agent and frees memory.</a:t>
            </a:r>
          </a:p>
        </p:txBody>
      </p:sp>
    </p:spTree>
    <p:extLst>
      <p:ext uri="{BB962C8B-B14F-4D97-AF65-F5344CB8AC3E}">
        <p14:creationId xmlns:p14="http://schemas.microsoft.com/office/powerpoint/2010/main" val="4163032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EB09-B60C-4DEC-BCC5-85820161A2F2}"/>
              </a:ext>
            </a:extLst>
          </p:cNvPr>
          <p:cNvSpPr>
            <a:spLocks noGrp="1"/>
          </p:cNvSpPr>
          <p:nvPr>
            <p:ph type="title"/>
          </p:nvPr>
        </p:nvSpPr>
        <p:spPr/>
        <p:txBody>
          <a:bodyPr/>
          <a:lstStyle/>
          <a:p>
            <a:r>
              <a:rPr lang="en-US" dirty="0" err="1"/>
              <a:t>Misc</a:t>
            </a:r>
            <a:r>
              <a:rPr lang="en-US" dirty="0"/>
              <a:t> Predicates</a:t>
            </a:r>
            <a:endParaRPr lang="en-IN" dirty="0"/>
          </a:p>
        </p:txBody>
      </p:sp>
      <p:graphicFrame>
        <p:nvGraphicFramePr>
          <p:cNvPr id="5" name="Table 4">
            <a:extLst>
              <a:ext uri="{FF2B5EF4-FFF2-40B4-BE49-F238E27FC236}">
                <a16:creationId xmlns:a16="http://schemas.microsoft.com/office/drawing/2014/main" id="{6A959A4A-E304-409B-87F4-7375A0887B26}"/>
              </a:ext>
            </a:extLst>
          </p:cNvPr>
          <p:cNvGraphicFramePr>
            <a:graphicFrameLocks noGrp="1"/>
          </p:cNvGraphicFramePr>
          <p:nvPr>
            <p:extLst>
              <p:ext uri="{D42A27DB-BD31-4B8C-83A1-F6EECF244321}">
                <p14:modId xmlns:p14="http://schemas.microsoft.com/office/powerpoint/2010/main" val="2642651572"/>
              </p:ext>
            </p:extLst>
          </p:nvPr>
        </p:nvGraphicFramePr>
        <p:xfrm>
          <a:off x="224589" y="1318260"/>
          <a:ext cx="11742821" cy="4495800"/>
        </p:xfrm>
        <a:graphic>
          <a:graphicData uri="http://schemas.openxmlformats.org/drawingml/2006/table">
            <a:tbl>
              <a:tblPr firstRow="1" bandRow="1">
                <a:tableStyleId>{5C22544A-7EE6-4342-B048-85BDC9FD1C3A}</a:tableStyleId>
              </a:tblPr>
              <a:tblGrid>
                <a:gridCol w="1900990">
                  <a:extLst>
                    <a:ext uri="{9D8B030D-6E8A-4147-A177-3AD203B41FA5}">
                      <a16:colId xmlns:a16="http://schemas.microsoft.com/office/drawing/2014/main" val="20000"/>
                    </a:ext>
                  </a:extLst>
                </a:gridCol>
                <a:gridCol w="4259179">
                  <a:extLst>
                    <a:ext uri="{9D8B030D-6E8A-4147-A177-3AD203B41FA5}">
                      <a16:colId xmlns:a16="http://schemas.microsoft.com/office/drawing/2014/main" val="3031200956"/>
                    </a:ext>
                  </a:extLst>
                </a:gridCol>
                <a:gridCol w="5582652">
                  <a:extLst>
                    <a:ext uri="{9D8B030D-6E8A-4147-A177-3AD203B41FA5}">
                      <a16:colId xmlns:a16="http://schemas.microsoft.com/office/drawing/2014/main" val="20001"/>
                    </a:ext>
                  </a:extLst>
                </a:gridCol>
              </a:tblGrid>
              <a:tr h="370840">
                <a:tc>
                  <a:txBody>
                    <a:bodyPr/>
                    <a:lstStyle/>
                    <a:p>
                      <a:r>
                        <a:rPr lang="en-US" dirty="0"/>
                        <a:t>Tartarus Predicates</a:t>
                      </a:r>
                      <a:r>
                        <a:rPr lang="en-US" baseline="0" dirty="0"/>
                        <a:t> (Misc.)</a:t>
                      </a:r>
                      <a:endParaRPr lang="en-US" dirty="0"/>
                    </a:p>
                  </a:txBody>
                  <a:tcPr/>
                </a:tc>
                <a:tc>
                  <a:txBody>
                    <a:bodyPr/>
                    <a:lstStyle/>
                    <a:p>
                      <a:r>
                        <a:rPr lang="en-US" dirty="0"/>
                        <a:t>Usage</a:t>
                      </a:r>
                    </a:p>
                  </a:txBody>
                  <a:tcPr/>
                </a:tc>
                <a:tc>
                  <a:txBody>
                    <a:bodyPr/>
                    <a:lstStyle/>
                    <a:p>
                      <a:r>
                        <a:rPr lang="en-US" dirty="0"/>
                        <a:t>Function/Use</a:t>
                      </a:r>
                    </a:p>
                  </a:txBody>
                  <a:tcPr/>
                </a:tc>
                <a:extLst>
                  <a:ext uri="{0D108BD9-81ED-4DB2-BD59-A6C34878D82A}">
                    <a16:rowId xmlns:a16="http://schemas.microsoft.com/office/drawing/2014/main" val="10000"/>
                  </a:ext>
                </a:extLst>
              </a:tr>
              <a:tr h="370840">
                <a:tc>
                  <a:txBody>
                    <a:bodyPr/>
                    <a:lstStyle/>
                    <a:p>
                      <a:r>
                        <a:rPr lang="en-US" dirty="0" err="1"/>
                        <a:t>set_log_server</a:t>
                      </a:r>
                      <a:endParaRPr lang="en-US" dirty="0"/>
                    </a:p>
                  </a:txBody>
                  <a:tcPr/>
                </a:tc>
                <a:tc>
                  <a:txBody>
                    <a:bodyPr/>
                    <a:lstStyle/>
                    <a:p>
                      <a:r>
                        <a:rPr lang="en-US" sz="1800" b="0" i="0" kern="1200" dirty="0" err="1">
                          <a:solidFill>
                            <a:schemeClr val="dk1"/>
                          </a:solidFill>
                          <a:effectLst/>
                          <a:latin typeface="+mn-lt"/>
                          <a:ea typeface="+mn-ea"/>
                          <a:cs typeface="+mn-cs"/>
                        </a:rPr>
                        <a:t>tar.set_log_server</a:t>
                      </a:r>
                      <a:r>
                        <a:rPr lang="en-US" sz="1800" b="0" i="0" kern="1200" dirty="0">
                          <a:solidFill>
                            <a:schemeClr val="dk1"/>
                          </a:solidFill>
                          <a:effectLst/>
                          <a:latin typeface="+mn-lt"/>
                          <a:ea typeface="+mn-ea"/>
                          <a:cs typeface="+mn-cs"/>
                        </a:rPr>
                        <a:t>( IP , Port).</a:t>
                      </a:r>
                      <a:endParaRPr lang="en-US" dirty="0"/>
                    </a:p>
                  </a:txBody>
                  <a:tcPr/>
                </a:tc>
                <a:tc>
                  <a:txBody>
                    <a:bodyPr/>
                    <a:lstStyle/>
                    <a:p>
                      <a:r>
                        <a:rPr lang="en-US" dirty="0"/>
                        <a:t>Sets another platform as log server. Log</a:t>
                      </a:r>
                      <a:r>
                        <a:rPr lang="en-US" baseline="0" dirty="0"/>
                        <a:t> servers can be used to maintain a centralized info of the activities at various platforms or those of agents.</a:t>
                      </a:r>
                      <a:endParaRPr lang="en-US" dirty="0"/>
                    </a:p>
                  </a:txBody>
                  <a:tcPr/>
                </a:tc>
                <a:extLst>
                  <a:ext uri="{0D108BD9-81ED-4DB2-BD59-A6C34878D82A}">
                    <a16:rowId xmlns:a16="http://schemas.microsoft.com/office/drawing/2014/main" val="2926763881"/>
                  </a:ext>
                </a:extLst>
              </a:tr>
              <a:tr h="370840">
                <a:tc>
                  <a:txBody>
                    <a:bodyPr/>
                    <a:lstStyle/>
                    <a:p>
                      <a:r>
                        <a:rPr lang="en-US" dirty="0" err="1"/>
                        <a:t>send_log</a:t>
                      </a:r>
                      <a:endParaRPr lang="en-US" dirty="0"/>
                    </a:p>
                  </a:txBody>
                  <a:tcPr/>
                </a:tc>
                <a:tc>
                  <a:txBody>
                    <a:bodyPr/>
                    <a:lstStyle/>
                    <a:p>
                      <a:r>
                        <a:rPr lang="en-US" sz="1800" b="0" i="0" kern="1200" dirty="0" err="1">
                          <a:solidFill>
                            <a:schemeClr val="dk1"/>
                          </a:solidFill>
                          <a:effectLst/>
                          <a:latin typeface="+mn-lt"/>
                          <a:ea typeface="+mn-ea"/>
                          <a:cs typeface="+mn-cs"/>
                        </a:rPr>
                        <a:t>tar.send_log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Agent_name</a:t>
                      </a:r>
                      <a:r>
                        <a:rPr lang="en-US" sz="1800" b="0" i="0" kern="1200" dirty="0">
                          <a:solidFill>
                            <a:schemeClr val="dk1"/>
                          </a:solidFill>
                          <a:effectLst/>
                          <a:latin typeface="+mn-lt"/>
                          <a:ea typeface="+mn-ea"/>
                          <a:cs typeface="+mn-cs"/>
                        </a:rPr>
                        <a:t>, Message) .</a:t>
                      </a:r>
                      <a:endParaRPr lang="en-US" dirty="0"/>
                    </a:p>
                  </a:txBody>
                  <a:tcPr/>
                </a:tc>
                <a:tc>
                  <a:txBody>
                    <a:bodyPr/>
                    <a:lstStyle/>
                    <a:p>
                      <a:r>
                        <a:rPr lang="en-US" dirty="0"/>
                        <a:t>Used</a:t>
                      </a:r>
                      <a:r>
                        <a:rPr lang="en-US" baseline="0" dirty="0"/>
                        <a:t> to</a:t>
                      </a:r>
                      <a:r>
                        <a:rPr lang="en-US" dirty="0"/>
                        <a:t> log the events at the specified log server</a:t>
                      </a:r>
                    </a:p>
                  </a:txBody>
                  <a:tcPr/>
                </a:tc>
                <a:extLst>
                  <a:ext uri="{0D108BD9-81ED-4DB2-BD59-A6C34878D82A}">
                    <a16:rowId xmlns:a16="http://schemas.microsoft.com/office/drawing/2014/main" val="3796041271"/>
                  </a:ext>
                </a:extLst>
              </a:tr>
              <a:tr h="370840">
                <a:tc>
                  <a:txBody>
                    <a:bodyPr/>
                    <a:lstStyle/>
                    <a:p>
                      <a:r>
                        <a:rPr lang="en-IN" sz="1800" b="0" i="0" kern="1200" dirty="0">
                          <a:solidFill>
                            <a:schemeClr val="dk1"/>
                          </a:solidFill>
                          <a:effectLst/>
                          <a:latin typeface="+mn-lt"/>
                          <a:ea typeface="+mn-ea"/>
                          <a:cs typeface="+mn-cs"/>
                        </a:rPr>
                        <a:t>isexist_agent</a:t>
                      </a:r>
                      <a:r>
                        <a:rPr lang="en-IN" dirty="0"/>
                        <a:t> </a:t>
                      </a:r>
                      <a:endParaRPr lang="en-US" dirty="0"/>
                    </a:p>
                  </a:txBody>
                  <a:tcPr/>
                </a:tc>
                <a:tc>
                  <a:txBody>
                    <a:bodyPr/>
                    <a:lstStyle/>
                    <a:p>
                      <a:r>
                        <a:rPr lang="en-US" sz="1800" b="0" i="0" kern="1200" dirty="0" err="1">
                          <a:solidFill>
                            <a:schemeClr val="dk1"/>
                          </a:solidFill>
                          <a:effectLst/>
                          <a:latin typeface="+mn-lt"/>
                          <a:ea typeface="+mn-ea"/>
                          <a:cs typeface="+mn-cs"/>
                        </a:rPr>
                        <a:t>tar.isexist_agent</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Agent_name</a:t>
                      </a:r>
                      <a:r>
                        <a:rPr lang="en-US" sz="1800" b="0" i="0" kern="1200" dirty="0">
                          <a:solidFill>
                            <a:schemeClr val="dk1"/>
                          </a:solidFill>
                          <a:effectLst/>
                          <a:latin typeface="+mn-lt"/>
                          <a:ea typeface="+mn-ea"/>
                          <a:cs typeface="+mn-cs"/>
                        </a:rPr>
                        <a:t>,(IP, Port),</a:t>
                      </a:r>
                      <a:r>
                        <a:rPr lang="en-US" sz="1800" b="0" i="0" kern="1200" dirty="0" err="1">
                          <a:solidFill>
                            <a:schemeClr val="dk1"/>
                          </a:solidFill>
                          <a:effectLst/>
                          <a:latin typeface="+mn-lt"/>
                          <a:ea typeface="+mn-ea"/>
                          <a:cs typeface="+mn-cs"/>
                        </a:rPr>
                        <a:t>Behaviour</a:t>
                      </a:r>
                      <a:r>
                        <a:rPr lang="en-US" sz="1800" b="0" i="0" kern="1200" dirty="0">
                          <a:solidFill>
                            <a:schemeClr val="dk1"/>
                          </a:solidFill>
                          <a:effectLst/>
                          <a:latin typeface="+mn-lt"/>
                          <a:ea typeface="+mn-ea"/>
                          <a:cs typeface="+mn-cs"/>
                        </a:rPr>
                        <a:t>)</a:t>
                      </a:r>
                      <a:br>
                        <a:rPr lang="en-US" dirty="0"/>
                      </a:br>
                      <a:endParaRPr lang="en-US" dirty="0"/>
                    </a:p>
                  </a:txBody>
                  <a:tcPr/>
                </a:tc>
                <a:tc>
                  <a:txBody>
                    <a:bodyPr/>
                    <a:lstStyle/>
                    <a:p>
                      <a:r>
                        <a:rPr lang="en-US" dirty="0"/>
                        <a:t>To check whether a particular agent exists in a platform or not</a:t>
                      </a:r>
                    </a:p>
                  </a:txBody>
                  <a:tcPr/>
                </a:tc>
                <a:extLst>
                  <a:ext uri="{0D108BD9-81ED-4DB2-BD59-A6C34878D82A}">
                    <a16:rowId xmlns:a16="http://schemas.microsoft.com/office/drawing/2014/main" val="3311151418"/>
                  </a:ext>
                </a:extLst>
              </a:tr>
              <a:tr h="370840">
                <a:tc>
                  <a:txBody>
                    <a:bodyPr/>
                    <a:lstStyle/>
                    <a:p>
                      <a:r>
                        <a:rPr lang="en-US" dirty="0" err="1"/>
                        <a:t>list_agent</a:t>
                      </a:r>
                      <a:endParaRPr lang="en-US" dirty="0"/>
                    </a:p>
                  </a:txBody>
                  <a:tcPr/>
                </a:tc>
                <a:tc>
                  <a:txBody>
                    <a:bodyPr/>
                    <a:lstStyle/>
                    <a:p>
                      <a:r>
                        <a:rPr lang="en-US" dirty="0" err="1"/>
                        <a:t>tar.list_agent</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This function lists all agents existing in the current platform along with details of the agent.</a:t>
                      </a:r>
                    </a:p>
                    <a:p>
                      <a:endParaRPr lang="en-US" dirty="0"/>
                    </a:p>
                  </a:txBody>
                  <a:tcPr/>
                </a:tc>
                <a:extLst>
                  <a:ext uri="{0D108BD9-81ED-4DB2-BD59-A6C34878D82A}">
                    <a16:rowId xmlns:a16="http://schemas.microsoft.com/office/drawing/2014/main" val="2304265011"/>
                  </a:ext>
                </a:extLst>
              </a:tr>
              <a:tr h="370840">
                <a:tc>
                  <a:txBody>
                    <a:bodyPr/>
                    <a:lstStyle/>
                    <a:p>
                      <a:r>
                        <a:rPr lang="en-US" dirty="0" err="1"/>
                        <a:t>set_log_server</a:t>
                      </a:r>
                      <a:endParaRPr lang="en-US" dirty="0"/>
                    </a:p>
                  </a:txBody>
                  <a:tcPr/>
                </a:tc>
                <a:tc>
                  <a:txBody>
                    <a:bodyPr/>
                    <a:lstStyle/>
                    <a:p>
                      <a:r>
                        <a:rPr lang="en-US" sz="1800" b="0" i="0" dirty="0" err="1">
                          <a:solidFill>
                            <a:schemeClr val="tx1"/>
                          </a:solidFill>
                        </a:rPr>
                        <a:t>tar.set_log_server</a:t>
                      </a:r>
                      <a:r>
                        <a:rPr lang="en-US" sz="1800" b="0" i="0" dirty="0">
                          <a:solidFill>
                            <a:schemeClr val="tx1"/>
                          </a:solidFill>
                        </a:rPr>
                        <a:t>(</a:t>
                      </a:r>
                      <a:r>
                        <a:rPr lang="en-US" sz="1800" b="0" i="0" dirty="0" err="1">
                          <a:solidFill>
                            <a:schemeClr val="tx1"/>
                          </a:solidFill>
                        </a:rPr>
                        <a:t>Dest_IP</a:t>
                      </a:r>
                      <a:r>
                        <a:rPr lang="en-US" sz="1800" b="0" i="0" dirty="0">
                          <a:solidFill>
                            <a:schemeClr val="tx1"/>
                          </a:solidFill>
                        </a:rPr>
                        <a:t>, </a:t>
                      </a:r>
                      <a:r>
                        <a:rPr lang="en-US" sz="1800" b="0" i="0" dirty="0" err="1">
                          <a:solidFill>
                            <a:schemeClr val="tx1"/>
                          </a:solidFill>
                        </a:rPr>
                        <a:t>Dest_Port</a:t>
                      </a:r>
                      <a:r>
                        <a:rPr lang="en-US" sz="1800" b="0" i="0" dirty="0">
                          <a:solidFill>
                            <a:schemeClr val="tx1"/>
                          </a:solidFill>
                        </a:rPr>
                        <a:t>)</a:t>
                      </a:r>
                      <a:endParaRPr lang="en-US" b="0" i="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Used for setting the IP address and Port of the log server</a:t>
                      </a:r>
                      <a:endParaRPr lang="en-US" sz="1800" b="1" i="1" dirty="0">
                        <a:solidFill>
                          <a:schemeClr val="tx1"/>
                        </a:solidFill>
                      </a:endParaRPr>
                    </a:p>
                  </a:txBody>
                  <a:tcPr/>
                </a:tc>
                <a:extLst>
                  <a:ext uri="{0D108BD9-81ED-4DB2-BD59-A6C34878D82A}">
                    <a16:rowId xmlns:a16="http://schemas.microsoft.com/office/drawing/2014/main" val="3280645291"/>
                  </a:ext>
                </a:extLst>
              </a:tr>
              <a:tr h="370840">
                <a:tc>
                  <a:txBody>
                    <a:bodyPr/>
                    <a:lstStyle/>
                    <a:p>
                      <a:r>
                        <a:rPr lang="en-US" dirty="0" err="1"/>
                        <a:t>send_log</a:t>
                      </a:r>
                      <a:endParaRPr lang="en-US" dirty="0"/>
                    </a:p>
                  </a:txBody>
                  <a:tcPr/>
                </a:tc>
                <a:tc>
                  <a:txBody>
                    <a:bodyPr/>
                    <a:lstStyle/>
                    <a:p>
                      <a:r>
                        <a:rPr lang="en-US" b="0" i="0" dirty="0" err="1">
                          <a:solidFill>
                            <a:schemeClr val="tx1"/>
                          </a:solidFill>
                        </a:rPr>
                        <a:t>tar.send_log</a:t>
                      </a:r>
                      <a:r>
                        <a:rPr lang="en-US" b="0" i="0" dirty="0">
                          <a:solidFill>
                            <a:schemeClr val="tx1"/>
                          </a:solidFill>
                        </a:rPr>
                        <a:t>(</a:t>
                      </a:r>
                      <a:r>
                        <a:rPr lang="en-US" sz="1800" b="0" i="0" dirty="0" err="1">
                          <a:solidFill>
                            <a:schemeClr val="tx1"/>
                          </a:solidFill>
                        </a:rPr>
                        <a:t>Agent_name</a:t>
                      </a:r>
                      <a:r>
                        <a:rPr lang="en-US" sz="1800" b="0" i="0" dirty="0">
                          <a:solidFill>
                            <a:schemeClr val="tx1"/>
                          </a:solidFill>
                        </a:rPr>
                        <a:t>, Message)</a:t>
                      </a:r>
                      <a:endParaRPr lang="en-US" b="0" i="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U</a:t>
                      </a:r>
                      <a:r>
                        <a:rPr lang="en-US" sz="1800" b="0" dirty="0">
                          <a:solidFill>
                            <a:schemeClr val="tx1"/>
                          </a:solidFill>
                          <a:effectLst/>
                        </a:rPr>
                        <a:t>sed by agents to send log messages to log server.</a:t>
                      </a:r>
                    </a:p>
                  </a:txBody>
                  <a:tcPr/>
                </a:tc>
                <a:extLst>
                  <a:ext uri="{0D108BD9-81ED-4DB2-BD59-A6C34878D82A}">
                    <a16:rowId xmlns:a16="http://schemas.microsoft.com/office/drawing/2014/main" val="2354537046"/>
                  </a:ext>
                </a:extLst>
              </a:tr>
            </a:tbl>
          </a:graphicData>
        </a:graphic>
      </p:graphicFrame>
    </p:spTree>
    <p:extLst>
      <p:ext uri="{BB962C8B-B14F-4D97-AF65-F5344CB8AC3E}">
        <p14:creationId xmlns:p14="http://schemas.microsoft.com/office/powerpoint/2010/main" val="316753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85E1-4947-4712-AF40-989D6ECC54FD}"/>
              </a:ext>
            </a:extLst>
          </p:cNvPr>
          <p:cNvSpPr>
            <a:spLocks noGrp="1"/>
          </p:cNvSpPr>
          <p:nvPr>
            <p:ph type="title"/>
          </p:nvPr>
        </p:nvSpPr>
        <p:spPr/>
        <p:txBody>
          <a:bodyPr/>
          <a:lstStyle/>
          <a:p>
            <a:r>
              <a:rPr lang="en-US" dirty="0"/>
              <a:t>Prerequisite Concept - Sockets</a:t>
            </a:r>
          </a:p>
        </p:txBody>
      </p:sp>
      <p:sp>
        <p:nvSpPr>
          <p:cNvPr id="3" name="Content Placeholder 2">
            <a:extLst>
              <a:ext uri="{FF2B5EF4-FFF2-40B4-BE49-F238E27FC236}">
                <a16:creationId xmlns:a16="http://schemas.microsoft.com/office/drawing/2014/main" id="{19A6910F-C64E-4FEF-B604-E67F52D6326B}"/>
              </a:ext>
            </a:extLst>
          </p:cNvPr>
          <p:cNvSpPr>
            <a:spLocks noGrp="1"/>
          </p:cNvSpPr>
          <p:nvPr>
            <p:ph idx="1"/>
          </p:nvPr>
        </p:nvSpPr>
        <p:spPr/>
        <p:txBody>
          <a:bodyPr vert="horz" lIns="0" tIns="45720" rIns="0" bIns="45720" rtlCol="0" anchor="t">
            <a:normAutofit/>
          </a:bodyPr>
          <a:lstStyle/>
          <a:p>
            <a:pPr>
              <a:spcBef>
                <a:spcPts val="1800"/>
              </a:spcBef>
              <a:buFont typeface="Arial" panose="020B0604020202020204" pitchFamily="34" charset="0"/>
              <a:buChar char="•"/>
            </a:pPr>
            <a:r>
              <a:rPr lang="en-US" dirty="0"/>
              <a:t> Sockets allow communication between two processes either on the same computer or different computers</a:t>
            </a:r>
            <a:endParaRPr lang="en-US" dirty="0">
              <a:cs typeface="Calibri" panose="020F0502020204030204"/>
            </a:endParaRPr>
          </a:p>
          <a:p>
            <a:pPr>
              <a:spcBef>
                <a:spcPts val="1800"/>
              </a:spcBef>
              <a:buFont typeface="Arial" panose="020B0604020202020204" pitchFamily="34" charset="0"/>
              <a:buChar char="•"/>
            </a:pPr>
            <a:r>
              <a:rPr lang="en-US" dirty="0"/>
              <a:t> One socket(node) listens on a particular </a:t>
            </a:r>
            <a:r>
              <a:rPr lang="en-US" dirty="0">
                <a:solidFill>
                  <a:schemeClr val="accent1"/>
                </a:solidFill>
              </a:rPr>
              <a:t>port</a:t>
            </a:r>
            <a:r>
              <a:rPr lang="en-US" dirty="0"/>
              <a:t> at an </a:t>
            </a:r>
            <a:r>
              <a:rPr lang="en-US" dirty="0">
                <a:solidFill>
                  <a:schemeClr val="accent1"/>
                </a:solidFill>
              </a:rPr>
              <a:t>IP</a:t>
            </a:r>
            <a:r>
              <a:rPr lang="en-US" dirty="0"/>
              <a:t>, while other socket reaches out to the other to form a connection.</a:t>
            </a:r>
          </a:p>
          <a:p>
            <a:pPr>
              <a:spcBef>
                <a:spcPts val="1800"/>
              </a:spcBef>
              <a:buFont typeface="Arial" panose="020B0604020202020204" pitchFamily="34" charset="0"/>
              <a:buChar char="•"/>
            </a:pPr>
            <a:r>
              <a:rPr lang="en-US" dirty="0"/>
              <a:t> Server forms the listener socket while client reaches out to the server.</a:t>
            </a:r>
          </a:p>
          <a:p>
            <a:pPr>
              <a:spcBef>
                <a:spcPts val="1800"/>
              </a:spcBef>
              <a:buFont typeface="Arial" panose="020B0604020202020204" pitchFamily="34" charset="0"/>
              <a:buChar char="•"/>
            </a:pPr>
            <a:r>
              <a:rPr lang="en-US" dirty="0"/>
              <a:t> Whenever any client process wants to connect to the server, it needs to know the </a:t>
            </a:r>
            <a:r>
              <a:rPr lang="en-US" dirty="0">
                <a:solidFill>
                  <a:schemeClr val="accent1"/>
                </a:solidFill>
              </a:rPr>
              <a:t>IP</a:t>
            </a:r>
            <a:r>
              <a:rPr lang="en-US" dirty="0"/>
              <a:t> address of the server.</a:t>
            </a:r>
          </a:p>
          <a:p>
            <a:pPr>
              <a:spcBef>
                <a:spcPts val="1800"/>
              </a:spcBef>
              <a:buFont typeface="Arial" panose="020B0604020202020204" pitchFamily="34" charset="0"/>
              <a:buChar char="•"/>
            </a:pPr>
            <a:r>
              <a:rPr lang="en-US" dirty="0"/>
              <a:t> Once it knows the </a:t>
            </a:r>
            <a:r>
              <a:rPr lang="en-US" dirty="0">
                <a:solidFill>
                  <a:schemeClr val="accent1"/>
                </a:solidFill>
              </a:rPr>
              <a:t>IP</a:t>
            </a:r>
            <a:r>
              <a:rPr lang="en-US" dirty="0"/>
              <a:t> address, it must also know the particular server process running on the server. </a:t>
            </a:r>
            <a:r>
              <a:rPr lang="en-US" dirty="0">
                <a:solidFill>
                  <a:schemeClr val="accent1"/>
                </a:solidFill>
              </a:rPr>
              <a:t>Port </a:t>
            </a:r>
            <a:r>
              <a:rPr lang="en-US" dirty="0"/>
              <a:t>number uniquely identifies any process running on the computer.</a:t>
            </a:r>
          </a:p>
          <a:p>
            <a:pPr>
              <a:spcBef>
                <a:spcPts val="1800"/>
              </a:spcBef>
              <a:buFont typeface="Arial" panose="020B0604020202020204" pitchFamily="34" charset="0"/>
              <a:buChar char="•"/>
            </a:pPr>
            <a:r>
              <a:rPr lang="en-US" dirty="0">
                <a:cs typeface="Calibri"/>
              </a:rPr>
              <a:t>The Term "Node" is used instead of server/client in further explanations.  </a:t>
            </a: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186950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4104-C4B6-42BF-8264-4979656CF602}"/>
              </a:ext>
            </a:extLst>
          </p:cNvPr>
          <p:cNvSpPr>
            <a:spLocks noGrp="1"/>
          </p:cNvSpPr>
          <p:nvPr>
            <p:ph type="title"/>
          </p:nvPr>
        </p:nvSpPr>
        <p:spPr/>
        <p:txBody>
          <a:bodyPr/>
          <a:lstStyle/>
          <a:p>
            <a:r>
              <a:rPr lang="en-US" dirty="0"/>
              <a:t>Installing Dependencies</a:t>
            </a:r>
          </a:p>
        </p:txBody>
      </p:sp>
      <p:sp>
        <p:nvSpPr>
          <p:cNvPr id="3" name="Content Placeholder 2">
            <a:extLst>
              <a:ext uri="{FF2B5EF4-FFF2-40B4-BE49-F238E27FC236}">
                <a16:creationId xmlns:a16="http://schemas.microsoft.com/office/drawing/2014/main" id="{C916A896-767A-407F-B274-5730A09131B3}"/>
              </a:ext>
            </a:extLst>
          </p:cNvPr>
          <p:cNvSpPr>
            <a:spLocks noGrp="1"/>
          </p:cNvSpPr>
          <p:nvPr>
            <p:ph idx="1"/>
          </p:nvPr>
        </p:nvSpPr>
        <p:spPr/>
        <p:txBody>
          <a:bodyPr/>
          <a:lstStyle/>
          <a:p>
            <a:pPr>
              <a:buFont typeface="Arial" panose="020B0604020202020204" pitchFamily="34" charset="0"/>
              <a:buChar char="•"/>
            </a:pPr>
            <a:r>
              <a:rPr lang="en-US" dirty="0"/>
              <a:t> Install Python 3 from </a:t>
            </a:r>
            <a:r>
              <a:rPr lang="en-US" dirty="0">
                <a:hlinkClick r:id="rId2"/>
              </a:rPr>
              <a:t>https://www.python.org/downloads/</a:t>
            </a:r>
            <a:r>
              <a:rPr lang="en-US" dirty="0"/>
              <a:t>. Make sure </a:t>
            </a:r>
            <a:r>
              <a:rPr lang="en-US" b="1" dirty="0"/>
              <a:t>to add Python to PATH </a:t>
            </a:r>
            <a:r>
              <a:rPr lang="en-US" dirty="0"/>
              <a:t>during installation(Or do it later via environment variable).</a:t>
            </a:r>
          </a:p>
          <a:p>
            <a:pPr>
              <a:buFont typeface="Arial" panose="020B0604020202020204" pitchFamily="34" charset="0"/>
              <a:buChar char="•"/>
            </a:pPr>
            <a:r>
              <a:rPr lang="en-US" dirty="0"/>
              <a:t> Install SWI – Prolog from </a:t>
            </a:r>
            <a:r>
              <a:rPr lang="en-US" dirty="0">
                <a:hlinkClick r:id="rId3"/>
              </a:rPr>
              <a:t>https://www.swi-prolog.org/download/stable</a:t>
            </a:r>
            <a:endParaRPr lang="en-US" dirty="0"/>
          </a:p>
          <a:p>
            <a:pPr>
              <a:buFont typeface="Arial" panose="020B0604020202020204" pitchFamily="34" charset="0"/>
              <a:buChar char="•"/>
            </a:pPr>
            <a:r>
              <a:rPr lang="en-US" dirty="0"/>
              <a:t> Install </a:t>
            </a:r>
            <a:r>
              <a:rPr lang="en-US" dirty="0" err="1"/>
              <a:t>pyswip</a:t>
            </a:r>
            <a:r>
              <a:rPr lang="en-US" dirty="0"/>
              <a:t>, by running</a:t>
            </a:r>
          </a:p>
          <a:p>
            <a:pPr lvl="1">
              <a:buFont typeface="Arial" panose="020B0604020202020204" pitchFamily="34" charset="0"/>
              <a:buChar char="•"/>
            </a:pPr>
            <a:r>
              <a:rPr lang="en-US" dirty="0"/>
              <a:t>On Windows – Open CMD and type </a:t>
            </a:r>
            <a:r>
              <a:rPr lang="en-US" b="1" dirty="0"/>
              <a:t>‘pip install </a:t>
            </a:r>
            <a:r>
              <a:rPr lang="en-US" b="1" dirty="0" err="1"/>
              <a:t>pyswip</a:t>
            </a:r>
            <a:r>
              <a:rPr lang="en-US" b="1" dirty="0"/>
              <a:t>’. </a:t>
            </a:r>
            <a:r>
              <a:rPr lang="en-US" dirty="0"/>
              <a:t>If Python 2 is installed on the system as well, type </a:t>
            </a:r>
            <a:r>
              <a:rPr lang="en-US" b="1" dirty="0"/>
              <a:t>‘pip3 install </a:t>
            </a:r>
            <a:r>
              <a:rPr lang="en-US" b="1" dirty="0" err="1"/>
              <a:t>pyswip</a:t>
            </a:r>
            <a:r>
              <a:rPr lang="en-US" b="1" dirty="0"/>
              <a:t>’</a:t>
            </a:r>
          </a:p>
          <a:p>
            <a:pPr>
              <a:buFont typeface="Arial" panose="020B0604020202020204" pitchFamily="34" charset="0"/>
              <a:buChar char="•"/>
            </a:pPr>
            <a:r>
              <a:rPr lang="en-US" dirty="0"/>
              <a:t> On Windows Make sure that both SWI – Prolog, Python and </a:t>
            </a:r>
            <a:r>
              <a:rPr lang="en-US" dirty="0" err="1"/>
              <a:t>pyswip</a:t>
            </a:r>
            <a:r>
              <a:rPr lang="en-US" dirty="0"/>
              <a:t> have the same bit version (32/64 bit) as the system.</a:t>
            </a:r>
          </a:p>
        </p:txBody>
      </p:sp>
    </p:spTree>
    <p:extLst>
      <p:ext uri="{BB962C8B-B14F-4D97-AF65-F5344CB8AC3E}">
        <p14:creationId xmlns:p14="http://schemas.microsoft.com/office/powerpoint/2010/main" val="191012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F819-1642-478D-B57E-5B80B1B8D555}"/>
              </a:ext>
            </a:extLst>
          </p:cNvPr>
          <p:cNvSpPr>
            <a:spLocks noGrp="1"/>
          </p:cNvSpPr>
          <p:nvPr>
            <p:ph type="title"/>
          </p:nvPr>
        </p:nvSpPr>
        <p:spPr/>
        <p:txBody>
          <a:bodyPr/>
          <a:lstStyle/>
          <a:p>
            <a:r>
              <a:rPr lang="en-US" dirty="0"/>
              <a:t>Using TarPy</a:t>
            </a:r>
          </a:p>
        </p:txBody>
      </p:sp>
      <p:sp>
        <p:nvSpPr>
          <p:cNvPr id="3" name="Content Placeholder 2">
            <a:extLst>
              <a:ext uri="{FF2B5EF4-FFF2-40B4-BE49-F238E27FC236}">
                <a16:creationId xmlns:a16="http://schemas.microsoft.com/office/drawing/2014/main" id="{AAF966FC-8AA8-4590-9A5F-86C80999162E}"/>
              </a:ext>
            </a:extLst>
          </p:cNvPr>
          <p:cNvSpPr>
            <a:spLocks noGrp="1"/>
          </p:cNvSpPr>
          <p:nvPr>
            <p:ph idx="1"/>
          </p:nvPr>
        </p:nvSpPr>
        <p:spPr>
          <a:xfrm>
            <a:off x="1097280" y="1214954"/>
            <a:ext cx="10058400" cy="5002966"/>
          </a:xfrm>
        </p:spPr>
        <p:txBody>
          <a:bodyPr>
            <a:normAutofit/>
          </a:bodyPr>
          <a:lstStyle/>
          <a:p>
            <a:pPr>
              <a:buFont typeface="Arial" panose="020B0604020202020204" pitchFamily="34" charset="0"/>
              <a:buChar char="•"/>
            </a:pPr>
            <a:r>
              <a:rPr lang="en-US" sz="1800" dirty="0"/>
              <a:t> TarPy requires installation of </a:t>
            </a:r>
            <a:r>
              <a:rPr lang="en-US" sz="1800" b="1" dirty="0"/>
              <a:t>Python 3+, SWI – Prolog and </a:t>
            </a:r>
            <a:r>
              <a:rPr lang="en-US" sz="1800" b="1" dirty="0" err="1"/>
              <a:t>pyswip</a:t>
            </a:r>
            <a:r>
              <a:rPr lang="en-US" sz="1800" dirty="0"/>
              <a:t>. </a:t>
            </a:r>
          </a:p>
          <a:p>
            <a:pPr>
              <a:buFont typeface="Arial" panose="020B0604020202020204" pitchFamily="34" charset="0"/>
              <a:buChar char="•"/>
            </a:pPr>
            <a:r>
              <a:rPr lang="en-US" sz="1800" dirty="0"/>
              <a:t>TarPy is implemented as class in Tartarus.py</a:t>
            </a:r>
          </a:p>
          <a:p>
            <a:pPr>
              <a:buFont typeface="Arial" panose="020B0604020202020204" pitchFamily="34" charset="0"/>
              <a:buChar char="•"/>
            </a:pPr>
            <a:r>
              <a:rPr lang="en-US" sz="1800" dirty="0"/>
              <a:t> Before using any function, it is required to import TarPy class from Tartarus</a:t>
            </a:r>
          </a:p>
          <a:p>
            <a:pPr lvl="1">
              <a:buFont typeface="Arial" panose="020B0604020202020204" pitchFamily="34" charset="0"/>
              <a:buChar char="•"/>
            </a:pPr>
            <a:r>
              <a:rPr lang="en-US" dirty="0"/>
              <a:t>Syntactically, </a:t>
            </a:r>
            <a:r>
              <a:rPr lang="en-US" b="1" dirty="0">
                <a:solidFill>
                  <a:srgbClr val="0070C0"/>
                </a:solidFill>
              </a:rPr>
              <a:t>from Tartarus import </a:t>
            </a:r>
            <a:r>
              <a:rPr lang="en-US" b="1" dirty="0" err="1">
                <a:solidFill>
                  <a:srgbClr val="0070C0"/>
                </a:solidFill>
              </a:rPr>
              <a:t>Tarpy</a:t>
            </a:r>
            <a:endParaRPr lang="en-US" dirty="0">
              <a:solidFill>
                <a:srgbClr val="0070C0"/>
              </a:solidFill>
            </a:endParaRPr>
          </a:p>
          <a:p>
            <a:pPr>
              <a:buFont typeface="Arial" panose="020B0604020202020204" pitchFamily="34" charset="0"/>
              <a:buChar char="•"/>
            </a:pPr>
            <a:r>
              <a:rPr lang="en-US" sz="1800" dirty="0"/>
              <a:t> After import, an object of </a:t>
            </a:r>
            <a:r>
              <a:rPr lang="en-US" sz="1800" dirty="0" err="1"/>
              <a:t>Tarpy</a:t>
            </a:r>
            <a:r>
              <a:rPr lang="en-US" sz="1800" dirty="0"/>
              <a:t> class needs to be created.</a:t>
            </a:r>
          </a:p>
          <a:p>
            <a:pPr lvl="1">
              <a:buFont typeface="Arial" panose="020B0604020202020204" pitchFamily="34" charset="0"/>
              <a:buChar char="•"/>
            </a:pPr>
            <a:r>
              <a:rPr lang="en-US" dirty="0"/>
              <a:t>Syntactically, </a:t>
            </a:r>
            <a:r>
              <a:rPr lang="en-US" b="1" dirty="0">
                <a:solidFill>
                  <a:srgbClr val="0070C0"/>
                </a:solidFill>
              </a:rPr>
              <a:t>tar = </a:t>
            </a:r>
            <a:r>
              <a:rPr lang="en-US" b="1" dirty="0" err="1">
                <a:solidFill>
                  <a:srgbClr val="0070C0"/>
                </a:solidFill>
              </a:rPr>
              <a:t>Tarpy</a:t>
            </a:r>
            <a:r>
              <a:rPr lang="en-US" b="1" dirty="0">
                <a:solidFill>
                  <a:srgbClr val="0070C0"/>
                </a:solidFill>
              </a:rPr>
              <a:t>()</a:t>
            </a:r>
            <a:r>
              <a:rPr lang="en-US" b="1" dirty="0"/>
              <a:t> </a:t>
            </a:r>
            <a:r>
              <a:rPr lang="en-US" dirty="0"/>
              <a:t>(The variable on the left hand side can have arbitrary name)</a:t>
            </a:r>
          </a:p>
          <a:p>
            <a:pPr>
              <a:buFont typeface="Arial" panose="020B0604020202020204" pitchFamily="34" charset="0"/>
              <a:buChar char="•"/>
            </a:pPr>
            <a:r>
              <a:rPr lang="en-US" sz="1800" dirty="0"/>
              <a:t> </a:t>
            </a:r>
            <a:r>
              <a:rPr lang="en-US" sz="1800" dirty="0" err="1"/>
              <a:t>Tarpy</a:t>
            </a:r>
            <a:r>
              <a:rPr lang="en-US" sz="1800" dirty="0"/>
              <a:t> also requires a Tartarus platform file, </a:t>
            </a:r>
            <a:r>
              <a:rPr lang="en-US" sz="1800" b="1" dirty="0"/>
              <a:t>(e.g. platform_ubuntu.pl). </a:t>
            </a:r>
            <a:r>
              <a:rPr lang="en-US" sz="1800" dirty="0"/>
              <a:t>Since the file is bound to be updated, it is left to the user to include the platform file.</a:t>
            </a:r>
            <a:endParaRPr lang="en-US" sz="1800" b="1" dirty="0"/>
          </a:p>
          <a:p>
            <a:pPr lvl="1">
              <a:buFont typeface="Arial" panose="020B0604020202020204" pitchFamily="34" charset="0"/>
              <a:buChar char="•"/>
            </a:pPr>
            <a:r>
              <a:rPr lang="en-US" dirty="0"/>
              <a:t>Syntactically, </a:t>
            </a:r>
            <a:r>
              <a:rPr lang="en-US" b="1" dirty="0" err="1">
                <a:solidFill>
                  <a:srgbClr val="0070C0"/>
                </a:solidFill>
              </a:rPr>
              <a:t>tar.include</a:t>
            </a:r>
            <a:r>
              <a:rPr lang="en-US" b="1" dirty="0">
                <a:solidFill>
                  <a:srgbClr val="0070C0"/>
                </a:solidFill>
              </a:rPr>
              <a:t>(‘platform_ubuntu.pl’)</a:t>
            </a:r>
          </a:p>
          <a:p>
            <a:pPr>
              <a:buFont typeface="Arial" panose="020B0604020202020204" pitchFamily="34" charset="0"/>
              <a:buChar char="•"/>
            </a:pPr>
            <a:r>
              <a:rPr lang="en-US" sz="1800" dirty="0"/>
              <a:t> Since Python programs bound to terminate after all statements are executed, to keep to underlying Tartarus platform alive, it is necessary to have an infinite loop with a terminating condition</a:t>
            </a:r>
            <a:r>
              <a:rPr lang="en-US" sz="1200" dirty="0"/>
              <a:t>.</a:t>
            </a:r>
            <a:r>
              <a:rPr lang="en-US" sz="1400" dirty="0"/>
              <a:t> </a:t>
            </a:r>
            <a:r>
              <a:rPr lang="en-US" sz="1800" dirty="0"/>
              <a:t>By default, TarPy</a:t>
            </a:r>
          </a:p>
        </p:txBody>
      </p:sp>
    </p:spTree>
    <p:extLst>
      <p:ext uri="{BB962C8B-B14F-4D97-AF65-F5344CB8AC3E}">
        <p14:creationId xmlns:p14="http://schemas.microsoft.com/office/powerpoint/2010/main" val="190442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A52B-8594-41FB-B598-D92CE5285C4F}"/>
              </a:ext>
            </a:extLst>
          </p:cNvPr>
          <p:cNvSpPr>
            <a:spLocks noGrp="1"/>
          </p:cNvSpPr>
          <p:nvPr>
            <p:ph type="title"/>
          </p:nvPr>
        </p:nvSpPr>
        <p:spPr/>
        <p:txBody>
          <a:bodyPr/>
          <a:lstStyle/>
          <a:p>
            <a:r>
              <a:rPr lang="en-US" dirty="0"/>
              <a:t>TarPy files</a:t>
            </a:r>
            <a:endParaRPr lang="en-IN" dirty="0"/>
          </a:p>
        </p:txBody>
      </p:sp>
      <p:graphicFrame>
        <p:nvGraphicFramePr>
          <p:cNvPr id="4" name="Diagram 3">
            <a:extLst>
              <a:ext uri="{FF2B5EF4-FFF2-40B4-BE49-F238E27FC236}">
                <a16:creationId xmlns:a16="http://schemas.microsoft.com/office/drawing/2014/main" id="{D1857EC6-CA7C-4DF3-8876-5D7C38DC5B29}"/>
              </a:ext>
            </a:extLst>
          </p:cNvPr>
          <p:cNvGraphicFramePr/>
          <p:nvPr/>
        </p:nvGraphicFramePr>
        <p:xfrm>
          <a:off x="1869440" y="1121833"/>
          <a:ext cx="81280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36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B5F7-E1F1-48E5-8847-F1998A92287B}"/>
              </a:ext>
            </a:extLst>
          </p:cNvPr>
          <p:cNvSpPr>
            <a:spLocks noGrp="1"/>
          </p:cNvSpPr>
          <p:nvPr>
            <p:ph type="title"/>
          </p:nvPr>
        </p:nvSpPr>
        <p:spPr/>
        <p:txBody>
          <a:bodyPr/>
          <a:lstStyle/>
          <a:p>
            <a:r>
              <a:rPr lang="en-US" dirty="0"/>
              <a:t>Platform</a:t>
            </a:r>
            <a:endParaRPr lang="en-IN" dirty="0"/>
          </a:p>
        </p:txBody>
      </p:sp>
      <p:sp>
        <p:nvSpPr>
          <p:cNvPr id="3" name="Content Placeholder 2">
            <a:extLst>
              <a:ext uri="{FF2B5EF4-FFF2-40B4-BE49-F238E27FC236}">
                <a16:creationId xmlns:a16="http://schemas.microsoft.com/office/drawing/2014/main" id="{6A689A93-1BDA-4B68-9DF3-0B3B03D56759}"/>
              </a:ext>
            </a:extLst>
          </p:cNvPr>
          <p:cNvSpPr>
            <a:spLocks noGrp="1"/>
          </p:cNvSpPr>
          <p:nvPr>
            <p:ph idx="1"/>
          </p:nvPr>
        </p:nvSpPr>
        <p:spPr/>
        <p:txBody>
          <a:bodyPr vert="horz" lIns="0" tIns="45720" rIns="0" bIns="45720" rtlCol="0" anchor="t">
            <a:normAutofit/>
          </a:bodyPr>
          <a:lstStyle/>
          <a:p>
            <a:pPr>
              <a:lnSpc>
                <a:spcPct val="150000"/>
              </a:lnSpc>
              <a:buFont typeface="Arial" panose="020B0604020202020204" pitchFamily="34" charset="0"/>
              <a:buChar char="•"/>
            </a:pPr>
            <a:r>
              <a:rPr lang="en-US" dirty="0"/>
              <a:t> </a:t>
            </a:r>
            <a:r>
              <a:rPr lang="en-US" sz="2000" dirty="0"/>
              <a:t>A platform can be considered as a node in TarPy environment</a:t>
            </a:r>
            <a:endParaRPr lang="en-US" sz="2000" dirty="0">
              <a:cs typeface="Calibri"/>
            </a:endParaRPr>
          </a:p>
          <a:p>
            <a:pPr>
              <a:lnSpc>
                <a:spcPct val="150000"/>
              </a:lnSpc>
              <a:buFont typeface="Arial" panose="020B0604020202020204" pitchFamily="34" charset="0"/>
              <a:buChar char="•"/>
            </a:pPr>
            <a:r>
              <a:rPr lang="en-US" dirty="0"/>
              <a:t> </a:t>
            </a:r>
            <a:r>
              <a:rPr lang="en-US" sz="2000" dirty="0"/>
              <a:t>Several such platforms (nodes) can be linked to form a network</a:t>
            </a:r>
          </a:p>
          <a:p>
            <a:pPr>
              <a:lnSpc>
                <a:spcPct val="150000"/>
              </a:lnSpc>
              <a:buFont typeface="Arial" panose="020B0604020202020204" pitchFamily="34" charset="0"/>
              <a:buChar char="•"/>
            </a:pPr>
            <a:r>
              <a:rPr lang="en-US" dirty="0"/>
              <a:t> </a:t>
            </a:r>
            <a:r>
              <a:rPr lang="en-US" sz="2000" dirty="0"/>
              <a:t>Whenever a platform is started, a token (an integer) has to be assigned to it</a:t>
            </a:r>
            <a:endParaRPr lang="en-US" sz="2000" dirty="0">
              <a:cs typeface="Calibri"/>
            </a:endParaRPr>
          </a:p>
          <a:p>
            <a:pPr>
              <a:lnSpc>
                <a:spcPct val="150000"/>
              </a:lnSpc>
              <a:buFont typeface="Arial" panose="020B0604020202020204" pitchFamily="34" charset="0"/>
              <a:buChar char="•"/>
            </a:pPr>
            <a:r>
              <a:rPr lang="en-US" dirty="0"/>
              <a:t> </a:t>
            </a:r>
            <a:r>
              <a:rPr lang="en-US" sz="2000" dirty="0"/>
              <a:t>The token acts as a key to enter the platform for agents.</a:t>
            </a:r>
          </a:p>
          <a:p>
            <a:pPr>
              <a:lnSpc>
                <a:spcPct val="150000"/>
              </a:lnSpc>
              <a:buFont typeface="Arial" panose="020B0604020202020204" pitchFamily="34" charset="0"/>
              <a:buChar char="•"/>
            </a:pPr>
            <a:r>
              <a:rPr lang="en-US" dirty="0">
                <a:cs typeface="Calibri" panose="020F0502020204030204"/>
              </a:rPr>
              <a:t>Since platform is a node, it has some IP and Port associated with it to form a socket.</a:t>
            </a:r>
            <a:endParaRPr lang="en-US" sz="2000" dirty="0">
              <a:cs typeface="Calibri" panose="020F0502020204030204"/>
            </a:endParaRPr>
          </a:p>
          <a:p>
            <a:pPr>
              <a:buFont typeface="Arial" panose="020B0604020202020204" pitchFamily="34" charset="0"/>
              <a:buChar char="•"/>
            </a:pPr>
            <a:endParaRPr lang="en-US" dirty="0">
              <a:cs typeface="Calibri" panose="020F0502020204030204"/>
            </a:endParaRPr>
          </a:p>
          <a:p>
            <a:endParaRPr lang="en-IN" dirty="0">
              <a:cs typeface="Calibri" panose="020F0502020204030204"/>
            </a:endParaRPr>
          </a:p>
        </p:txBody>
      </p:sp>
    </p:spTree>
    <p:extLst>
      <p:ext uri="{BB962C8B-B14F-4D97-AF65-F5344CB8AC3E}">
        <p14:creationId xmlns:p14="http://schemas.microsoft.com/office/powerpoint/2010/main" val="41531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73E-FAB1-4949-A060-601300700432}"/>
              </a:ext>
            </a:extLst>
          </p:cNvPr>
          <p:cNvSpPr>
            <a:spLocks noGrp="1"/>
          </p:cNvSpPr>
          <p:nvPr>
            <p:ph type="title"/>
          </p:nvPr>
        </p:nvSpPr>
        <p:spPr/>
        <p:txBody>
          <a:bodyPr/>
          <a:lstStyle/>
          <a:p>
            <a:r>
              <a:rPr lang="en-US" dirty="0"/>
              <a:t>Function – </a:t>
            </a:r>
            <a:r>
              <a:rPr lang="en-US" dirty="0" err="1"/>
              <a:t>start_tartarus</a:t>
            </a:r>
            <a:endParaRPr lang="en-US" dirty="0"/>
          </a:p>
        </p:txBody>
      </p:sp>
      <p:sp>
        <p:nvSpPr>
          <p:cNvPr id="3" name="Content Placeholder 2">
            <a:extLst>
              <a:ext uri="{FF2B5EF4-FFF2-40B4-BE49-F238E27FC236}">
                <a16:creationId xmlns:a16="http://schemas.microsoft.com/office/drawing/2014/main" id="{B5601B70-39CA-4940-9010-1C6F8E1F7A47}"/>
              </a:ext>
            </a:extLst>
          </p:cNvPr>
          <p:cNvSpPr>
            <a:spLocks noGrp="1"/>
          </p:cNvSpPr>
          <p:nvPr>
            <p:ph idx="1"/>
          </p:nvPr>
        </p:nvSpPr>
        <p:spPr>
          <a:xfrm>
            <a:off x="1097280" y="1214955"/>
            <a:ext cx="10058400" cy="4654140"/>
          </a:xfrm>
        </p:spPr>
        <p:txBody>
          <a:bodyPr>
            <a:normAutofit/>
          </a:bodyPr>
          <a:lstStyle/>
          <a:p>
            <a:pPr marL="0" indent="0">
              <a:buNone/>
            </a:pPr>
            <a:r>
              <a:rPr lang="en-US" sz="1600" b="1" i="1" dirty="0" err="1">
                <a:solidFill>
                  <a:schemeClr val="tx1"/>
                </a:solidFill>
              </a:rPr>
              <a:t>start_tartarus</a:t>
            </a:r>
            <a:r>
              <a:rPr lang="en-US" sz="1600" b="1" i="1" dirty="0">
                <a:solidFill>
                  <a:schemeClr val="tx1"/>
                </a:solidFill>
              </a:rPr>
              <a:t>/3</a:t>
            </a:r>
          </a:p>
          <a:p>
            <a:pPr marL="0" indent="0">
              <a:buNone/>
            </a:pPr>
            <a:r>
              <a:rPr lang="en-US" sz="1600" dirty="0"/>
              <a:t>Usage : </a:t>
            </a:r>
            <a:r>
              <a:rPr lang="en-US" sz="1600" b="1" i="1" dirty="0" err="1">
                <a:solidFill>
                  <a:srgbClr val="7030A0"/>
                </a:solidFill>
              </a:rPr>
              <a:t>tar.start_tartarus</a:t>
            </a:r>
            <a:r>
              <a:rPr lang="en-US" sz="1600" b="1" i="1" dirty="0">
                <a:solidFill>
                  <a:srgbClr val="7030A0"/>
                </a:solidFill>
              </a:rPr>
              <a:t>(&lt;IP&gt;, &lt;Port&gt;, &lt;Token&gt;)</a:t>
            </a:r>
          </a:p>
          <a:p>
            <a:pPr marL="0" indent="0">
              <a:buNone/>
            </a:pPr>
            <a:r>
              <a:rPr lang="en-US" sz="1600" dirty="0">
                <a:solidFill>
                  <a:schemeClr val="tx1"/>
                </a:solidFill>
              </a:rPr>
              <a:t>Description : </a:t>
            </a:r>
            <a:r>
              <a:rPr lang="en-US" sz="1600" dirty="0">
                <a:solidFill>
                  <a:srgbClr val="7030A0"/>
                </a:solidFill>
              </a:rPr>
              <a:t>Starts a </a:t>
            </a:r>
            <a:r>
              <a:rPr lang="en-US" sz="1600" dirty="0" err="1">
                <a:solidFill>
                  <a:srgbClr val="7030A0"/>
                </a:solidFill>
              </a:rPr>
              <a:t>tartarus</a:t>
            </a:r>
            <a:r>
              <a:rPr lang="en-US" sz="1600" dirty="0">
                <a:solidFill>
                  <a:srgbClr val="7030A0"/>
                </a:solidFill>
              </a:rPr>
              <a:t> platform</a:t>
            </a:r>
          </a:p>
          <a:p>
            <a:pPr>
              <a:buFont typeface="Arial" panose="020B0604020202020204" pitchFamily="34" charset="0"/>
              <a:buChar char="•"/>
            </a:pPr>
            <a:r>
              <a:rPr lang="en-US" sz="1600" dirty="0"/>
              <a:t>Initializes all the global variables and the stack</a:t>
            </a:r>
          </a:p>
          <a:p>
            <a:pPr>
              <a:buFont typeface="Arial" panose="020B0604020202020204" pitchFamily="34" charset="0"/>
              <a:buChar char="•"/>
            </a:pPr>
            <a:r>
              <a:rPr lang="en-US" sz="1600" dirty="0"/>
              <a:t>Starts the platform on the given </a:t>
            </a:r>
            <a:r>
              <a:rPr lang="en-US" sz="1600" b="1" u="sng" dirty="0">
                <a:solidFill>
                  <a:srgbClr val="FFC000"/>
                </a:solidFill>
              </a:rPr>
              <a:t>IP address </a:t>
            </a:r>
            <a:r>
              <a:rPr lang="en-US" sz="1600" dirty="0"/>
              <a:t>and </a:t>
            </a:r>
            <a:r>
              <a:rPr lang="en-US" sz="1600" b="1" u="sng" dirty="0">
                <a:solidFill>
                  <a:srgbClr val="C00000"/>
                </a:solidFill>
              </a:rPr>
              <a:t>Port Number</a:t>
            </a:r>
            <a:r>
              <a:rPr lang="en-US" sz="1600" b="1" dirty="0">
                <a:solidFill>
                  <a:schemeClr val="dk1"/>
                </a:solidFill>
              </a:rPr>
              <a:t>, </a:t>
            </a:r>
            <a:r>
              <a:rPr lang="en-US" sz="1600" dirty="0">
                <a:solidFill>
                  <a:schemeClr val="dk1"/>
                </a:solidFill>
              </a:rPr>
              <a:t>and also sets the</a:t>
            </a:r>
            <a:r>
              <a:rPr lang="en-US" sz="1600" u="sng" dirty="0">
                <a:solidFill>
                  <a:srgbClr val="C00000"/>
                </a:solidFill>
              </a:rPr>
              <a:t> </a:t>
            </a:r>
            <a:r>
              <a:rPr lang="en-US" sz="1600" b="1" u="sng" dirty="0">
                <a:solidFill>
                  <a:srgbClr val="0070C0"/>
                </a:solidFill>
              </a:rPr>
              <a:t>token.</a:t>
            </a:r>
          </a:p>
          <a:p>
            <a:pPr marL="0" indent="0">
              <a:buNone/>
            </a:pPr>
            <a:r>
              <a:rPr lang="en-US" sz="1600" b="1" dirty="0">
                <a:solidFill>
                  <a:schemeClr val="tx1"/>
                </a:solidFill>
              </a:rPr>
              <a:t>E.g.</a:t>
            </a:r>
            <a:r>
              <a:rPr lang="en-US" sz="1600" dirty="0">
                <a:solidFill>
                  <a:schemeClr val="tx1"/>
                </a:solidFill>
              </a:rPr>
              <a:t> </a:t>
            </a:r>
            <a:r>
              <a:rPr lang="en-US" sz="1600" b="1" i="1" dirty="0" err="1">
                <a:solidFill>
                  <a:srgbClr val="00B050"/>
                </a:solidFill>
              </a:rPr>
              <a:t>tar.start_tartarus</a:t>
            </a:r>
            <a:r>
              <a:rPr lang="en-US" sz="1600" b="1" i="1" dirty="0">
                <a:solidFill>
                  <a:srgbClr val="00B050"/>
                </a:solidFill>
              </a:rPr>
              <a:t>(</a:t>
            </a:r>
            <a:r>
              <a:rPr lang="en-US" sz="1600" b="1" i="1" dirty="0">
                <a:solidFill>
                  <a:srgbClr val="FFC000"/>
                </a:solidFill>
              </a:rPr>
              <a:t>“localhost”, </a:t>
            </a:r>
            <a:r>
              <a:rPr lang="en-US" sz="1600" b="1" i="1" dirty="0">
                <a:solidFill>
                  <a:srgbClr val="C00000"/>
                </a:solidFill>
              </a:rPr>
              <a:t>5000</a:t>
            </a:r>
            <a:r>
              <a:rPr lang="en-US" sz="1600" b="1" i="1" dirty="0">
                <a:solidFill>
                  <a:schemeClr val="tx1"/>
                </a:solidFill>
              </a:rPr>
              <a:t>, </a:t>
            </a:r>
            <a:r>
              <a:rPr lang="en-US" sz="1600" b="1" i="1" dirty="0">
                <a:solidFill>
                  <a:srgbClr val="0070C0"/>
                </a:solidFill>
              </a:rPr>
              <a:t>10</a:t>
            </a:r>
            <a:r>
              <a:rPr lang="en-US" sz="1600" b="1" i="1" dirty="0">
                <a:solidFill>
                  <a:srgbClr val="00B050"/>
                </a:solidFill>
              </a:rPr>
              <a:t>)</a:t>
            </a:r>
          </a:p>
          <a:p>
            <a:pPr>
              <a:buFont typeface="Arial" panose="020B0604020202020204" pitchFamily="34" charset="0"/>
              <a:buChar char="•"/>
            </a:pPr>
            <a:endParaRPr lang="en-US" sz="1800" dirty="0"/>
          </a:p>
        </p:txBody>
      </p:sp>
      <p:sp>
        <p:nvSpPr>
          <p:cNvPr id="4" name="TextBox 3">
            <a:extLst>
              <a:ext uri="{FF2B5EF4-FFF2-40B4-BE49-F238E27FC236}">
                <a16:creationId xmlns:a16="http://schemas.microsoft.com/office/drawing/2014/main" id="{8D47D007-95C4-4705-BC31-EF062DFF6553}"/>
              </a:ext>
            </a:extLst>
          </p:cNvPr>
          <p:cNvSpPr txBox="1"/>
          <p:nvPr/>
        </p:nvSpPr>
        <p:spPr>
          <a:xfrm>
            <a:off x="7487174" y="3531398"/>
            <a:ext cx="348814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Note:</a:t>
            </a:r>
          </a:p>
          <a:p>
            <a:pPr marL="342900" indent="-342900">
              <a:buFont typeface="+mj-lt"/>
              <a:buAutoNum type="arabicPeriod"/>
            </a:pPr>
            <a:r>
              <a:rPr lang="en-US" sz="1600" dirty="0">
                <a:solidFill>
                  <a:srgbClr val="FF0000"/>
                </a:solidFill>
              </a:rPr>
              <a:t>IP address should be of type </a:t>
            </a:r>
            <a:r>
              <a:rPr lang="en-US" sz="1600" b="1" dirty="0">
                <a:solidFill>
                  <a:srgbClr val="FF0000"/>
                </a:solidFill>
              </a:rPr>
              <a:t>String </a:t>
            </a:r>
            <a:r>
              <a:rPr lang="en-US" sz="1600" dirty="0">
                <a:solidFill>
                  <a:srgbClr val="FF0000"/>
                </a:solidFill>
              </a:rPr>
              <a:t>in Python.</a:t>
            </a:r>
          </a:p>
          <a:p>
            <a:pPr marL="342900" indent="-342900">
              <a:buFont typeface="+mj-lt"/>
              <a:buAutoNum type="arabicPeriod"/>
            </a:pPr>
            <a:r>
              <a:rPr lang="en-US" sz="1600" dirty="0">
                <a:solidFill>
                  <a:srgbClr val="FF0000"/>
                </a:solidFill>
              </a:rPr>
              <a:t>Port numbers used for Tartarus platforms should be </a:t>
            </a:r>
            <a:r>
              <a:rPr lang="en-US" sz="1600" b="1" dirty="0">
                <a:solidFill>
                  <a:srgbClr val="FF0000"/>
                </a:solidFill>
              </a:rPr>
              <a:t>even</a:t>
            </a:r>
            <a:r>
              <a:rPr lang="en-US" sz="1600" dirty="0">
                <a:solidFill>
                  <a:srgbClr val="FF0000"/>
                </a:solidFill>
              </a:rPr>
              <a:t>.</a:t>
            </a:r>
          </a:p>
          <a:p>
            <a:pPr marL="342900" indent="-342900">
              <a:buFont typeface="+mj-lt"/>
              <a:buAutoNum type="arabicPeriod"/>
            </a:pPr>
            <a:r>
              <a:rPr lang="en-US" sz="1600" dirty="0">
                <a:solidFill>
                  <a:srgbClr val="FF0000"/>
                </a:solidFill>
              </a:rPr>
              <a:t>Do not use Port Numbers lesser than 5000</a:t>
            </a:r>
          </a:p>
          <a:p>
            <a:pPr marL="342900" indent="-342900">
              <a:buFont typeface="+mj-lt"/>
              <a:buAutoNum type="arabicPeriod"/>
            </a:pPr>
            <a:r>
              <a:rPr lang="en-US" sz="1600" dirty="0">
                <a:solidFill>
                  <a:srgbClr val="FF0000"/>
                </a:solidFill>
              </a:rPr>
              <a:t>Token should be a number.</a:t>
            </a:r>
          </a:p>
        </p:txBody>
      </p:sp>
      <p:cxnSp>
        <p:nvCxnSpPr>
          <p:cNvPr id="6" name="Straight Arrow Connector 5">
            <a:extLst>
              <a:ext uri="{FF2B5EF4-FFF2-40B4-BE49-F238E27FC236}">
                <a16:creationId xmlns:a16="http://schemas.microsoft.com/office/drawing/2014/main" id="{AF2698B8-4EA2-4686-8F20-511D2EF0AB28}"/>
              </a:ext>
            </a:extLst>
          </p:cNvPr>
          <p:cNvCxnSpPr/>
          <p:nvPr/>
        </p:nvCxnSpPr>
        <p:spPr>
          <a:xfrm flipH="1">
            <a:off x="3384119" y="3047629"/>
            <a:ext cx="998290" cy="2013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4710C16-3F88-41A2-9196-6CD7C7ED3D09}"/>
              </a:ext>
            </a:extLst>
          </p:cNvPr>
          <p:cNvCxnSpPr>
            <a:cxnSpLocks/>
          </p:cNvCxnSpPr>
          <p:nvPr/>
        </p:nvCxnSpPr>
        <p:spPr>
          <a:xfrm flipH="1">
            <a:off x="4193768" y="3047629"/>
            <a:ext cx="1451297" cy="2013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7562FA-6B5D-4CB8-B8E4-650D1F5B899C}"/>
              </a:ext>
            </a:extLst>
          </p:cNvPr>
          <p:cNvCxnSpPr>
            <a:cxnSpLocks/>
          </p:cNvCxnSpPr>
          <p:nvPr/>
        </p:nvCxnSpPr>
        <p:spPr>
          <a:xfrm flipH="1">
            <a:off x="4711071" y="3047629"/>
            <a:ext cx="3296873" cy="3065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0E033FE-2715-44C9-A898-BEA04469E6AB}"/>
              </a:ext>
            </a:extLst>
          </p:cNvPr>
          <p:cNvCxnSpPr>
            <a:cxnSpLocks/>
          </p:cNvCxnSpPr>
          <p:nvPr/>
        </p:nvCxnSpPr>
        <p:spPr>
          <a:xfrm flipH="1">
            <a:off x="2483142" y="1359016"/>
            <a:ext cx="51843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DC0404-4CBD-4BF0-B46E-97CA05716F70}"/>
              </a:ext>
            </a:extLst>
          </p:cNvPr>
          <p:cNvSpPr txBox="1"/>
          <p:nvPr/>
        </p:nvSpPr>
        <p:spPr>
          <a:xfrm>
            <a:off x="7667537" y="1109692"/>
            <a:ext cx="3003258" cy="769441"/>
          </a:xfrm>
          <a:prstGeom prst="rect">
            <a:avLst/>
          </a:prstGeom>
          <a:noFill/>
        </p:spPr>
        <p:txBody>
          <a:bodyPr wrap="square" rtlCol="0">
            <a:spAutoFit/>
          </a:bodyPr>
          <a:lstStyle/>
          <a:p>
            <a:pPr lvl="0"/>
            <a:r>
              <a:rPr lang="en-US" sz="1400" dirty="0">
                <a:solidFill>
                  <a:schemeClr val="dk1"/>
                </a:solidFill>
                <a:ea typeface="Calibri"/>
                <a:cs typeface="Calibri"/>
                <a:sym typeface="Calibri"/>
              </a:rPr>
              <a:t>Number indicates number of arguments or ARITY</a:t>
            </a:r>
            <a:endParaRPr lang="en-US" sz="1400" dirty="0"/>
          </a:p>
          <a:p>
            <a:endParaRPr lang="en-US" sz="1600" dirty="0"/>
          </a:p>
        </p:txBody>
      </p:sp>
    </p:spTree>
    <p:extLst>
      <p:ext uri="{BB962C8B-B14F-4D97-AF65-F5344CB8AC3E}">
        <p14:creationId xmlns:p14="http://schemas.microsoft.com/office/powerpoint/2010/main" val="24539065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C9EFF833EA2B4E94879A8081EBF012" ma:contentTypeVersion="12" ma:contentTypeDescription="Create a new document." ma:contentTypeScope="" ma:versionID="7aaeae5626de876a7521e6af3990d2f1">
  <xsd:schema xmlns:xsd="http://www.w3.org/2001/XMLSchema" xmlns:xs="http://www.w3.org/2001/XMLSchema" xmlns:p="http://schemas.microsoft.com/office/2006/metadata/properties" xmlns:ns3="1ad6a0be-219d-4fb3-bf85-b8611013eec3" xmlns:ns4="767e2e63-e9fd-4e74-920f-5d02e3769e0f" targetNamespace="http://schemas.microsoft.com/office/2006/metadata/properties" ma:root="true" ma:fieldsID="5d1c01670d36fe0d3f45222c59313ffc" ns3:_="" ns4:_="">
    <xsd:import namespace="1ad6a0be-219d-4fb3-bf85-b8611013eec3"/>
    <xsd:import namespace="767e2e63-e9fd-4e74-920f-5d02e3769e0f"/>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6a0be-219d-4fb3-bf85-b8611013e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7e2e63-e9fd-4e74-920f-5d02e3769e0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70E0-B83D-41DF-B13C-5F112074F5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d6a0be-219d-4fb3-bf85-b8611013eec3"/>
    <ds:schemaRef ds:uri="767e2e63-e9fd-4e74-920f-5d02e3769e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B6B868-B799-4E29-B705-98AA24E9FD8F}">
  <ds:schemaRef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1ad6a0be-219d-4fb3-bf85-b8611013eec3"/>
    <ds:schemaRef ds:uri="767e2e63-e9fd-4e74-920f-5d02e3769e0f"/>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36CA98EA-2383-421E-BD54-BBF9405684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8204</TotalTime>
  <Words>4035</Words>
  <Application>Microsoft Office PowerPoint</Application>
  <PresentationFormat>Widescreen</PresentationFormat>
  <Paragraphs>339</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Retrospect</vt:lpstr>
      <vt:lpstr>TarPy  - An Introduction</vt:lpstr>
      <vt:lpstr>What is TarPy?</vt:lpstr>
      <vt:lpstr>Features of TarPy</vt:lpstr>
      <vt:lpstr>Prerequisite Concept - Sockets</vt:lpstr>
      <vt:lpstr>Installing Dependencies</vt:lpstr>
      <vt:lpstr>Using TarPy</vt:lpstr>
      <vt:lpstr>TarPy files</vt:lpstr>
      <vt:lpstr>Platform</vt:lpstr>
      <vt:lpstr>Function – start_tartarus</vt:lpstr>
      <vt:lpstr>Function – close_tartarus</vt:lpstr>
      <vt:lpstr>Function – get_tartarus_details</vt:lpstr>
      <vt:lpstr>Function – set_token</vt:lpstr>
      <vt:lpstr>Function – keep_alive</vt:lpstr>
      <vt:lpstr>Demo – Starting and closing Tartarus</vt:lpstr>
      <vt:lpstr>Mobile agents and Behaviors</vt:lpstr>
      <vt:lpstr>Behavior of an Agent</vt:lpstr>
      <vt:lpstr>Behavior of an Agent (contd.)</vt:lpstr>
      <vt:lpstr>Rule of thumb</vt:lpstr>
      <vt:lpstr>Function – create_mobile_agent</vt:lpstr>
      <vt:lpstr>Function – add_token</vt:lpstr>
      <vt:lpstr>Function – agent_execute</vt:lpstr>
      <vt:lpstr>Function – move_agent</vt:lpstr>
      <vt:lpstr>Sample 2 – Simple agent movement</vt:lpstr>
      <vt:lpstr>Agent Payload</vt:lpstr>
      <vt:lpstr>Function – add_payload</vt:lpstr>
      <vt:lpstr>Function – assign_val</vt:lpstr>
      <vt:lpstr>Function – get_val</vt:lpstr>
      <vt:lpstr>Function – add_val</vt:lpstr>
      <vt:lpstr>Function – remove_val</vt:lpstr>
      <vt:lpstr>Sample 3 – Agent carrying payloads</vt:lpstr>
      <vt:lpstr>Cloning Agents</vt:lpstr>
      <vt:lpstr>Function – clone_agent</vt:lpstr>
      <vt:lpstr>Sample 4 – Cloning of agents</vt:lpstr>
      <vt:lpstr>Function – purge_agent</vt:lpstr>
      <vt:lpstr>Function – change_behav</vt:lpstr>
      <vt:lpstr>Sample 5 – Changing behaviors</vt:lpstr>
      <vt:lpstr>Summary</vt:lpstr>
      <vt:lpstr>Misc Predicates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Ajitem</dc:creator>
  <cp:lastModifiedBy>JOSHI AJITEM PRAMOD MADHAVI</cp:lastModifiedBy>
  <cp:revision>46</cp:revision>
  <dcterms:created xsi:type="dcterms:W3CDTF">2021-04-13T13:59:53Z</dcterms:created>
  <dcterms:modified xsi:type="dcterms:W3CDTF">2021-07-08T10:42:27Z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0x010100AEC9EFF833EA2B4E94879A8081EBF012</vt:lpwstr>
  </property>
</Properties>
</file>