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3c0b65d5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3c0b65d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abaed1dae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abaed1d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f3a87953b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f3a8795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abaed1dae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abaed1d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3c0b65d50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3c0b65d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f3a87953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f3a8795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3cc7f41a6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3cc7f41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c0b65d50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3c0b65d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3c0b65d50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3c0b65d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3c0b65d50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3c0b65d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3c0b65d50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3c0b65d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3c0b65d50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3c0b65d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4820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tracker data Case Study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320826"/>
            <a:ext cx="8222100" cy="23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trends in smart device usage can </a:t>
            </a:r>
            <a:r>
              <a:rPr lang="en"/>
              <a:t>benefit</a:t>
            </a:r>
            <a:r>
              <a:rPr lang="en"/>
              <a:t> the 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Created by: Harshavardhan Kamble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Created on: 10/04/2022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62" name="Google Shape;162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Insights related to customers activity and calories burnt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265500" y="320325"/>
            <a:ext cx="4045200" cy="10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Customers Daily Activity</a:t>
            </a:r>
            <a:endParaRPr sz="3100"/>
          </a:p>
        </p:txBody>
      </p:sp>
      <p:sp>
        <p:nvSpPr>
          <p:cNvPr id="168" name="Google Shape;168;p23"/>
          <p:cNvSpPr txBox="1"/>
          <p:nvPr>
            <p:ph idx="2" type="body"/>
          </p:nvPr>
        </p:nvSpPr>
        <p:spPr>
          <a:xfrm>
            <a:off x="4951700" y="320325"/>
            <a:ext cx="3837000" cy="39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Insights related to customers activity and calories burnt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Customers workout for avg. of     </a:t>
            </a:r>
            <a:r>
              <a:rPr b="1" lang="en" sz="1600">
                <a:solidFill>
                  <a:srgbClr val="00FF00"/>
                </a:solidFill>
              </a:rPr>
              <a:t>20 min./day. to 30 min./day,</a:t>
            </a:r>
            <a:r>
              <a:rPr b="1" lang="en" sz="1600"/>
              <a:t> </a:t>
            </a:r>
            <a:r>
              <a:rPr lang="en" sz="1600"/>
              <a:t>which is pretty good (mayoclinic.com)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Customers wear device for avg. of 20 hrs./day.</a:t>
            </a:r>
            <a:endParaRPr sz="21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Customers spend </a:t>
            </a:r>
            <a:r>
              <a:rPr b="1" lang="en" sz="1600">
                <a:solidFill>
                  <a:srgbClr val="FF0000"/>
                </a:solidFill>
              </a:rPr>
              <a:t>16.5 hrs./day, </a:t>
            </a:r>
            <a:r>
              <a:rPr lang="en" sz="1600"/>
              <a:t>sleeping or sitting.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8625"/>
            <a:ext cx="4276725" cy="240092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265500" y="320325"/>
            <a:ext cx="4045200" cy="10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Customers Daily Activity</a:t>
            </a:r>
            <a:endParaRPr sz="3100"/>
          </a:p>
        </p:txBody>
      </p:sp>
      <p:sp>
        <p:nvSpPr>
          <p:cNvPr id="175" name="Google Shape;175;p24"/>
          <p:cNvSpPr txBox="1"/>
          <p:nvPr>
            <p:ph idx="2" type="body"/>
          </p:nvPr>
        </p:nvSpPr>
        <p:spPr>
          <a:xfrm>
            <a:off x="4951700" y="320325"/>
            <a:ext cx="3837000" cy="39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Insights related to customers activity and calories burnt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The avg. step count is close to </a:t>
            </a:r>
            <a:r>
              <a:rPr b="1" lang="en" sz="1600">
                <a:solidFill>
                  <a:srgbClr val="FF0000"/>
                </a:solidFill>
              </a:rPr>
              <a:t>7,500 steps/day</a:t>
            </a:r>
            <a:r>
              <a:rPr lang="en" sz="1600"/>
              <a:t>, which is less than </a:t>
            </a:r>
            <a:r>
              <a:rPr b="1" lang="en" sz="1600">
                <a:solidFill>
                  <a:srgbClr val="00FF00"/>
                </a:solidFill>
              </a:rPr>
              <a:t>10,000 steps/day</a:t>
            </a:r>
            <a:r>
              <a:rPr b="1" lang="en" sz="1600"/>
              <a:t> </a:t>
            </a:r>
            <a:r>
              <a:rPr lang="en" sz="1600"/>
              <a:t>(ref. healthline.com).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Customers wear device for avg. of 20 hrs./day </a:t>
            </a:r>
            <a:endParaRPr sz="21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The avg. calories of </a:t>
            </a:r>
            <a:r>
              <a:rPr b="1" lang="en" sz="1600">
                <a:solidFill>
                  <a:srgbClr val="00FF00"/>
                </a:solidFill>
              </a:rPr>
              <a:t>2,282 KCal </a:t>
            </a:r>
            <a:r>
              <a:rPr lang="en" sz="1600"/>
              <a:t>burnt per day, which is a good calorie burn count (ref. healthline.com)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2176525"/>
            <a:ext cx="4045200" cy="190405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265500" y="320325"/>
            <a:ext cx="4045200" cy="10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Customers Hourly Activity</a:t>
            </a:r>
            <a:endParaRPr sz="3100"/>
          </a:p>
        </p:txBody>
      </p:sp>
      <p:sp>
        <p:nvSpPr>
          <p:cNvPr id="182" name="Google Shape;182;p25"/>
          <p:cNvSpPr txBox="1"/>
          <p:nvPr>
            <p:ph idx="2" type="body"/>
          </p:nvPr>
        </p:nvSpPr>
        <p:spPr>
          <a:xfrm>
            <a:off x="4951700" y="320325"/>
            <a:ext cx="3837000" cy="39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Insights related to customers activity and calories burnt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There is high linear correlation between Calories burnt, Intensity of activity and steps taken.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75" y="1406850"/>
            <a:ext cx="2109337" cy="1708563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1250" y="3166050"/>
            <a:ext cx="1967000" cy="17825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1250" y="1406850"/>
            <a:ext cx="1967000" cy="17085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975" y="3166050"/>
            <a:ext cx="2109325" cy="17825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265500" y="320325"/>
            <a:ext cx="4045200" cy="103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Customers Hourly Activity</a:t>
            </a:r>
            <a:endParaRPr sz="3100"/>
          </a:p>
        </p:txBody>
      </p:sp>
      <p:sp>
        <p:nvSpPr>
          <p:cNvPr id="192" name="Google Shape;192;p26"/>
          <p:cNvSpPr txBox="1"/>
          <p:nvPr>
            <p:ph idx="2" type="body"/>
          </p:nvPr>
        </p:nvSpPr>
        <p:spPr>
          <a:xfrm>
            <a:off x="4951700" y="320325"/>
            <a:ext cx="3837000" cy="39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Insights related to customers activity and calories burnt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Customers workout for avg. of     </a:t>
            </a:r>
            <a:r>
              <a:rPr b="1" lang="en" sz="1600">
                <a:solidFill>
                  <a:srgbClr val="00FF00"/>
                </a:solidFill>
              </a:rPr>
              <a:t>20 min./day. to 30 min./day,</a:t>
            </a:r>
            <a:r>
              <a:rPr b="1" lang="en" sz="1600"/>
              <a:t> </a:t>
            </a:r>
            <a:r>
              <a:rPr lang="en" sz="1600"/>
              <a:t>which is pretty good (mayoclinic.com)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Customers wear device for avg. of 20 hrs./day.</a:t>
            </a:r>
            <a:endParaRPr sz="21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Customers spend </a:t>
            </a:r>
            <a:r>
              <a:rPr b="1" lang="en" sz="1600">
                <a:solidFill>
                  <a:srgbClr val="FF0000"/>
                </a:solidFill>
              </a:rPr>
              <a:t>16.5 hrs./day, </a:t>
            </a:r>
            <a:r>
              <a:rPr lang="en" sz="1600"/>
              <a:t>sleeping or sitting.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 The</a:t>
            </a:r>
            <a:r>
              <a:rPr lang="en" sz="1600">
                <a:solidFill>
                  <a:srgbClr val="9900FF"/>
                </a:solidFill>
              </a:rPr>
              <a:t> </a:t>
            </a:r>
            <a:r>
              <a:rPr b="1" lang="en" sz="1600">
                <a:solidFill>
                  <a:srgbClr val="E6B8AF"/>
                </a:solidFill>
              </a:rPr>
              <a:t>active period</a:t>
            </a:r>
            <a:r>
              <a:rPr lang="en" sz="1600">
                <a:solidFill>
                  <a:srgbClr val="E6B8AF"/>
                </a:solidFill>
              </a:rPr>
              <a:t> </a:t>
            </a:r>
            <a:r>
              <a:rPr lang="en" sz="1600"/>
              <a:t>seems to be </a:t>
            </a:r>
            <a:r>
              <a:rPr lang="en" sz="1600">
                <a:solidFill>
                  <a:srgbClr val="E6B8AF"/>
                </a:solidFill>
              </a:rPr>
              <a:t>8AM to 8PM.</a:t>
            </a:r>
            <a:endParaRPr sz="1600">
              <a:solidFill>
                <a:srgbClr val="E6B8A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>
                <a:solidFill>
                  <a:srgbClr val="FF00FF"/>
                </a:solidFill>
              </a:rPr>
              <a:t>6PM to 7PM </a:t>
            </a:r>
            <a:r>
              <a:rPr lang="en" sz="1600"/>
              <a:t>seems to be </a:t>
            </a:r>
            <a:r>
              <a:rPr lang="en" sz="1600">
                <a:solidFill>
                  <a:srgbClr val="FF00FF"/>
                </a:solidFill>
              </a:rPr>
              <a:t>Gym/workout </a:t>
            </a:r>
            <a:r>
              <a:rPr lang="en" sz="1600"/>
              <a:t>period.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75" y="1500425"/>
            <a:ext cx="3928925" cy="319102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9" name="Google Shape;199;p2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</p:txBody>
      </p:sp>
      <p:sp>
        <p:nvSpPr>
          <p:cNvPr id="200" name="Google Shape;200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avg. </a:t>
            </a:r>
            <a:r>
              <a:rPr lang="en"/>
              <a:t>recording</a:t>
            </a:r>
            <a:r>
              <a:rPr lang="en"/>
              <a:t> of the device is 20 hrs. and the least recorded time period is 4 PM to 11 PM.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daily workout time and calories count is close to ideal.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step count and sedentary activity time count are far from ideal.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sp>
        <p:nvSpPr>
          <p:cNvPr id="206" name="Google Shape;206;p2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</p:txBody>
      </p:sp>
      <p:sp>
        <p:nvSpPr>
          <p:cNvPr id="207" name="Google Shape;207;p28"/>
          <p:cNvSpPr txBox="1"/>
          <p:nvPr>
            <p:ph idx="2" type="body"/>
          </p:nvPr>
        </p:nvSpPr>
        <p:spPr>
          <a:xfrm>
            <a:off x="4951725" y="527100"/>
            <a:ext cx="4045200" cy="40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There should be fun notifications for reminding to wear the device while not being irritating.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Device should show ideal </a:t>
            </a:r>
            <a:r>
              <a:rPr lang="en"/>
              <a:t>milestones for particular activities and cheer up messages for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There </a:t>
            </a:r>
            <a:r>
              <a:rPr lang="en"/>
              <a:t>should</a:t>
            </a:r>
            <a:r>
              <a:rPr lang="en"/>
              <a:t> be reminders/suggestions if specific values are far from ideal.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membership programs should be made encouraging to buy.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Bellabeat : High tech manufacturer of health focused product for women.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Analyzing smart device fitness data could help unlock new </a:t>
            </a:r>
            <a:r>
              <a:rPr lang="en" sz="1600"/>
              <a:t>opportunities</a:t>
            </a:r>
            <a:r>
              <a:rPr lang="en" sz="1600"/>
              <a:t>.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Checking Data Credibility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The data was collected from open source, so it was important to check for data integrity, data bias.</a:t>
            </a:r>
            <a:endParaRPr sz="160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Find Meaningful and relevant data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The data contained many redundant files and also data with lower sample size.</a:t>
            </a: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Transforming the data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The data contained merged files with column containing different types of values.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Info related which datasets collected, used, discarded, created.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Collecte</a:t>
            </a:r>
            <a:r>
              <a:rPr lang="en"/>
              <a:t>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32" name="Google Shape;13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/>
              <a:t>The datasets were collected from Kaggle.com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/>
              <a:t>The dataset were named as fitbit fitness tracker dataset by Mobius.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/>
              <a:t>The data was about daily usage recorded by fitness tracker.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Us</a:t>
            </a:r>
            <a:r>
              <a:rPr lang="en"/>
              <a:t>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38" name="Google Shape;13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b="1" lang="en" sz="2100">
                <a:solidFill>
                  <a:srgbClr val="00FF00"/>
                </a:solidFill>
              </a:rPr>
              <a:t>dailyActivity_merged </a:t>
            </a:r>
            <a:r>
              <a:rPr lang="en" sz="2100"/>
              <a:t>- </a:t>
            </a:r>
            <a:endParaRPr sz="21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 about daily activities recorded, intensity of the activities and calories burnt on daily basis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b="1" lang="en" sz="2100">
                <a:solidFill>
                  <a:srgbClr val="00FF00"/>
                </a:solidFill>
              </a:rPr>
              <a:t>hourlyActivity_merged </a:t>
            </a:r>
            <a:r>
              <a:rPr lang="en" sz="2100"/>
              <a:t>-</a:t>
            </a:r>
            <a:endParaRPr sz="21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Above </a:t>
            </a:r>
            <a:r>
              <a:rPr lang="en" sz="2100"/>
              <a:t>parameters</a:t>
            </a:r>
            <a:r>
              <a:rPr lang="en" sz="2100"/>
              <a:t> but with hourly basis recordings.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discarded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44" name="Google Shape;14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b="1" lang="en" sz="2100"/>
              <a:t>Redundant Data</a:t>
            </a:r>
            <a:r>
              <a:rPr b="1" lang="en" sz="2100">
                <a:solidFill>
                  <a:srgbClr val="00FF00"/>
                </a:solidFill>
              </a:rPr>
              <a:t> </a:t>
            </a:r>
            <a:r>
              <a:rPr lang="en" sz="2100"/>
              <a:t>- 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d</a:t>
            </a:r>
            <a:r>
              <a:rPr lang="en" sz="2100">
                <a:solidFill>
                  <a:srgbClr val="FF0000"/>
                </a:solidFill>
              </a:rPr>
              <a:t>ailyCalories_merged</a:t>
            </a:r>
            <a:endParaRPr sz="21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dailyIntensities_merged</a:t>
            </a:r>
            <a:endParaRPr sz="21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dailySteps_merged</a:t>
            </a:r>
            <a:endParaRPr sz="2100">
              <a:solidFill>
                <a:srgbClr val="FF0000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b="1" lang="en" sz="2100"/>
              <a:t>Small Sample Size</a:t>
            </a:r>
            <a:r>
              <a:rPr b="1" lang="en" sz="2100">
                <a:solidFill>
                  <a:srgbClr val="00FF00"/>
                </a:solidFill>
              </a:rPr>
              <a:t> </a:t>
            </a:r>
            <a:r>
              <a:rPr lang="en" sz="2100"/>
              <a:t>-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sleepDay_merged</a:t>
            </a:r>
            <a:endParaRPr sz="21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weightLogInfo_merged</a:t>
            </a:r>
            <a:endParaRPr sz="21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minuteSleep_merged</a:t>
            </a:r>
            <a:endParaRPr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created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50" name="Google Shape;15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Char char="➢"/>
            </a:pPr>
            <a:r>
              <a:rPr b="1" lang="en" sz="1700">
                <a:solidFill>
                  <a:srgbClr val="FFFF00"/>
                </a:solidFill>
              </a:rPr>
              <a:t>Summarization_DailyActivity </a:t>
            </a:r>
            <a:r>
              <a:rPr lang="en" sz="1900">
                <a:solidFill>
                  <a:srgbClr val="FFFF00"/>
                </a:solidFill>
              </a:rPr>
              <a:t>- </a:t>
            </a:r>
            <a:endParaRPr sz="1900"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	</a:t>
            </a:r>
            <a:r>
              <a:rPr lang="en" sz="1700"/>
              <a:t>Summary of Daily Activity by customer id</a:t>
            </a:r>
            <a:endParaRPr sz="17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Char char="➢"/>
            </a:pPr>
            <a:r>
              <a:rPr b="1" lang="en" sz="1700">
                <a:solidFill>
                  <a:srgbClr val="FFFF00"/>
                </a:solidFill>
              </a:rPr>
              <a:t>Summarization_HourlyActivity </a:t>
            </a:r>
            <a:r>
              <a:rPr lang="en" sz="2100">
                <a:solidFill>
                  <a:srgbClr val="FFFF00"/>
                </a:solidFill>
              </a:rPr>
              <a:t>-</a:t>
            </a:r>
            <a:endParaRPr sz="2100">
              <a:solidFill>
                <a:srgbClr val="FFFF00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Summary of</a:t>
            </a:r>
            <a:r>
              <a:rPr lang="en" sz="1700"/>
              <a:t> </a:t>
            </a:r>
            <a:r>
              <a:rPr lang="en" sz="1700"/>
              <a:t>Hourly</a:t>
            </a:r>
            <a:r>
              <a:rPr lang="en" sz="1700"/>
              <a:t> </a:t>
            </a:r>
            <a:r>
              <a:rPr lang="en" sz="1700"/>
              <a:t>Activity by each hour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Data Processing</a:t>
            </a:r>
            <a:endParaRPr/>
          </a:p>
        </p:txBody>
      </p:sp>
      <p:sp>
        <p:nvSpPr>
          <p:cNvPr id="156" name="Google Shape;15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b="1" lang="en" sz="1700"/>
              <a:t>Removing Null Values</a:t>
            </a:r>
            <a:endParaRPr sz="19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b="1" lang="en" sz="1700"/>
              <a:t>Removing duplicates</a:t>
            </a:r>
            <a:endParaRPr b="1" sz="17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b="1" lang="en" sz="1700"/>
              <a:t>Removing unrelated columns</a:t>
            </a:r>
            <a:endParaRPr b="1" sz="17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b="1" lang="en" sz="1700"/>
              <a:t>Data Type formatting</a:t>
            </a:r>
            <a:endParaRPr b="1" sz="17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b="1" lang="en" sz="1700"/>
              <a:t>Creating new columns</a:t>
            </a:r>
            <a:endParaRPr b="1" sz="17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b="1" lang="en" sz="1700"/>
              <a:t>Pivot tables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