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24CD1E-DE89-40C1-AB24-80286860E4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2DA707E-B249-4922-952E-8547F687431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Mini-Project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Name: </a:t>
            </a:r>
            <a:r>
              <a:rPr lang="en-IN" dirty="0" err="1" smtClean="0"/>
              <a:t>Rudraksha</a:t>
            </a:r>
            <a:r>
              <a:rPr lang="en-IN" dirty="0" smtClean="0"/>
              <a:t> </a:t>
            </a:r>
            <a:r>
              <a:rPr lang="en-IN" dirty="0" err="1" smtClean="0"/>
              <a:t>Ranjan</a:t>
            </a:r>
            <a:r>
              <a:rPr lang="en-IN" dirty="0" smtClean="0"/>
              <a:t> Panda</a:t>
            </a:r>
          </a:p>
          <a:p>
            <a:r>
              <a:rPr lang="en-IN" dirty="0" err="1" smtClean="0"/>
              <a:t>Reg</a:t>
            </a:r>
            <a:r>
              <a:rPr lang="en-IN" dirty="0" smtClean="0"/>
              <a:t> No.:22BCI0020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Description</a:t>
            </a:r>
          </a:p>
          <a:p>
            <a:r>
              <a:rPr lang="en-IN" dirty="0" smtClean="0"/>
              <a:t>Module details and Key features</a:t>
            </a:r>
          </a:p>
          <a:p>
            <a:r>
              <a:rPr lang="en-IN" dirty="0" smtClean="0"/>
              <a:t>Design Layout</a:t>
            </a:r>
          </a:p>
          <a:p>
            <a:r>
              <a:rPr lang="en-IN" dirty="0" smtClean="0"/>
              <a:t>Sample	Code and Screenshots(Appendix)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current landscape of music streaming platforms presents several challenges for users, including limited personalization, disjointed social features, and a lack of cohesive user experience. Users often struggle to discover new music tailored to their tastes and engage meaningfully with their peers in the digital space.</a:t>
            </a:r>
          </a:p>
          <a:p>
            <a:r>
              <a:rPr lang="en-US" dirty="0" err="1" smtClean="0"/>
              <a:t>SpotiClone</a:t>
            </a:r>
            <a:r>
              <a:rPr lang="en-US" dirty="0" smtClean="0"/>
              <a:t> aims to address these challenges by developing a robust and user-friendly music streaming platform inspired by the success of </a:t>
            </a:r>
            <a:r>
              <a:rPr lang="en-US" dirty="0" err="1" smtClean="0"/>
              <a:t>Spotify</a:t>
            </a:r>
            <a:r>
              <a:rPr lang="en-US" dirty="0" smtClean="0"/>
              <a:t>. The project seeks to create a seamless and immersive music listening experience that prioritizes personalization, social interaction, and intuitive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Module details and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Extensive Catalog:</a:t>
            </a:r>
            <a:r>
              <a:rPr lang="en-US" dirty="0" smtClean="0"/>
              <a:t> </a:t>
            </a:r>
            <a:r>
              <a:rPr lang="en-US" dirty="0" err="1" smtClean="0"/>
              <a:t>SpotiClone</a:t>
            </a:r>
            <a:r>
              <a:rPr lang="en-US" dirty="0" smtClean="0"/>
              <a:t> provides an extensive catalog of music across various genres, artists, and albums, catering to diverse musical tastes.</a:t>
            </a:r>
          </a:p>
          <a:p>
            <a:r>
              <a:rPr lang="en-IN" dirty="0" smtClean="0"/>
              <a:t>NCS tunes: </a:t>
            </a:r>
            <a:r>
              <a:rPr lang="en-IN" dirty="0" err="1" smtClean="0"/>
              <a:t>SpotiClone</a:t>
            </a:r>
            <a:r>
              <a:rPr lang="en-IN" dirty="0" smtClean="0"/>
              <a:t> uses NCS tunes(No Copyright Songs) which helps the user to discover new music and avoids further copyright claims on the website.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Design(Flowchart)</a:t>
            </a:r>
            <a:endParaRPr lang="en-US" dirty="0"/>
          </a:p>
        </p:txBody>
      </p:sp>
      <p:pic>
        <p:nvPicPr>
          <p:cNvPr id="4" name="Content Placeholder 3" descr="XPBFQiCm3CRlVWhHKmjzWkRIqJ5s6cLbxEoaIYFgI25MblNj9pkiVqPWEPY0Vle-wREtKNslGnkSaWQ4GoTAzGLsGHZX4yj8Yl0IPAmQ0vtBlDjyHEn1EkG8sY2C4rYupJF5BlWBiF-YarSIXXPvA9oZ6fQvhGfKdIDOPV4gBIvMIO8Ts7TjRwm0dJ-PD6a3WQA2r125Jx6Oq4dBCvIzZ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0416" y="1646237"/>
            <a:ext cx="1879696" cy="488044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code has been uploaded in the same </a:t>
            </a:r>
            <a:r>
              <a:rPr lang="en-IN" smtClean="0"/>
              <a:t>drive link.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360</TotalTime>
  <Words>191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Mini-Project Review</vt:lpstr>
      <vt:lpstr>Index</vt:lpstr>
      <vt:lpstr>Problem Description</vt:lpstr>
      <vt:lpstr>Module details and Key features</vt:lpstr>
      <vt:lpstr>Design(Flowchart)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Review</dc:title>
  <dc:creator>nishakarp@gmail.com</dc:creator>
  <cp:lastModifiedBy>nishakarp@gmail.com</cp:lastModifiedBy>
  <cp:revision>1</cp:revision>
  <dcterms:created xsi:type="dcterms:W3CDTF">2024-04-18T15:58:43Z</dcterms:created>
  <dcterms:modified xsi:type="dcterms:W3CDTF">2024-04-18T21:59:27Z</dcterms:modified>
</cp:coreProperties>
</file>