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88" r:id="rId4"/>
    <p:sldId id="297" r:id="rId5"/>
    <p:sldId id="290" r:id="rId6"/>
    <p:sldId id="289" r:id="rId7"/>
    <p:sldId id="295" r:id="rId8"/>
    <p:sldId id="296" r:id="rId9"/>
    <p:sldId id="258" r:id="rId10"/>
    <p:sldId id="259" r:id="rId11"/>
    <p:sldId id="260" r:id="rId12"/>
    <p:sldId id="261" r:id="rId13"/>
    <p:sldId id="298" r:id="rId14"/>
    <p:sldId id="299" r:id="rId15"/>
    <p:sldId id="263" r:id="rId16"/>
    <p:sldId id="262" r:id="rId17"/>
    <p:sldId id="265" r:id="rId18"/>
    <p:sldId id="266" r:id="rId19"/>
    <p:sldId id="269" r:id="rId20"/>
    <p:sldId id="267" r:id="rId21"/>
    <p:sldId id="270" r:id="rId22"/>
    <p:sldId id="271" r:id="rId23"/>
    <p:sldId id="268" r:id="rId24"/>
    <p:sldId id="272" r:id="rId25"/>
    <p:sldId id="275" r:id="rId26"/>
    <p:sldId id="273" r:id="rId27"/>
    <p:sldId id="274" r:id="rId28"/>
    <p:sldId id="277"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2-09T09:34:59.874"/>
    </inkml:context>
    <inkml:brush xml:id="br0">
      <inkml:brushProperty name="width" value="0.05292" units="cm"/>
      <inkml:brushProperty name="height" value="0.05292" units="cm"/>
      <inkml:brushProperty name="color" value="#FF0000"/>
    </inkml:brush>
  </inkml:definitions>
  <inkml:trace contextRef="#ctx0" brushRef="#br0">14722 6443 67 0,'-8'9'314'0,"8"-9"3"0,0 0-52 0,-6 9-34 16,6-9-18-16,0 0-41 0,-12 6-22 15,12-6-21-15,0 0-21 0,0 0-12 0,-13 5 3 16,13-5-3-16,0 0-6 0,0 0-1 0,0 0-10 16,-12 5-4-16,12-5-8 0,0 0-4 0,0 0-16 15,0 0 47-15,0 0-49 0,0 0 34 0,0 0-63 16,0 0 52-16,0 0-55 0,-4-11 40 0,14 1-53 15,3-5 45-15,5-6-50 0,1-2 45 0,6-3-45 16,9-8 47-16,0-2-48 0,5-4 42 0,3-3-51 16,0-1 47-16,4-5-48 0,3-1 3 15,2-4-1-15,0 1 8 0,0 2 0 0,3 0 1 16,-2 2 7-16,0 2 40 0,-4 5-50 0,-3 4 45 16,-3 2-40-16,-4 6 56 0,-8 6-43 0,-3 2 39 15,-3 4-41-15,-5 1 42 0,-2 5-57 0,-4 1 53 16,-3 2-48-16,-1 2 43 0,-9 7-49 0,13-11 43 15,-13 11-45-15,11-7 40 0,-11 7-48 0,8-7 39 16,-8 7-44-16,0 0 50 0,10-8-49 16,-10 8 47-16,0 0-53 0,0 0 50 0,8-6-47 15,-8 6 36-15,0 0-63 0,0 0 25 0,0 0-66 16,10-6 8-16,-10 6-61 0,0 0-45 16,0 0-84-16,0 0-120 0,0 0-291 0,1-12-212 15</inkml:trace>
  <inkml:trace contextRef="#ctx0" brushRef="#br0" timeOffset="1161.99">16299 4647 140 0,'4'-13'441'16,"-4"13"-121"-16,0-13-81 0,0 13-31 0,0 0-33 15,0-12-32-15,0 12 8 0,0 0-8 0,0-13-15 16,0 13-17-16,0 0-32 0,0 0-11 0,0 0-5 16,0-11-10-16,0 11-5 0,0 0 4 0,0 0 5 15,0 14 51-15,0-4-47 0,0 6 43 0,2 8-39 16,-2 2 0-16,4 10-1 0,-3 3 0 0,0 2-5 16,1 2-4-16,0 0-5 0,1 2-4 15,-2 0-6-15,2-2-11 0,-2-1-7 0,3-1 41 16,-3 0-64-16,2-5 29 0,1-2-71 15,-3-4 19-15,0-3-81 0,3-1 5 0,0-1-74 16,-2-2-86-16,1-6-73 0,-2-3-98 0,3-4-166 16,-4-10-131-16</inkml:trace>
  <inkml:trace contextRef="#ctx0" brushRef="#br0" timeOffset="4166.57">16574 5034 489 0,'2'-10'393'0,"-2"10"-83"0,0 0-62 0,-1-11-60 16,1 11-28-16,0 0 15 0,0 0-18 0,-1-10-19 16,1 10-24-16,0 0-20 0,0 0-17 0,0 0-19 15,0 0-14-15,-3-10-15 0,3 10-1 0,0 0-6 16,0 0-1-16,1 19 8 0,-1-6-5 0,2 4 1 15,-2 1 9-15,1 6-7 0,2-1-4 0,-2 2 1 16,0 2-1-16,2-2-5 0,-1-2-2 0,1-1 41 16,-2-1-52-16,0-4 47 0,2 0-61 15,-2-4 53-15,0 0-59 0,1-3 53 0,-2-10-50 16,2 17 49-16,-2-17-51 0,3 13 58 0,-3-13-42 16,0 0 46-16,0 11-53 0,0-11 44 15,0 0-51-15,0 0 45 0,0-15-51 0,0 3 6 16,0-7-3-16,-1-5 4 0,-1-4-14 0,2-1 15 15,-2-9 7-15,2 1 0 0,0-2 6 0,1 3-6 16,2-2 0-16,-2 3 2 0,3 2-1 0,1 7-4 16,0 1 5-16,0 3-2 0,-1 2-2 0,2 1 6 15,1 4 0-15,-2 1-20 0,4 2 15 0,-4 4 0 16,4 0 9-16,-1 2-2 0,-8 6-3 0,17-3 0 16,-17 3 1-16,21 7 1 0,-8 2-1 0,1 2-2 15,-2 4 2-15,0 3-5 0,-1 2 8 16,0 2-4-16,-4 1-2 0,2 5-5 0,-2-2 2 15,-3 1 3-15,-1-1-17 0,0 1-31 0,0-2-13 16,-2 0-37-16,0 0-55 0,0-7-65 0,1 0-35 16,-1-4-127-16,0-2-175 0,-1-12-69 15</inkml:trace>
  <inkml:trace contextRef="#ctx0" brushRef="#br0" timeOffset="4400.57">16928 4871 601 0,'1'-11'460'0,"-1"11"-56"0,3-18-151 16,-3 18-15-16,1-15-84 0,-1 15 3 0,3-10-67 16,-3 10 16-16,1-10-57 0,-1 10 25 15,0 0-51-15,0 0 26 0,0 0-41 0,0 0 32 16,18 5-41-16,-9 7 1 0,0 2 1 0,1 5 3 16,4 6 0-16,-1 2 1 0,1-1-1 0,-1 2-7 15,1 1-4-15,-3-3-7 0,1 2-14 0,0-3-22 16,-1-5-28-16,-2-1-39 0,1-2-57 15,0-2-13-15,-2-5-46 0,1-2-21 0,0-2-213 16,-9-6 102-16</inkml:trace>
  <inkml:trace contextRef="#ctx0" brushRef="#br0" timeOffset="4619.57">17265 4768 511 0,'-2'-17'408'0,"-2"2"-93"0,3 3-58 16,0-1-65-16,-2 4-28 0,3 9-28 0,-4-16-35 15,4 16-10-15,-5-10-20 0,5 10-8 0,0 0-15 16,0 0 12-16,0 0-32 0,-16 10-41 0,10 4 43 16,1 4 9-16,0 5 7 0,1 3-16 0,-2 7 0 15,1 3-16-15,0 3 1 0,-2-1 5 16,2 2-4-16,0 0-9 0,1 1-11 0,-1-4-15 16,3 1-19-16,-1-4-31 0,3-6-57 15,0 0-67-15,0-6-23 0,3-2-35 0,-2-4-264 0,4-5 13 16</inkml:trace>
  <inkml:trace contextRef="#ctx0" brushRef="#br0" timeOffset="5038.57">17400 4801 281 0,'0'0'498'0,"4"-14"-162"15,-4 14-73-15,4-9-64 0,-4 9-51 0,0 0-32 16,3-8-26-16,-3 8-16 0,0 0-9 15,0 0-16-15,7 10-12 0,-7-10-6 0,5 17-13 16,0-4 7-16,1 2-14 0,1 2 12 0,2 0-18 16,-2 0 10-16,1-1-16 0,0-3 22 15,1-1-16-15,-2 1 13 0,0-2-18 0,1-2 16 16,-2-3-19-16,1 0 17 0,-7-6-15 0,12 8 13 16,-12-8-11-16,0 0 2 0,0 0 7 0,23-3 3 15,-23 3-10-15,12-15-2 0,-8 5 1 0,2-4-2 16,-4-1-1-16,0 1-2 0,-1-7-3 0,-2 3-6 15,-2-6 3-15,-1 1 11 0,-2 2 2 0,1 0-8 16,0 2 3-16,-2 4 7 0,2 3 4 0,-1 3-6 16,1 2 0-16,5 7 2 0,-11-9-5 0,11 9-7 15,0 0 32-15,-20 6-18 0,12 4-8 16,-1 6 0-16,0 3 11 0,2 5 8 0,-2 4 3 16,1 4-23-16,2 0 28 0,1 1-25 15,2-7 28-15,2 1-17 0,1 1 11 0,2-2-7 16,2-4-8-16,4 1-14 0,-2-1-6 0,3-5-17 15,4-4-18-15,0 0-28 0,0-5-26 0,2-5-40 16,-15-3-16-16,32-2-47 0,-12-6 16 0,1-3-8 16,2-5-2-16,1-5-172 0,-2 0 226 0</inkml:trace>
  <inkml:trace contextRef="#ctx0" brushRef="#br0" timeOffset="5584.57">17780 4863 631 0,'7'-18'194'0,"0"0"-16"0,-2 4 5 16,-3 2 20-16,0 3-4 0,2 1 1 0,-4 8-43 15,5-17-4-15,-5 17-57 0,2-10 1 0,-2 10-42 16,0 0 20-16,5-7-43 15,-5 7 29-15,0 0-47 0,0 0 22 0,9 7-33 16,-9-7 0-16,9 11-1 0,-3-1 8 0,0 0-11 16,0 3 1-16,2-1 1 0,0 5-9 0,-2-1 14 15,3-1-6-15,-4 0 0 0,0 0 1 0,0-1 3 16,0-1-4-16,0 0 1 0,-2-2-1 0,1-2 1 16,-4-9-7-16,2 16 5 0,-2-16 11 0,3 10 6 15,-3-10 0-15,0 0 0 0,-3 11-3 0,3-11 6 16,0 0-2-16,0 0-1 0,0 0-4 0,-15-7-2 15,15 7-1-15,-9-19-2 0,7 7-3 0,-1-3-28 16,3-3 72-16,0 1-52 0,1-2 39 0,2-2-48 16,1 1 34-16,2 0-47 0,3 0 28 15,0 2-41-15,1-1 16 0,4 3-47 16,-2-3-10-16,4 4-9 0,-1 2-28 0,0-2 1 16,2 1-14-16,-1 3 22 0,1-2-10 0,-1 1 41 15,-2 2-9-15,0-2 38 0,-3 4-4 0,0 0 30 16,-3 2 0-16,0-1 58 0,-8 7 2 0,9-10 27 15,-9 10 12-15,5-8 6 0,-5 8 4 0,0 0-19 16,0 0 13-16,0 0-4 0,0 0-16 0,0 0-1 16,-4-7-6-16,4 7-12 0,0 0-11 0,-10 8-8 15,10-8-1-15,-6 13-6 0,6-13 21 0,-2 16-30 16,2-16 26-16,2 19-34 0,1-9 28 0,1 1-34 16,1 3 5-16,3-3-2 0,0 3 1 15,3-1 0-15,-1 1 2 0,3 1 0 0,0-2-8 16,-3 0 16-16,1-1-10 0,-2-1-6 15,-1-1 6-15,1-1 2 0,-4-1 0 0,1 1-5 16,0-1 3-16,-6-8-1 0,5 15-4 0,-5-15-12 16,0 13-22-16,0-13-22 0,-5 15-16 0,-2-8-12 15,1 0-27-15,-6-2-5 0,2-1-43 0,10-4 23 16,-24 2-37-16,24-2-40 0,-27-6-160 0,15-3 212 16</inkml:trace>
  <inkml:trace contextRef="#ctx0" brushRef="#br0" timeOffset="5755.58">18115 4662 363 0,'0'0'440'16,"0"0"-140"-16,0-12-60 0,0 12-50 0,0 0-42 16,0 0-21-16,0 0-21 0,0 0-21 0,0 0-11 15,-9 7-17-15,9-7-12 0,-8 18 0 16,2-6-9-16,2 3-10 0,-1 4-4 0,0 2-1 16,1 0-4-16,-1 3 1 0,0 2-10 0,0 2-19 15,1-2-11-15,0-1-31 0,0 0-41 0,3 0-30 16,-2-4-59-16,2-2 7 0,1-6-96 0,2-1-156 15,1-2 169-15</inkml:trace>
  <inkml:trace contextRef="#ctx0" brushRef="#br0" timeOffset="5964.58">18326 4641 226 0,'5'-15'600'15,"-1"5"-183"-15,0 0-90 0,-4 10-82 0,6-15-50 16,-6 15-39-16,4-14-32 0,-4 14-40 15,4-9-5-15,-4 9-14 0,0 0-16 0,0 0-10 16,0 0-8-16,0 0-7 0,20 8 34 0,-13 1-51 16,-1 2 34-16,0 3-39 0,1 3 33 0,2 2-42 15,-3 2 37-15,-1-1-48 0,2 2 18 0,-3 0-58 16,2-1-27-16,-2 1-49 0,-2-5-48 0,1-1-26 16,-1-5-50-16,0-1-288 0,-2-10-46 15</inkml:trace>
  <inkml:trace contextRef="#ctx0" brushRef="#br0" timeOffset="6086.57">18450 4399 174 0,'-1'-13'237'16,"1"13"-120"-16,-4-16-78 0,4 16-61 0,-4-11-62 16,4 11-73-16,0 0 52 0</inkml:trace>
  <inkml:trace contextRef="#ctx0" brushRef="#br0" timeOffset="6422.57">18566 4406 329 0,'9'12'319'0,"-9"-12"-58"15,7 16-66-15,-7-16-18 0,1 18-25 0,-1-5-26 16,-1 0-23-16,1 4-7 0,-4 0-7 0,1 1-9 16,2 4-10-16,-2 2-15 0,1 1-6 0,-1 0-8 15,2 1-4-15,1 0 16 0,0 1-18 16,0-1-10-16,1-1 2 0,2-3-6 0,2 0 1 15,-1-2-3-15,1-4-5 0,1-2-3 0,2-2 0 16,-3-2-10-16,3-2 7 0,-8-8 4 0,15 8-6 16,-15-8-4-16,0 0 8 0,28-3-6 15,-16-2 9-15,-2-4 2 0,3-3 0 0,0-4 10 16,-2 0 37-16,-2-2-38 0,-1-3 54 0,-2 1-99 16,0 1 110-16,-2-3-53 0,-1 5 49 0,-3 2-52 15,-1 1 39-15,-2-1-53 0,-2 0-7 0,-1 2-2 16,-2 3 38-16,-1 2-57 0,-4 1 35 0,2 3-66 15,-1 0 26-15,12 4-62 0,-28-3-23 0,28 3-60 16,-23 1-76-16,23-1-46 0,-22 2-356 0,22-2-168 16</inkml:trace>
  <inkml:trace contextRef="#ctx0" brushRef="#br0" timeOffset="6787.57">18759 4442 105 0,'0'0'463'15,"17"-5"-160"-15,-17 5-79 0,13-3-43 0,-13 3-18 16,0 0-33-16,22 1-18 0,-22-1-17 0,15 6-6 16,-15-6-13-16,19 10-21 0,-9-1-9 0,2 1-6 15,-3 0 12-15,1 2-14 0,1 1-6 0,0 2-5 16,-2 0 2-16,-3-1-2 0,3-1 0 0,-5 1 19 16,0 1-19-16,-2-3 27 0,0 2-33 15,-2-1 15-15,0-1 34 0,-3 1-44 0,2-3 34 16,1-10-36-16,-4 17 9 0,4-17 62 0,-4 13-36 15,4-13 56-15,-4 8-66 0,4-8 36 16,0 0-65-16,0 0 43 0,0 0-56 0,-15-10 45 16,14 1-53-16,1-5 20 0,1-6-47 0,3-6-4 15,1-7 8-15,5-1 3 0,-1 1-32 0,3-1 36 16,0 3-21-16,1 0 36 0,1 5-23 0,-1 4 35 16,0 4-38-16,-2 5 39 0,1 1-33 0,-1 3 44 15,0 6-43-15,-11 3 37 0,20-1-35 0,-7 4 34 16,0 5-5-16,2 3 3 0,-1 3 0 0,0 3-4 15,-1 2 6-15,1 6-13 0,-3 0-31 0,0 3-1 16,-1-1-115-16,-4-2-114 0,-3 0-521 16,2 0-311-16</inkml:trace>
  <inkml:trace contextRef="#ctx0" brushRef="#br0" timeOffset="8037.57">19886 4136 399 0,'0'0'349'16,"-7"-10"-85"-16,7 10-57 0,-8-8-34 0,8 8-47 16,-9-6-24-16,9 6-25 0,0 0-6 0,-23 1-17 15,13 4-2-15,-6 4-4 0,1 6-17 0,-7 4 6 16,4 5 0-16,-2 3 8 0,1 3-1 0,2 2 8 15,0-1-14-15,5 1 10 0,-1 1-2 0,4-2-10 16,4-6-3-16,1-1-7 0,4-4-10 16,1-2 3-16,4-1 4 0,3-5-8 0,2-1-5 15,4-3-2-15,3-4 0 0,1-3-1 0,4-5-1 16,0-5-11-16,4-2-17 0,0-6 22 0,-2-3-20 16,-1-1 19-16,-2-4-11 0,-5-4 13 15,-3 0-19-15,-2-2 15 0,-4-1-22 0,-6 4 1 16,-2 0 6-16,-3-1 8 0,-1 0 0 0,-4 5 6 15,0 2 1-15,-1 4 11 0,-3 3-13 0,-1 4 19 16,0 3-16-16,14 8 15 0,-23-2-18 0,6 4 13 16,-1 6-10-16,-1 4 16 0,3 2-14 0,-2 4 10 15,4 0-17-15,1 2 23 0,4-1-27 0,0-1 15 16,4 1-11-16,1-3 14 0,4-2-24 16,2-1 28-16,4-3-19 0,1 0 17 15,3-3-17-15,2-4 15 0,-12-3-20 0,38-3 2 0,-13-3-6 16,4-5-15-16,2-5-11 0,-2-6 9 0,2-2 11 15,-3-2 1-15,4-8 0 0,-8 5 4 16,-1-4 4-16,-5 1 4 0,0-5 2 0,-4 1 19 16,-1 0 15-16,-3 1 12 0,-2 1-2 0,1 3 47 15,-5 7-18-15,-1 1 51 0,0 6-28 0,0 2 23 16,-2 3-44-16,1 0 12 0,-2 12-45 0,3-13 18 16,-3 13-37-16,0 0 24 0,0 0-30 0,0 0 16 15,0 0-8-15,-1 21 7 0,2-2-3 0,0 7-4 16,4 10-4-16,2 5 8 0,3 14-27 0,2 6 38 15,2 5-28-15,1 2 29 0,4 4-8 16,3 0-2-16,0 2 38 0,2-1-59 0,3 2 55 16,0 2-61-16,2-1-1 0,0-1-1 15,2-1-7-15,0-3 1 0,-1-2 3 0,0-2-4 16,-2-2 41-16,-5-4-55 0,1-2 49 0,-3-1-52 16,-3-3 41-16,-2-2-50 0,-3 0 49 0,-3-9-55 15,-2-2 48-15,-4 0-47 0,0-1-7 0,-4-3 20 16,-1 0-3-16,-2-3 14 0,-1-3 3 0,-4 0 4 15,2-10 42-15,-4-2-45 0,2-1 42 0,-1-4-52 16,-1-5 59-16,-2-3-52 0,2-3 50 0,10-4-44 16,-24-2 52-16,5-6-52 0,-3-7 54 0,-1-5-47 15,0-6 50-15,-6-9-56 0,-2-6 53 16,3-6-58-16,-3-2 62 0,3-4-49 0,-3-5 43 16,3-3-49-16,0-4 0 0,2-1 4 15,2 0 2-15,1 1-4 0,3 2 4 0,3 2-9 16,3 2-7-16,4 2-16 0,3 11 29 0,5-3-65 15,2 2-20-15,5 0-40 0,4-9-31 0,5 1-67 16,5 0-31-16,4-3-28 0,5 1-260 0,4 2-55 16</inkml:trace>
  <inkml:trace contextRef="#ctx0" brushRef="#br0" timeOffset="8726.57">20904 3591 55 0,'0'0'412'15,"-2"-15"-119"-15,2 15-47 0,-7-16-29 0,7 16-20 16,-6-17-35-16,1 10-20 0,5 7-15 0,-11-15-13 15,5 7-36-15,6 8 12 0,-11-10 20 16,11 10-39-16,-14-7 15 0,14 7-37 0,-17-3 11 16,17 3-34-16,-18 8 17 0,4 3-38 15,0 4 4-15,-4 8-5 0,3 2 26 0,-2 3-30 16,3 6 48-16,0 4 0 0,2 3 11 0,-2 13-1 16,4 1-5-16,1 1-32 0,4-9 27 0,1 2-36 15,3-1 29-15,5-1-37 0,-1-2 25 0,4-3-57 16,2-2 38-16,5-4-59 0,1-4 38 0,4-3-17 15,2-5-9-15,2-3-8 0,3-7-21 0,-2-6-24 16,1-4-36-16,2-6-43 0,8-4-65 0,-1-8 6 16,1-4 27-16,-3-2 22 0,8-10 20 0,-7-1 26 15,0-3 32-15,-10 4 41 0,-1-1 48 16,-7-2 37-16,-1 2 11 0,-4 1 54 0,-3 0 15 16,-2 6 29-16,-4 2-4 0,2 3 15 15,-7 2 10-15,0 2-22 0,0 1-18 0,-1 1-14 16,-1 3-17-16,-1 3-11 0,-3 1-11 0,10 6-10 15,-15-5-10-15,15 5-14 0,-18 2 31 0,8 3-46 16,-3 1-3-16,4 6 0 0,-1 1-3 0,0 2 4 16,3 6-27-16,2-2 36 0,1 5-31 0,2 0 35 15,2 0-33-15,1 1 27 0,0 0-29 0,3-2 35 16,2 1-34-16,2-1 37 0,0-2-37 0,1-2 36 16,0-3-41-16,1-1 39 0,-1-5-3 15,1-1-1-15,0-4-3 0,-10-5-41 16,21 5 43-16,-21-5-43 0,28-7 46 0,-13-1-41 0,2-2 42 15,-2-4-40-15,-1 0 41 0,-1-3-43 16,-3-2 42-16,-1-2-41 0,0-1 31 0,-5 1 3 16,-3-2-5-16,-1 4-2 0,-4-3 1 0,-2 4-9 15,0 4-7-15,-6 0-10 0,3 3 3 0,-9 2-22 16,3 4-21-16,-2 1-28 0,17 4-49 0,-33 0-56 16,15 3-80-16,1 1-3 0,1-1-261 0,2 3-25 15</inkml:trace>
  <inkml:trace contextRef="#ctx0" brushRef="#br0" timeOffset="9131.58">21321 3878 441 0,'0'0'407'0,"19"-3"-115"0,-19 3-61 16,17-3-58-16,-17 3-41 0,0 0-28 0,27 0-22 15,-27 0-17-15,19 6 4 0,-19-6-24 0,23 9-12 16,-13 0 5-16,2 0-16 0,2 3 1 0,-4 1-8 15,2 0 3-15,-2 3-15 0,-4-3 22 0,1 2-17 16,-1-1 6-16,-2 1-11 0,0-3 16 0,-3 0-13 16,0-1 11-16,2-1-7 0,-3-10 7 15,0 15 2-15,0-15 38 0,-1 12-17 0,1-12 40 16,0 0-48-16,-3 12 26 0,3-12-46 0,0 0 34 16,0 0-46-16,-13-9 23 0,9 0-26 15,2-5 30-15,-2-2-5 0,3-6 16 0,1-3-59 16,0-4 8-16,1-6 3 0,3-1-24 0,1-1 32 15,4 4-34-15,-1 0 33 0,1 3-17 0,2 4 29 16,-2 5-27-16,0 1 27 0,4 1-25 0,-3 4 29 16,3 1-28-16,-2 3 28 0,1 3-35 0,-12 8 39 15,21-4-36-15,-21 4 36 0,25 2-30 0,-14 5 28 16,5 3-30-16,-2 4 31 0,-3 1-30 0,2 3 28 16,-4 2-12-16,-3 2 10 15,1 2 0-15,-1 1-18 0,-5 1-39 0,2-1-53 0,-4 0-76 16,-1 0-30-16,0-2-63 0,-2-4-269 0,3-4-29 15</inkml:trace>
  <inkml:trace contextRef="#ctx0" brushRef="#br0" timeOffset="10337.57">21829 3580 476 0,'0'-14'457'0,"-3"0"-75"15,3 4-133-15,0 10-28 0,0-18-75 16,0 18 3-16,0-14-61 0,0 14 11 0,0 0-48 15,5-10 19-15,-5 10-35 0,0 0-14 0,13 3-3 16,-4 4 27-16,1 3-39 0,3 4 26 0,1 2-31 16,2 5 27-16,0 1-32 0,-2 3 33 15,3 2-2-15,-3 0-17 0,0 1 11 0,0 0 36 16,-1 3-43-16,1-2-5 0,-5 0 1 0,2 0-4 16,-4-4-4-16,-1-1 1 0,0-2 1 0,-3-3-4 15,1-3 3-15,-1-2-2 0,-2-3-7 0,-1-11 11 16,1 16-3-16,-1-16 3 0,-1 12 1 0,1-12-2 15,0 0-2-15,0 0 9 0,0 0-10 16,0 0 1-16,-13-13-12 0,12 1 11 0,1-2 1 16,0-5 40-16,0-3-48 0,5-2 3 0,0 3-1 15,0 0-1-15,-1 0-29 0,4 4 34 0,-4 3-34 16,2 0 44-16,-1 5-33 0,0-1 35 0,-1 2-33 16,-4 8 35-16,12-13-37 0,-12 13 40 15,14-7-38-15,-14 7 27 0,0 0 8 0,21 1-38 16,-21-1 41-16,21 10-2 0,-11-4-9 0,2 5 6 15,-1-3-1-15,0 2 1 0,-2 1 1 0,1 2-3 16,-1-2-3-16,-2 0 2 0,1 1-9 0,-3-2 9 16,-1-2-1-16,-4-8 7 0,4 17-1 0,-4-17 0 15,1 14 0-15,-1-14-6 0,-4 10 2 0,4-10 1 16,0 0 1-16,-9 7-7 0,9-7 7 16,0 0-10-16,-16-7 7 0,9-1 0 15,1-1-8-15,-2-6-1 0,1-2-10 0,0-6-5 0,3-1-39 16,-1-3 22-16,5 0-18 0,-1-2 35 0,2-1-28 15,4-3 29-15,-2 8-31 0,3 0 31 16,-1 1-27-16,3 5 11 0,-2 0-13 0,1 5 0 16,1 1 7-16,1 2 4 0,2 3 6 0,0-1 5 15,1 2 1-15,-2 2-1 0,-10 5 0 0,26-4-10 16,-26 4 12-16,26-4-11 0,-26 4 9 0,30 1 3 16,-30-1 2-16,28 3 4 0,-28-3 1 0,24 1-4 15,-24-1-1-15,18 1 19 0,-18-1-3 16,0 0 5-16,22 1 14 0,-22-1 6 0,0 0-4 15,0 0-32-15,14-2 21 0,-14 2 8 0,0 0 1 16,0 0 3-16,5-9 23 0,-5 9-28 0,0 0 5 16,-5-9-1-16,5 9-7 0,0 0 7 15,-6-8-8-15,6 8 1 0,0 0-1 0,0 0-2 16,0 0-4-16,-20 3-33 0,20-3 41 0,-12 15 14 16,4-4-26-16,0 2 29 0,-2 3-35 0,4 2 30 15,-1 0-30-15,2 1 27 0,0 1-32 0,1-2 33 16,3-1-40-16,0 1 43 0,2-3-4 15,0 1-5-15,3-1-3 0,1-1 0 0,0-2-5 16,3-3-1-16,-2-1-2 0,-6-8-2 0,17 8-9 16,-17-8 10-16,17 1-37 0,-17-1 39 0,20-6-33 15,-7-1 35-15,-3-2-25 0,0-1 24 0,3-4-40 16,-4-1 34-16,0-1-36 0,2 0 48 0,-3 0-30 16,0 2 29-16,-3 1-28 0,-1 2 28 15,2 2-30-15,-6 9 53 0,8-15-58 0,-8 15 35 16,4-9-38-16,-4 9 38 0,0 0-26 0,0 0 26 15,0 0-31-15,0 0 33 0,5 13-34 0,-5-13 24 16,1 16-15-16,-1-16 23 0,4 19-32 16,-4-19 35-16,5 19-34 0,0-8 39 0,2-2-36 15,-1-2 37-15,0-1-36 0,4 1 35 0,-10-7-37 16,20 7 46-16,-20-7-45 0,23 0 44 0,-23 0-42 16,30-10 37-16,-9 2-27 0,-3-5 12 15,5-3-28-15,0-3 35 0,-3-1-35 0,2-5 38 16,0-5-39-16,-3-1 39 0,5-12-40 0,-2 0 37 0,0-4-41 15,-6-1 36-15,1-1-4 0,-5 5-1 16,-5 4-37-16,2-1 39 0,-5 2-39 0,-4 9 42 16,-3 1-33-16,-3-2 40 0,1 6-33 0,-4 4 30 15,-1-1-26-15,-3 5 34 0,0 2-32 16,-2 1 1-16,2 2 1 0,-1 3 3 0,3 1-1 16,-1 2 4-16,12 6-3 0,-23-5 4 0,23 5-6 15,-20 4 51-15,8 1-50 0,-2 6 33 0,1 4-39 16,0 2 38-16,2 3-40 0,-1 8 41 0,1 2-41 15,3 1 30-15,0 4-41 0,5 2 47 0,0 1-35 16,2 0 38-16,2 2-35 0,2 0 41 0,0-1-41 16,1 0 37-16,4-1-40 0,1-1 29 15,0-1-45-15,1 0 11 0,3 0-49 0,0-3-25 16,2-1-72-16,-1-3-91 0,3-3-94 0,1-1-223 16,2-3-92-16</inkml:trace>
  <inkml:trace contextRef="#ctx0" brushRef="#br0" timeOffset="11088.57">23792 3751 605 0,'0'0'458'0,"0"0"-123"0,0 0-77 15,0 0-55-15,-23 5-41 0,10-2-30 0,-2 1-16 16,-8 3-18-16,-6 3-12 0,-3-1-9 0,-4 3-8 16,-3 2-16-16,-3-1-16 0,-9 6-1 0,-4 1-3 15,-4 0-7-15,0 4-5 0,-2 0 1 0,-2 1-8 16,-1 1-4-16,-1 0-37 0,-3 3 46 0,2-2-53 16,-4 5 51-16,-1-2-38 0,-1 1 39 0,0 1-42 15,-1 1 44-15,0 2-40 0,-18 7 41 0,1 1-14 16,16-8-3-16,-16 8 12 0,0-2-10 15,-2 1 0-15,0-3 9 0,0 1-3 0,0 1-3 16,2 0-2-16,-2 1 0 0,1 0 0 0,-1-2-3 16,1 2-2-16,-1-2-9 0,16-9-6 15,-19 7-23-15,0 1 51 0,20-10 3 0,-3 1 3 16,-17 5 1-16,16-7-1 0,2 2 3 0,-2-2-13 16,-17 6-3-16,15-8 6 0,-1 2-11 0,-17 6-8 15,16-7 19-15,-16 7 41 0,2-1-50 0,16-4 41 16,-16 6-54-16,18-6 49 0,-17 6-53 0,19-6 5 15,-2 1 7-15,2-2-4 0,-1 4 2 0,1-4 7 16,2 3 4-16,1-2 2 0,1 0 6 0,2 0 6 16,1 0 2-16,1-2 3 0,1 0-3 15,2 1-2-15,-1-1-8 0,2-1 5 0,1 0-1 16,0 0 44-16,4 2-51 0,0-3 39 0,2 1-51 16,1-1 49-16,3-1-51 0,3 1 49 0,0-3-52 15,0 2 43-15,3-1-48 0,0 0 44 0,2-1-54 16,0 1 51-16,-1 0-49 0,12-5 44 15,-4 1-57-15,4 1 58 0,0-2-46 0,2-1 50 16,-1 1-49-16,3-1 43 0,-3-1-46 0,4 2 44 16,-1-1-50-16,0 4 55 0,2-3-52 0,-1 1 48 15,2 2-47-15,0-2 46 0,0 0-47 0,2-2 6 16,2 2 3-16,0-1 2 0,1-2 3 0,0 1-1 16,5-4 5-16,0 1 2 0,2-2 1 15,0-1 1-15,4-2-1 0,0 0 11 0,3-3 9 16,9-6-2-16,-15 10-1 0,15-10-3 0,-12 9-24 15,12-9 7-15,-9 6-4 0,9-6 6 0,0 0-1 16,-9 8 3-16,9-8-7 0,0 0 6 0,0 0-1 16,-10 6 3-16,10-6 37 0,0 0-70 0,0 0 12 15,0 0-104-15,0 0-46 0,0 0-84 16,0 0-71-16,-9-11-114 0,13 2-213 0,1-5-183 16</inkml:trace>
  <inkml:trace contextRef="#ctx0" brushRef="#br0" timeOffset="11208.57">17299 6285 899 0,'0'0'762'0,"20"-8"-195"15,-20 8-130-15,12-6-170 0,-12 6-153 0,0 0-180 16,0 0-175-16,7-6-208 0,-7 6-223 0,0 0-200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2-16T09:33:36.556"/>
    </inkml:context>
    <inkml:brush xml:id="br0">
      <inkml:brushProperty name="width" value="0.05292" units="cm"/>
      <inkml:brushProperty name="height" value="0.05292" units="cm"/>
      <inkml:brushProperty name="color" value="#FF0000"/>
    </inkml:brush>
  </inkml:definitions>
  <inkml:trace contextRef="#ctx0" brushRef="#br0">3092 6906 178 0,'0'0'482'0,"0"0"-142"0,0 0-69 0,0-13-49 0,0 13-56 16,0 0-26-16,0 0-21 0,0 0-16 15,-1-11-21-15,1 11-2 0,0 0-25 16,0 0 10-16,0 0 0 0,0 0-7 0,0 0-11 15,0 0-7-15,-3-8-11 0,3 8-6 0,0 0-4 16,0 0 0-16,0 0 7 0,0 0 0 0,5 10 3 16,-5-10 0-16,8 13 28 0,-6-3-32 0,2 0 39 15,2 1-33-15,0 3 26 0,-1 0-31 0,1 0 28 16,2 0-38-16,-1 2 28 0,0-1-29 0,2-3 35 16,-1 1-15-16,0-2 6 0,1-1-31 0,3 0 25 15,-3-3-13-15,3-1 21 0,-12-6-10 16,24 5 13-16,-24-5-19 0,32-5 7 0,-8-3-11 0,4-6 8 15,3-3-22-15,0-2-2 0,1-1-1 16,0-4-4-16,1 1 1 0,-2-1-3 0,-1 0-2 16,0 2-1-16,-2 0 3 0,-4 1 2 0,-1 1 1 15,-1 4-5-15,-7 5-2 0,-2-2-1 0,0 4-2 16,-5 3-11-16,-8 6-6 0,12-10 2 0,-12 10-5 16,0 0 4-16,0 0-13 0,0 0-26 15,-1 10-30-15,-8 3-18 0,-4 2-4 0,-8 3 3 16,-2 4 2-16,-3-1-8 0,-2 3-19 0,-1-2-8 15,-2-1 0-15,0 2 13 0,-1-2 24 0,1 1 20 16,-2-3 18-16,4 0 16 0,-2-3 9 0,3-1 18 16,3-1 4-16,4-4 3 0,-1 0 5 0,3-3 7 15,0 0 10-15,2-1 9 0,3-4 13 16,1 2 9-16,13-4 14 0,-24 4 10 0,24-4-6 16,-20 1 8-16,20-1 7 0,0 0-5 0,-25 0-1 15,25 0 26-15,0 0-36 0,-18-3 34 0,18 3-46 16,0 0 39-16,-15-4-54 0,15 4 42 0,0 0-54 15,0 0 36-15,-13-3-47 0,13 3 35 0,0 0-38 16,0 0 24-16,0 0-39 0,0 0 44 0,0 0-45 16,0 0 49-16,-9 8-41 0,9-8 41 0,4 11-40 15,-4-11 42-15,6 15-42 0,-2-4 45 0,0 1-40 16,0-1 26-16,1 3 10 0,1-1 13 16,-1 0 6-16,2-1-7 0,-3 1-3 0,1-3-9 15,0-2 1-15,0 1 5 0,0 0 3 16,-5-9 2-16,12 14 0 0,-12-14 4 0,15 6 0 15,-15-6-4-15,18 0-7 0,-3-5-4 0,3-4-4 16,5-7-1-16,4-3-7 0,1-2 9 0,2-4-19 16,6-2 3-16,1-5-9 0,0 1 11 0,1 2-18 15,-10 5 0-15,-1 2 0 0,1 1 0 0,-3 3 0 16,-4 1 0-16,-3 4 0 0,-3 3 1 0,-3 2-2 16,-2 0 2-16,-2 2-4 0,-8 6-9 0,11-8-5 15,-11 8 5-15,0 0 4 0,0 0 4 0,0 0-6 16,16 8-3-16,-16-8-66 0,-4 17-7 0,-2-4-64 15,-3 4-23-15,0 1-65 0,-4 0-69 16,-4 4-409-16,-2-1-242 0</inkml:trace>
  <inkml:trace contextRef="#ctx0" brushRef="#br0" timeOffset="18858.46">2777 8056 151 0,'0'0'445'0,"-5"-9"-149"16,5 9-77-16,0 0-45 0,-5-8-24 0,5 8-27 0,0 0-12 16,0 0 2-16,-8-8-21 0,8 8 2 15,0 0-26-15,0 0 2 0,0 0-24 0,-6-9 14 16,6 9-31-16,0 0 14 0,0 0-28 0,0 0 8 16,0 0-19-16,0 0 23 0,0 0-30 0,0 0 20 15,0 0-22-15,0 0 24 0,0 0-22 0,0 0 48 16,10 11-28-16,-3-2 6 0,2 2-28 0,1 1 30 15,0 3-42-15,2 0 34 0,0 1-29 16,0 0 45-16,3 0-36 0,-3 2 43 0,1-2-41 16,-1-1 36-16,1 0-36 0,1-2 48 15,-1 0-36-15,2-1 40 0,-2-4-35 0,0 0 56 16,2-2-33-16,1-3 38 0,-16-3-36 0,32 0 23 16,-11-5-24-16,4-4 27 0,4-6-26 0,-1-4 19 15,4-4-19-15,5-9 12 0,0-2-28 0,4-3 16 16,-1-1-5-16,-2 0-12 0,2 0 9 0,0 1-2 15,-2 0-20-15,-3 3 11 0,-1 1-14 0,-7 6 17 16,-3 0-15-16,2 7 10 0,-6-2-18 0,2 2 8 16,-3 1-12-16,-5 5 15 0,0 0-16 0,-5 4 12 15,-1 3-18-15,-2 1 16 0,-6 6-20 0,10-10 0 16,-10 10-38-16,0 0-2 0,0 0-66 0,0 0 1 16,-4 13-39-16,-7 4-13 0,-4 3-41 0,-7 3-51 15,-1 5 11-15,-7 6-4 0,-2 1-5 16,-2 0-231-16,1 1 54 0</inkml:trace>
  <inkml:trace contextRef="#ctx0" brushRef="#br0" timeOffset="19341.46">2881 8243 325 0,'-13'-7'342'0,"0"-1"-101"0,2 2-54 0,-1-1-27 16,3-1-11-16,-1 2-16 0,1 0-15 0,9 6-5 16,-14-12-7-16,14 12 12 0,-11-7-32 0,11 7 15 15,-9-8-44-15,9 8 18 0,0 0-44 0,-9-7 22 16,9 7-52-16,0 0 27 0,0 0-23 16,-10-5 32-16,10 5-41 0,0 0 29 0,0 0-32 15,0 0 32-15,10 11-35 0,-5-3 35 0,4 0-35 16,-1 5 36-16,3 2-33 0,-1 1 28 0,2 2-31 15,2 1 53-15,-1 3-44 0,-1-2 40 16,0 0-38-16,-2-1 36 0,4 1-49 0,-3-2 44 0,1-1-39 16,-3 0 38-16,3-2-41 0,-2-4 44 15,-4 1 2-15,3-2 14 0,-2-1 7 0,2-2 9 16,-9-7 12-16,15 9-10 0,-15-9 31 0,19 1-10 0,-19-1-2 16,28-9-2-16,-8-3-6 0,3-5-10 15,1-3-10-15,1-3-7 0,0-4-16 0,8-6 8 16,-1-1-14-16,0-4 5 0,0 2-12 0,-2 0 1 15,2 0-9-15,0 2 4 0,-5 5-2 0,-2 3-3 16,0-2-5-16,1 6 0 0,-3-1-2 0,-3 4-1 16,1 0-2-16,-6 6-2 0,-1-1-2 0,-3 4-2 15,0 2-8-15,-3 1-24 0,-2 1-40 0,-6 6-29 16,13-10-19-16,-13 10-20 0,0 0-7 16,10-3-11-16,-10 3-52 0,0 0-39 15,0 0-69-15,-6 13-2 0,0-3-284 0,-5 0-136 16</inkml:trace>
  <inkml:trace contextRef="#ctx0" brushRef="#br0" timeOffset="31348.32">3787 9657 256 0,'11'4'325'0,"-11"-4"-75"15,0 0-74-15,0 0-7 0,0 0-39 16,0 0 7-16,0 0-25 0,0 0-13 0,0 0-5 16,0 0-5-16,0 0-18 0,0 0-20 0,0 0-5 15,0 0 1-15,0 0-8 0,0 0-6 0,0 0-11 16,0 0-2-16,-9 6 0 0,9-6-5 0,-9 16 4 15,3-6-8-15,-2 5 8 0,-1 2-9 0,0 0-13 16,0 2 2-16,2 1 13 0,-1 0-6 0,1-2 1 16,0 4 2-16,3-2-5 0,-1 0 2 15,2-1-3-15,1-2 2 0,0-1-2 0,2 1 0 16,2-1 1-16,-1 0-4 0,2-1-9 0,0 0 10 16,1-1 1-16,4 0 0 0,-2-3 2 0,2 2 0 15,1-5 18-15,1 0-10 0,-1-3 36 0,-9-5-27 16,23 7 30-16,-23-7-36 0,24-2 38 0,-11-3-41 15,6-4 34-15,-3-1-29 0,2-4 35 0,-3-2-34 16,4-4 49-16,-5-3-30 0,2 1 20 16,-5-2 17-16,-2 3 1 0,0-3 3 0,-4 2-13 15,0-2 7-15,-3-1-32 0,-2 4 7 0,-3-2-27 16,0 1 12-16,-2 0-27 0,-1 5 15 0,-4-1-34 16,-2 3-4-16,-2 5-57 0,-4 2 10 15,2 4-57-15,-2 5 11 0,-7 3-57 0,-7 9-64 16,-1 3-81-16,0 3-349 0,-8 8-190 0</inkml:trace>
  <inkml:trace contextRef="#ctx0" brushRef="#br0" timeOffset="31948.31">3853 10496 361 0,'0'0'357'0,"0"0"-107"0,0 0-59 16,3-13-43-16,-3 13-11 0,0 0-19 0,-3-8 0 16,3 8-8-16,0 0-14 0,0 0-8 15,-4-10 5-15,4 10-37 0,0 0 28 0,0 0-42 16,-8-8 20-16,8 8-30 0,0 0 11 16,0 0-32-16,0 0 22 0,-15 3-33 0,15-3 4 15,-7 12-3-15,1-2 2 0,1 2-12 0,1 2 3 16,-2 4 9-16,2-2 0 0,2 2-3 0,0 1-5 15,2-1 9-15,0 2-1 0,2-2 2 0,0 1-3 16,1-2 4-16,1 1 26 0,2-3-29 0,-1-2 29 16,4 1-43-16,-1-3 50 0,3-1-53 0,1-2 60 15,2-1-42-15,-14-7 35 0,27 2-45 0,-8-4 39 16,1-4-38-16,2-3 34 0,4-3-36 0,-1-4 36 16,1-2-31-16,-1-2 42 0,-3 0-38 15,-1-3 47-15,-2 4-21 0,-5 1 47 0,-3 1-11 16,0 0 36-16,-5 3-17 0,-1-1 2 0,-5 3-27 15,0-1 7-15,-4 2-30 0,-1-3 9 0,-8 2-12 16,-1 0-10-16,-5 3-29 0,0 2 12 0,-5 3-33 16,-2 1 11-16,-1 4-41 0,-2 2 11 0,-4 4-62 15,1 3 17-15,-3 4-39 0,3 2-23 16,1 4-49-16,2 3-70 0,0 2-33 0,-1-1-284 16,3 3-121-16</inkml:trace>
  <inkml:trace contextRef="#ctx0" brushRef="#br0" timeOffset="32581.32">3931 11312 492 0,'0'0'334'0,"-10"-6"-97"0,10 6-47 0,0 0-36 16,-16-4-41-16,16 4-26 0,-13 4-14 0,13-4-38 16,-16 6 14-16,7-1-1 0,-2 4-6 15,2 0-6-15,1 3-15 0,-1-1 3 16,0 7 3-16,4-1-1 0,0 4-2 0,0 0 1 15,1 0-3-15,1 0-3 0,3 0-14 0,0 2 2 16,2 1 28-16,1-1-8 0,2 0 8 0,1 0-18 16,0-2 11-16,2 1-13 0,1-2 13 0,1 0-19 15,0-2 20-15,3-1-8 0,-2-1-1 0,1-2 1 16,2 0-8-16,0-4 13 0,-1-3 1 16,1 0 9-16,0-5-3 0,-14-2-1 0,28 0 6 0,-11-4-12 15,2-2 1-15,-1-5 1 0,1-2-1 0,1-4-32 16,-2-3 69-16,0-3-56 0,-1 1 42 0,-3-2-28 15,-5 3 46-15,-4-2-36 0,0 1 24 16,-1-1-29-16,-4 2 21 0,-4-1-44 0,-2-1 27 16,-2 1-30-16,-5-3 27 0,-2 2-40 0,-4 3 20 15,1 3-38-15,-1 4 24 0,-2 2-51 0,1 3 32 16,-3 5-48-16,1 2 10 0,0 4-45 0,-3 3-33 16,-3 4-96-16,-2 3-37 0,1 6-63 15,1 1-178-15,-2 3 9 0</inkml:trace>
  <inkml:trace contextRef="#ctx0" brushRef="#br0" timeOffset="33264.31">3838 12402 172 0,'0'0'406'0,"-5"-9"-123"15,5 9-69-15,-7-8-29 0,7 8-27 16,-5-9-36-16,5 9-16 0,-6-9-4 0,6 9-16 16,-7-6-2-16,7 6 8 0,0 0 13 0,-10-7-43 15,10 7 7-15,0 0-36 0,0 0 14 0,0 0-23 16,0 0 10-16,0 0-30 0,-13 4 22 0,13-4-27 16,-2 18-6-16,0-5-6 0,2-1 38 0,0 4-30 15,2 0 29-15,0 2-31 0,1 1 23 0,1 2 4 16,1 0-13-16,2-1 3 0,-2 0-3 0,3-1 0 15,1-1-1-15,1-3-35 0,-1-3 5 0,-1-2 32 16,2-3 7-16,2 0 6 0,-12-7-7 0,23 2-6 16,-23-2 9-16,25-9-8 0,-7-1-4 15,0-5 0-15,0-4-1 0,3-5 5 0,-5-2-17 16,2-3 49-16,-4-1-30 0,-1-3 43 0,-4 0-26 16,-4-1 44-16,0-1-17 0,-5 6 33 0,-1 0-3 15,-7-2-9-15,-1 2-3 0,-5 3-13 16,-1 6-37-16,-7 3 9 0,3 7-52 0,-7 4-2 15,-4 9-73-15,-11 7-17 0,-9 11-73 0,-6 9-104 16,-5 6-465-16,-18 17-278 0</inkml:trace>
  <inkml:trace contextRef="#ctx0" brushRef="#br0" timeOffset="42585.44">24634 10150 74 0,'1'-11'723'0,"-1"0"-265"15,0 11-112-15,1-17-71 0,-1 17-62 0,0-14-38 16,0 14-37-16,0-11-32 0,0 11-28 0,0 0-23 16,0-10-13-16,0 10-17 0,0 0-6 0,0 0 4 15,0 15-1-15,0-1-5 0,0 11 0 0,-4 10 44 16,3 8-49-16,-1 18 9 0,-4 11 15 0,0 8-28 16,1 7 34-16,-3 10 14 0,-1 28 88 0,-1 7-57 15,0 7 5-15,-2 6-10 0,1 2-12 0,-1 6 60 16,1 6-68-16,-1 4-12 0,2 2-9 15,0 2-11-15,1-1 55 0,1 0-71 16,0-2-4-16,0-6-11 0,1-8 36 0,2-7-55 0,0-7 54 16,0-5-65-16,-3-12 6 0,3-26-2 15,1-3-12-15,-1-5-17 0,0-4-23 0,0-6-7 16,-1-5 14-16,2-5-56 0,1-15 24 0,1-2-59 16,0-5-39-16,2-3-22 0,3-5-67 0,-2-7-15 15,-1-9-320-15,3-2-156 0</inkml:trace>
  <inkml:trace contextRef="#ctx0" brushRef="#br0" timeOffset="44135.44">24805 10177 413 0,'0'-10'402'15,"-1"0"-117"-15,1 10-59 0,-3-17-44 16,3 17-52-16,-2-15-23 0,2 15-24 0,-3-14-18 16,3 14-10-16,-4-11-11 0,4 11-13 0,-1-11 0 15,1 11-5-15,0-14 3 0,0 14-8 0,5-15 3 16,-5 15 1-16,8-18 1 0,1 8-13 0,1 0 25 15,4-2-14-15,4 2 8 0,6-4-19 0,4 2 15 16,6-2-34-16,4 1 55 0,17-3-37 16,4 0 45-16,6-2-54 0,8 1 37 0,14-3-41 15,28-4 29-15,10-1-26 0,11-1 41 0,7 1-49 16,9-2 44-16,11 1-42 0,9-1-16 16,9-2 22-16,8 2 37 0,12-4 4 0,14 3-16 15,2-2 14-15,10 0-8 0,7 1-4 0,2 0-52 16,5 0 53-16,4 4-48 0,1 1 38 0,-5 5-44 15,-4 0 52-15,-3 4-49 0,-11 1 57 0,-10 4-55 16,-11 1 57-16,-11 3-61 0,-9 4 3 0,-19-1 5 16,-9 2-4-16,-15 1 7 0,-34 0 5 15,-6 3 3-15,-12-2-3 0,-4 0 6 0,-12 0-1 16,-15 0 1-16,-7 1-1 0,-4-1 2 0,-7-1 0 16,-10 1 3-16,-5-1-4 0,-5 0 26 0,-18 0 21 15,31 0 36-15,-31 0-8 0,22 0 4 0,-22 0 7 16,0 0-17-16,24 0-8 0,-24 0-7 0,0 0-10 15,17-1-7-15,-17 1-7 0,0 0-6 0,0 0-6 16,0 0-5-16,20 0-4 0,-20 0-4 0,0 0 1 16,0 0 0-16,12 8-1 0,-12-8-1 0,10 16 0 15,-2-3-2-15,-1 9 1 0,2 5 20 0,4 7-23 16,0 6 0-16,2 13-2 0,1 10 9 0,-1 6-9 16,-2 6 8-16,1 9-11 0,-4 5 2 15,-1 4 26-15,-2 29-25 0,1 3-3 0,-8 0 0 16,-1 0 1-16,-3-4 1 0,-1-21 32 0,0 23-22 15,0-2 2-15,1-24-2 0,-3 3-1 0,5-1 9 16,-2-1-3-16,0 0 14 0,2-3-11 0,1 1 12 16,-1 2-21-16,1-3-2 0,1-2-1 0,-3 0-1 15,3-3 1-15,-2-3-3 0,1 0 16 0,-5-3 1 16,2-2-19-16,-2-2 14 0,-3-2-17 0,0-3 1 16,-1-3 0-16,-1-2-3 0,-4-7 3 0,3 0 1 15,-2-4 28-15,-2-6-22 0,1-1-13 0,-2-5 16 16,3-8-13-16,-2-4 11 0,0-1-1 0,-2-3 0 15,0-2 1-15,1-1-2 0,-3-4 0 16,0-2 0-16,-3-2 8 0,1-3-2 0,0 0-7 16,-3-4-14-16,4-3 21 0,-2-1-2 15,3 0-1-15,-4-3-3 0,-1 1-7 0,-5 2 13 16,-1-1-20-16,0-2 14 0,-2 2-12 0,-2-1 20 16,0-1-19-16,-3 0 17 0,0 3-21 0,-3-1 22 15,-2 0-13-15,-3-1 12 0,0 0-5 0,-13 3 16 16,-1-1-16-16,-4-2-1 0,-3 2 0 0,-6 0-19 15,-1 0 21-15,-8-2-12 0,2 2 14 0,-7 0-7 16,0-2 5-16,-4 2 0 0,-4-2 1 0,-2 1-3 16,-4 1-6-16,-24-1 3 0,1 2-8 15,24-1 12-15,-2-1-5 0,-25 0 6 16,2 1-4-16,0 0-1 0,22-1-5 0,-27 3-6 16,-1 0 2-16,-1 0 0 0,2 3-4 0,-3-3-13 15,-2 2 1-15,-3-1-5 0,4 1-3 0,-1-2-3 16,0 0-2-16,-3-1 1 0,5 0-3 0,-3-2 9 15,2 1-7-15,5-2 16 0,1 1 4 0,26-4 5 16,-2 3 4-16,2-2 0 0,1 0 3 0,-1-1-3 16,3-2 8-16,3 0-9 0,4 1 13 0,4 1-1 15,1-2 2-15,2 1-2 0,6-1-1 0,1-1 0 16,4 1-5-16,5-1 9 0,11-1-10 16,5 3 11-16,1-3 2 0,4 0-7 0,3 0 4 15,2-2-4-15,4 1 2 0,11 0-2 16,0-1 7-16,5 1-5 0,5 0 15 0,18 1-2 15,-27-1-4-15,27 1-6 0,-19-2-10 0,19 2 3 16,0 0-10-16,-18-2 6 0,18 2-9 0,0 0-2 16,0 0-3-16,0 0-6 0,0 0-7 0,0 0-4 15,0 0-5-15,0 0-15 0,0 0 16 0,0 0-2 16,0 0 4-16,0 0 4 0,0 0 6 0,0 0 5 16,0 0-5-16,0 0 20 0,0 0 3 0,0 0 2 15,0 0 1-15,0 0 6 0,0 0 0 16,0 0 0-16,0 0-11 0,0 0 16 15,-14 5-5-15,14-5 3 0,-13 5-3 0,13-5 1 0,-19 5 3 16,19-5-1-16,-20 3-8 0,20-3 15 16,-25 6-12-16,25-6 14 0,-27 5 4 0,12-2-1 15,1 1-1-15,-1 0 0 0,3-1 0 0,12-3 4 16,-24 8-28-16,24-8 76 0,-21 5-54 0,21-5 3 16,-17 5 4-16,17-5-3 0,-13 4-3 0,13-4-4 15,0 0-5-15,-17 5 0 0,17-5-15 0,0 0-3 16,0 0-3-16,-14 4-17 0,14-4-18 15,0 0-34-15,0 0-56 0,0 0-65 0,-14-6-116 16,14 6-294-16,-6-8-145 0</inkml:trace>
  <inkml:trace contextRef="#ctx0" brushRef="#br0" timeOffset="45119.44">24998 10336 90 0,'0'0'470'0,"0"0"-160"0,-14 3-72 16,14-3-9-16,0 0-42 0,0 0-18 0,0 0-3 16,-17 1-5-16,17-1-7 0,0 0-8 15,0 0-7-15,0 0-11 0,0 0-34 0,0 0 0 16,0 0-25-16,-16 2-4 0,16-2-13 0,0 0-10 16,0 0-7-16,0 0-11 0,0 0-1 0,0 0-10 15,19-9 3-15,-5 6-11 0,8-3-3 0,2-2 10 16,8 0-2-16,3-1-3 0,1-3 49 0,2 1-60 15,1 1-4-15,0-1 6 0,-1-1-7 0,-2 2 7 16,1 1-19-16,-4 0-20 0,-2 1-22 16,-9 2-25-16,-2 2-42 0,-4-1-18 0,-16 5-40 15,18-2-6-15,-18 2-28 0,0 0 43 0,0 0-10 16,0 0 61-16,-11 9 2 0,0-6 41 0,-5 3 6 16,-3 1 80-16,0-3 9 0,-3 3 60 15,1 0 0-15,-1-1 18 0,1-1 3 0,0 2 2 0,-1 0 4 16,1 1-18-16,2-2 9 0,-1 2-25 15,3-2 10-15,3 1-30 0,1 1 3 0,4-3-18 16,-1 1 19-16,1 0-33 0,4 2 38 16,5-8-28-16,-6 14 40 0,6-14-42 0,-2 17 31 15,6-7-37-15,1 3 37 0,3-1-66 0,3 3 62 16,1 0-44-16,1 2 41 0,1-1-49 0,0 1 42 16,0 0-46-16,-1 0 37 0,-3-1-42 0,3 1 44 15,-3-1-47-15,-2 0 44 0,-2-4-46 0,-1 4 45 16,-3-5-47-16,-1 3 49 0,-4-2-40 15,-1 2 53-15,-6 2-59 0,0 0 60 0,-8-1-43 16,-1 2 47-16,-7-1-41 0,-2-3 39 0,0 0-41 16,-1-2 36-16,-1 1-43 0,5-5 51 15,0-1-41-15,1-1 37 0,0-1-46 0,1-1 33 16,5-2-41-16,18-1 35 0,-30 0-28 0,30 0 8 16,-24-4-48-16,24 4 16 0,-19-11-58 0,15 2 22 15,2-3-57-15,0 0-2 0,6-4-34 0,4-6-60 16,5-1-29-16,2-2-28 0,4-2 13 0,3 4-200 15,2-2 115-15</inkml:trace>
  <inkml:trace contextRef="#ctx0" brushRef="#br0" timeOffset="45387.44">25364 10351 541 0,'0'0'419'0,"13"-7"-83"0,-13 7-76 0,0 0-53 15,11-8-29-15,-11 8-37 0,0 0-1 0,10-6-30 16,-10 6 3-16,0 0-12 0,0 0-5 0,8-8-8 15,-8 8-4-15,0 0 37 0,0 0-65 0,0 0 38 16,9-5-68-16,-9 5 43 0,0 0-66 0,0 0 8 16,0 0 45-16,0 0-56 0,17 1 2 0,-17-1 11 15,14 9 0-15,-4-3 7 0,0 4-5 0,1 2-8 16,1 0 6-16,1 3-1 0,-1 0-3 16,2 2-3-16,-1 0 3 0,1 2-35 15,0-2 34-15,2 5-23 0,-2-5 5 0,0 1-46 16,2-1 22-16,-1-2-72 0,-1 1 27 0,0-3-44 15,0 1-40-15,3-5-42 0,-6 0-74 0,1-4-32 16,-12-5-256-16,23 7-90 0</inkml:trace>
  <inkml:trace contextRef="#ctx0" brushRef="#br0" timeOffset="45587.44">25829 10481 504 0,'-1'-24'485'16,"0"2"-79"-16,-4 1-103 0,-1 1-37 0,0 2-40 15,0 4 21-15,-1 1-90 0,1 0-29 0,0 3 36 16,-2 1-79-16,8 9 41 0,-9-11-72 0,9 11 36 15,-13-6-64-15,13 6 43 0,0 0-63 0,-18 7-1 16,11 0-1-16,0 1-9 0,1 5 8 0,1 3 2 16,-2 1-4-16,1 4-2 0,1 0-4 15,4 1-36-15,-2 1 15 0,2-2-57 0,0-3 24 16,2 2-50-16,0-2 10 0,0 0-51 0,2-2-76 16,1-1-58-16,1-4-54 0,1-2-220 0,-1-2-72 15</inkml:trace>
  <inkml:trace contextRef="#ctx0" brushRef="#br0" timeOffset="45787.45">25867 10432 283 0,'2'-21'579'0,"2"3"-153"0,-4 2-52 15,1 3-120-15,-1 0-44 0,0 2-46 0,0 11-13 0,0-21-31 16,0 21-24-16,0-13-70 0,0 13 45 16,0-13-16-16,0 13-12 0,0 0-8 0,0 0-23 15,0 0 54-15,0 0-59 0,0 0 4 16,4 14-1-16,-2-3-3 0,-1 3 0 0,0 4-42 15,-1-1 46-15,1 1-50 0,-1 0 36 0,0 1-50 16,0 0 35-16,0-2-61 0,0 1-9 0,0-2-41 16,3-2-77-16,-2-3-28 0,-1-11-19 0,1 19-7 15,-1-19-217-15,2 10 79 0</inkml:trace>
  <inkml:trace contextRef="#ctx0" brushRef="#br0" timeOffset="46270.44">25883 10422 447 0,'-3'-21'411'16,"-1"2"-75"-16,1 2-47 0,-1 2-68 15,0 0-34-15,3 4-36 0,-3 1-13 0,4 10-27 16,-4-17-24-16,4 17-18 0,-1-12-15 0,1 12-11 16,0 0-7-16,0 0-11 0,0 0 24 0,0 0-49 15,0 0 14-15,18 6-3 0,-10 0-2 0,3 3-2 16,2-1-1-16,2 2-7 0,2-2-23 0,1 1-26 16,-3-4 11-16,4 1 18 0,-1 0-27 0,0 0 8 15,0-3-17-15,-2-2 2 0,-16-1-8 0,30 0 18 16,-12-1 17-16,-2-2 2 0,-1-3 15 15,-2 0 9-15,-1 0 17 0,-1-3 19 16,0-1 9-16,-4 0 24 0,0-1 3 0,-3-2-2 16,-1 3 1-16,-2 1-3 0,-1 9-6 0,-3-18-14 15,-2 8 1-15,1 3-8 0,-6-1-5 0,10 8-16 16,-22-7 7-16,22 7-12 0,-30 1 3 0,9 4-3 16,-2 2-6-16,2 2 4 0,1 1-8 0,-1 1 3 15,4 2-15-15,0-1 9 0,3 1-11 0,4-2-9 16,2-1-7-16,4 0-37 0,4-10 38 0,-1 15-46 15,1-15 50-15,9 14-32 0,-9-14 37 0,15 6-24 16,-15-6 31-16,21 1-21 0,-21-1 29 16,28-6-10-16,-11 0 19 0,1-2 9 15,-2-2 5-15,0 1 11 0,0 0 43 0,-4 0-34 16,-1 0 54-16,-4 2-38 0,0 0 55 0,2 1-56 16,-9 6 31-16,12-9-58 0,-12 9 37 0,0 0-58 15,0 0 48-15,15 4-58 0,-15-4 0 0,5 18-2 16,-3-6 1-16,0 7 0 0,-1 1 3 0,-1 5-13 15,0 1-9-15,-1 3-71 0,-1 1 24 0,0 6-60 16,2-1-38-16,-2 1-70 0,-1-1-110 0,2 2-297 16,-2-2-176-16</inkml:trace>
  <inkml:trace contextRef="#ctx0" brushRef="#br0" timeOffset="46904.44">25282 11451 448 0,'-1'-14'520'0,"-2"2"-75"0,2-1-173 15,-2 1-16-15,2 3-53 0,1 9-27 0,-2-18-97 16,2 18 47-16,-4-13-80 0,4 13 33 15,-3-10-62-15,3 10 31 0,0 0-44 0,-1-9 37 16,1 9-41-16,0 0 42 0,1 11-37 0,2 6 48 16,-2 8-37-16,5 12 44 0,-2 7-26 0,1 16 38 15,1 7 12-15,-3 7 62 0,1 8-73 0,-2 7-5 16,-2 5 15-16,-3 4-11 0,-1 0 7 0,-4 23-12 16,2 0 57-16,-3-25-72 0,0 21-7 15,0-25-11-15,3-1-8 0,-2-2-5 0,2-6-9 16,-1-3-20-16,2-3 30 0,1-8-62 0,-1-3 45 15,0-5-77-15,4-13-22 0,-2-4-8 16,2-3-21-16,0-2-21 0,1-10-16 0,0-4-47 16,0-8-44-16,0-3-101 0,0-14-55 0,2 11-198 15,-2-11-139-15</inkml:trace>
  <inkml:trace contextRef="#ctx0" brushRef="#br0" timeOffset="48221.44">25475 11437 297 0,'-4'-11'460'0,"1"1"-107"0,-1 0-104 15,1 0-26-15,-1-1-74 0,3 2-18 0,-3 0-41 16,4 9-6-16,0-19-30 0,5 8 2 16,-1-1-38-16,4-3 36 0,2 1-22 0,5-1-23 15,2 1 16-15,6-2-17 0,4 0 18 0,5 2-22 16,1-1 20-16,7 1 6 0,12-1 1 16,3 3-10-16,4-2-3 0,2 2-3 0,7 0-3 15,3 1-1-15,5 0 17 0,6-3-21 0,7 0-17 16,5 2 16-16,28-6 1 0,0 2-3 0,4 0 1 15,4-2 3-15,6 1-2 0,4-3-42 0,8 1 69 16,5 0-35-16,3-1 56 0,10-1-50 16,3 0 43-16,6 0-51 0,0-1 46 0,3 2-51 15,1-1 47-15,-1 3-59 0,-1 0 54 0,-7 3-59 16,-4 0 61-16,-4 2-54 0,-5 1 47 0,-7 2-48 16,-6 1 0-16,-11 1 53 0,-30 2-39 15,-1 1 55-15,-4 0-59 0,-5 2 2 0,-5-4 2 16,-4 2 1-16,-6 2-2 0,-5-3 5 0,-10 3-9 15,-11-1 11-15,-8 1 0 0,-2 0 5 0,-11-1 24 16,-5 3 26-16,-4-2 14 0,-5 0-6 0,-17 3 1 16,19-4-2-16,-19 4-3 0,0 0 3 15,8-9 2-15,-8 9-3 0,0 0-5 0,-8-9-12 16,8 9-5-16,-13-6-4 0,13 6-10 0,-18-6-5 16,18 6-4-16,-16-4-3 0,16 4-4 0,-15-4 0 15,15 4-8-15,0 0 0 0,-17-2 4 0,17 2-4 16,0 0 1-16,-11 5-1 0,11-5-1 0,-6 12 0 15,2-2 1-15,2 4-4 0,0 3 3 16,1 7 4-16,1 4-4 0,1 3 0 0,0 8 1 16,0 2-1-16,1 4 16 0,0 3-14 0,0 3 7 15,-2 1-10-15,0 13 0 0,0 0-2 0,-2-1-1 16,-2 0 1-16,1-4 1 0,0-1 1 16,-2 1-1-16,-2-4-2 0,1-9 22 0,-2 0-19 15,2-3 12-15,-1 0 8 0,-1 1-20 0,1-6 15 16,0 2-18-16,1-2 15 0,-1-2-19 0,0 1 21 15,0-2-20-15,2 2 3 0,-1-4 1 0,1-2 1 16,0-5 0-16,1 0 2 0,-1-2-5 16,1 0 4-16,-1 0 5 0,0-2-5 0,1 1 2 15,-2-3-1-15,1 2-2 0,1-4 3 0,-1-3-1 16,1 0 10-16,0-1-13 0,0-1 19 0,-1-2-20 16,3 0 12-16,-1-2-12 0,-1 3 17 15,0-2-17-15,4-11 18 0,-6 13-22 0,6-13 19 16,-10 14-13-16,4-6 15 0,-1-2-14 0,-2 0 15 15,-4 1-14-15,1 0 16 0,-4 0-10 0,0 1 12 16,-7 1 9-16,-6 0-5 0,-3 1 15 0,-1-1-3 16,-7 0-1-16,-2 0-1 0,-11 3-2 0,-8-1-2 15,-1 2-10-15,-7 1 3 0,-3-1-6 0,-1 0-2 16,-6 2 41-16,-4 1-52 0,-3 0-2 0,-5 1 0 16,-26 4-1-16,0 0-4 0,-2 2 5 15,0 1-1-15,0 1 3 0,-2-3-2 0,-6 1-6 16,0 1 6-16,-3-1-5 0,-2 1 6 15,-1-2-2-15,-5 2 1 0,-1 0-5 0,-4-1 7 16,-2 1-3-16,2 0 2 0,-2 0 3 0,2-2-3 16,0 2-1-16,1-1-6 0,1-3 5 0,4 2-1 15,7 2 2-15,3-4 0 0,4-3 0 0,6 0 0 16,22-3 2-16,-1 0-3 0,4 0-5 0,3 0 7 16,2-3-2-16,5 3 49 0,4-3-56 0,4-4 50 15,3 5-56-15,9-1 48 0,0-2-53 0,16-1 41 16,1 0-45-16,3 0 56 0,0-2-57 15,6 0 52-15,4 1-53 0,5-3 52 16,3 1-56-16,6-1 52 0,2-2-55 0,16-2 38 16,-26 6-51-16,26-6 50 0,-18 4-67 0,18-4 57 15,-15 1-58-15,15-1 58 0,0 0-55 0,-16 6 61 16,16-6-57-16,0 0 63 0,-16 3-57 0,16-3 52 16,-12 5-65-16,12-5 64 0,-19 7-57 0,9-4 2 15,-3 4 8-15,-2-2 1 0,1 0 12 0,-3 0 6 16,-3 1 9-16,0 0-8 0,1 0 12 0,-1 1 3 15,-1-3 9-15,0 3-6 0,-1-2-3 0,1-1 7 16,2 0 0-16,1-2 1 0,-1 0-7 0,1-1 10 16,1 2-1-16,17-3-1 15,-29 3-3-15,29-3-18 0,-27-1-15 0,27 1-24 16,-25-3 1-16,25 3-8 0,-23-4 1 0,23 4-15 16,-16-6-23-16,16 6-34 0,-9-10-50 0,9 10-85 15,-6-18-40-15,6 18-260 0,0-22-100 0</inkml:trace>
  <inkml:trace contextRef="#ctx0" brushRef="#br0" timeOffset="50388.44">25716 11685 122 0,'5'-12'534'0,"-5"12"-175"0,1-9-67 0,-1 9-71 0,0 0-67 0,3-14-12 0,-3 14 1 0,0 0-49 0,1-13 23 15,-1 13-49-15,0-10 15 0,0 10-49 0,4-10 42 16,-4 10-50-16,6-15 34 0,-1 6-53 0,0 2 41 16,2-3-51-16,3 0 26 0,-1-1-28 0,1-2 36 15,4 0-42-15,-2 0 39 0,-2-2-43 16,0 4 41-16,-1-2-41 0,-2 2 30 0,-2-3-25 0,-1 4 40 16,-1-2-41-16,-3 0 44 15,-5 1-45-15,2-3 42 0,-4 3-43 0,-2 0 46 16,-5 4-47-16,3-1 45 0,-5 3-42 0,-2 2 50 15,-1 2-50-15,1 2 54 16,-6 2-48-16,-2 4 46 0,2 1-50 0,-4 3 46 0,1 2-52 0,4 1 48 16,4-2-60-16,1 1 58 0,1 0-50 0,4 1 51 15,3-3-54-15,4 1 47 0,2-1-50 0,3-1 42 16,2-2-41-16,2 5 46 0,3-1-42 0,4 1 48 16,3-1-50-16,1 2 49 0,5-1-48 0,3-1 45 15,1 1-47-15,4 0 50 0,-3-1-64 16,-1-1 65-16,-2-2-52 0,-3 1 50 15,-1-2-48-15,-1 1 47 0,-4-1 1 0,0 0-20 16,-7 0 28-16,0 1-34 0,-5-9 10 0,3 15 4 16,-3-15-8-16,-8 18-1 0,-1-8-4 0,-5 2 2 15,0-1-8-15,-2 0 10 0,-2-1-9 0,-3-1 8 16,2-2 0-16,-3 2-21 0,-1-3 66 0,3 0-56 16,3-4 0-16,-1-1 28 0,18-1-52 0,-28-1 29 15,28 1-59-15,-19-9 13 0,11 0-24 0,3-2 5 16,5 0-7-16,1-8-3 0,8-5 22 0,2-3-17 15,5-2 16-15,5 0 4 0,2 2 16 16,1-1 4-16,3 2-8 0,1 1 22 16,0 1 8-16,0 3 4 0,3 0 4 0,-3 2 6 15,0 2 23-15,-1 0-16 0,0 2 14 0,-7 5-40 16,0 1 30-16,0 1 29 0,-6 2-32 0,1 2 30 16,-15 4-32-16,25-4 37 0,-25 4-52 0,20 6 54 15,-10 1-53-15,-1 3 48 0,-1 1-50 0,-3 2 40 16,-1 0-43-16,1 3 36 0,-4 1-40 0,-1 0 26 15,0 1-32-15,-4-1 46 0,1 3-42 0,-2-1 39 16,-2-2-32-16,1 2 29 0,-1-1-40 16,-3-3 28-16,3-2 10 0,0-1-2 15,1-2-4-15,-1-3-2 0,2 2-3 0,5-9 0 16,-7 10-2-16,7-10-15 0,0 0 3 0,0 0-24 16,0 0 41-16,0 0-38 0,-4-9 41 0,4 9-31 15,6-17 29-15,-1 5-44 0,4 1 51 0,-1-1-47 16,2-2 48-16,0 0-39 0,2 4 38 0,-2 0-39 15,1 2 40-15,1-1-48 0,-3 4 49 0,1-2-45 16,-10 7 47-16,18-4-33 0,-18 4 30 16,0 0-40-16,21 1 40 0,-21-1-49 0,11 8 53 15,-11-8-48-15,5 12 48 0,-5-12-41 0,3 15 39 16,-3-15-37-16,-3 15 37 0,3-15-51 0,-5 16 53 16,1-7-49-16,-1-2 50 0,5-7-43 15,-9 13 40-15,9-13-40 0,-10 11 41 0,10-11-33 16,-8 5 17-16,8-5-31 0,0 0 47 0,0 0-41 15,0 0 39-15,-10-4-40 0,10 4 38 0,1-14-38 16,2 4 27-16,2-1-32 0,0-3 47 0,3 1-40 16,3-1 39-16,0 0-41 0,0 0 40 15,1 4-41-15,-2 0 29 0,1 3-25 0,-2 1 39 16,-9 6-41-16,17-8 40 0,-17 8-40 0,0 0 39 16,24 3-39-16,-24-3 28 0,15 7-27 0,-15-7 43 15,12 14-43-15,-5-7 39 0,-4 2-41 0,-3-9 39 16,9 14-39-16,-9-14 9 0,3 15-3 15,-3-15 40-15,2 12 1 0,-2-12-53 0,0 13 45 16,0-13-2-16,-2 10-42 0,2-10 44 0,0 0-41 16,-3 11 40-16,3-11-49 0,0 0 49 0,0 0-43 15,0 0 41-15,0 0-42 0,0 0 41 16,0-16-48-16,5 7 50 0,-1 0-44 0,3-3 42 16,-1 1-35-16,4-1 43 0,-2 1-42 0,0 0 39 15,-2 3-49-15,3 1 54 0,-9 7-49 0,11-11 47 16,-11 11-40-16,11-8 39 0,-11 8-39 0,0 0 38 15,0 0-39-15,20 0 28 0,-20 0-34 0,7 8 50 16,-7-8-44-16,5 8 40 0,-5-8-40 0,5 13 39 16,-5-13-40-16,0 12 27 0,0-12-49 15,-4 13 62-15,4-13-58 0,-5 11-1 16,5-11-46-16,-8 10-45 0,8-10-17 0,0 0-24 16,-13 5-14-16,13-5 3 0,0 0 18 0,-14-7 11 15,14 7 45-15,-6-14 41 0,5 3 26 0,-1-2 30 16,2 0 14-16,0-5 15 0,0-2 10 0,3-1 10 15,1-1 8-15,2 4 7 0,-2 0 3 0,2 3 2 16,1 0-3-16,-2 4 4 0,0 1-28 0,0 1 13 16,-5 9-7-16,10-11 2 0,-10 11-1 0,0 0-11 15,14-4 7-15,-14 4-9 0,14 5-10 0,-14-5 1 16,13 14-4-16,-5-5-3 0,1 1-2 16,-3 2-9-16,2-1 9 0,0 3-3 15,-2-3-4-15,0 3 1 0,1-3 7 0,-5 2-23 16,2-3 19-16,0 0-9 0,-1-1 15 0,-3-9 3 15,2 15 0-15,-2-15 4 0,0 12-4 0,0-12 9 16,2 12 10-16,-2-12-20 0,0 0 38 0,3 9-20 16,-3-9 6-16,0 0-22 0,0 0 14 0,0 0-23 15,0 0 16-15,0 0-31 0,8-6 35 0,-8 6-26 16,8-11 19-16,-8 11-18 0,10-14 14 16,-4 7-20-16,1-1 22 0,0 2-37 0,-7 6 45 15,13-13-25-15,-4 7 14 0,-9 6-20 0,14-7 19 16,-14 7-21-16,17-5 22 0,-17 5-37 15,16-3 36-15,-16 3-23 0,22-2 4 0,-22 2 21 16,23 1-22-16,-23-1 20 0,26 3-17 0,-26-3 8 16,24 1-14-16,-24-1 29 0,28 2-33 0,-28-2 25 15,25 1-15-15,-25-1 22 0,21 2-33 0,-21-2 18 16,18-2-15-16,-18 2 28 0,15-1-30 0,-15 1 26 16,13-3-24-16,-13 3 26 0,10-7-25 15,-10 7 16-15,8-9-13 0,-8 9 33 0,4-9-59 16,-4 9 43-16,1-12 36 0,-1 12-36 0,-1-10 48 15,1 10-48-15,0 0 47 0,-4-11-58 0,4 11 50 16,0 0-58-16,0 0 53 0,0 0-54 0,0 0 43 16,0 0-48-16,0 0 31 0,-8 10-37 15,8-10 50-15,2 16-50 0,-1-5 50 0,0 3-47 16,3 2 44-16,-1 3-48 0,-1 3 35 0,2-1-30 16,1 1 40-16,-2 2-41 0,-1 0 43 0,3 0-5 15,-3-1-2-15,-2 1-5 0,2-2-2 16,-2-2-2-16,-2 1-2 0,0 0-12 0,-4 0-1 15,2-2 11-15,-3-3 10 0,-2 0-10 0,-3-1 0 16,3-1 0-16,-2-4-39 0,-1 0 66 0,-1-2-9 16,2-4 10-16,-2 1 12 0,13-5 1 0,-23 2 0 15,23-2-2-15,-18-7-5 0,8 1-9 0,2-5-1 16,3-3-8-16,1-5-9 0,4 1-6 0,2-6-23 16,3-2 36-16,4-4-40 0,3 0 36 15,1 2-44-15,5 1 34 0,-2 2-39 0,1 2 2 0,2 3-58 16,-4 7 28-16,1 0-55 15,-6 4-36-15,-1 3-55 0,-9 6-77 0,13-8-68 16,-13 8-185-16,0 0-32 0</inkml:trace>
  <inkml:trace contextRef="#ctx0" brushRef="#br0" timeOffset="50572.44">25978 12067 228 0,'-26'14'730'0,"7"-4"-275"0,0-1-86 15,6-2-124-15,4-2-10 0,9-5-91 0,-9 6 12 16,9-6-80-16,0 0 11 0,32-4-38 0,4-5 21 16,6-4-53-16,20-3 37 0,8-4-7 0,13-3-13 15,26-6-3-15,5-2-12 0,5 0-10 0,1 1 32 16,-3 1-91-16,2 4-34 0,-5 3-121 0,-24 4-91 16,-6 1-105-16,-5 5-193 0,-7-1-126 0</inkml:trace>
  <inkml:trace contextRef="#ctx0" brushRef="#br0" timeOffset="56592.51">28550 11465 329 0,'0'0'358'0,"-12"-7"-106"16,12 7-68-16,0 0-27 0,-11-4-30 0,11 4-23 16,0 0-11-16,-12-7 1 0,12 7-2 15,0 0-4-15,-14-6-16 0,14 6 13 0,0 0-6 16,-11-5-9-16,11 5-13 0,0 0-5 0,-12-4-8 16,12 4-5-16,0 0-16 0,-20 1 6 0,20-1 9 15,-19 4 49-15,19-4-57 0,-22 5 49 0,7 0-51 16,0 0 49-16,0 0-47 0,1 2 48 0,-1-3-34 15,-3 5 30-15,1-1-37 0,3-1 31 0,0 1-37 16,1 0 22-16,-1 0-32 0,0 2 20 16,0 0-23-16,4 0 23 0,0 1-21 0,1-1 22 15,-2 3-17-15,2-1 27 0,3 1-17 16,-3 0 9-16,4 1-9 0,-1 0 9 0,0 0-11 16,3 2-5-16,-1-2 0 0,1 1 2 0,-2-3-1 15,5 3-2-15,-1-1 1 0,1 0-5 0,1 1 1 16,-1-1-2-16,5 2 1 0,-2-1-3 0,1 0-1 15,-1 1-2-15,3-3-1 0,0-1-3 0,1 2-7 16,1-3 7-16,-1 0-8 0,0-1 9 0,4-1-7 16,-1 1 5-16,0-3-7 0,-1-1 6 0,3-2-7 15,-1 2-1-15,2-3 0 0,-2 1 6 0,2 0-7 16,-13-4 8-16,28 4-11 16,-11-3 6-16,-17-1-3 0,29 0 1 0,-29 0-2 15,35-1 6-15,-16-2-11 0,-1 2 8 0,0-2-6 16,0-1 5-16,2 1-6 0,3-4 8 0,-5 3-1 15,3-3-5-15,-1 1 5 0,-3-2-1 0,-1 4 0 16,-2-3 0-16,2 1 1 0,-3-2-1 0,1 1 0 16,-3-2 15-16,-1 0 1 0,0 2 0 0,-2-2-5 15,0 0 2-15,-2 2 0 0,1-2-3 0,-4-1-3 16,3-1-1-16,-4 1-2 0,2 0 2 0,-3-1-6 16,-1 1-3-16,2-2 4 0,-2 2-1 15,0-1-2-15,-2-1-1 0,1 0 0 16,-1 1 0-16,-2 0-2 0,1 0 2 0,-1 1 0 15,-2-2 0-15,2 2 2 0,-2 2 1 0,-1-1-1 16,1-2 2-16,-3 1 0 0,0 0 4 0,-1 1-7 16,-2 0-1-16,2 0 0 0,-3 2 3 0,0-1-3 15,1 2-1-15,-2 0 1 0,1 1-1 0,-2 0 5 16,0 0-5-16,4 1 0 0,-2 0 6 0,-1 3-4 16,14 1-3-16,-26-5 1 0,26 5-1 0,-26-4 2 15,26 4 4-15,-26-1-5 0,26 1-2 0,-23 0 4 16,23 0 1-16,-21 1 33 0,21-1-40 15,-25 4 1-15,25-4-1 0,-23 6 2 0,10-2 0 16,0 0 1-16,1 2 4 0,1-2-3 0,0 2-2 16,1-1 2-16,0 0 2 0,2 3-1 15,-1-2 4-15,-2 3-8 0,3-2 1 0,1 1 3 16,-1 1 0-16,2-1 0 0,0 1 0 0,-1 1 0 16,2-1 0-16,0 1 2 0,0 1 3 0,1 3 5 15,0-3 2-15,-1 0-1 0,1-1-1 0,2 0 3 16,-1 3-3-16,1-2 0 0,0 0 3 0,2 0 0 15,-2 1-7-15,0-1 6 0,2-11-1 0,0 21 2 16,2-11 0-16,-1 0-1 0,0 1 3 16,2-1 9-16,-2 2-5 0,3-2-6 0,-1 1 1 15,1-2-1-15,0 1-5 0,0-2 42 16,1 0-39-16,2 1-13 0,-1-2 5 0,2 2 9 16,-2-2-7-16,3 0 23 0,0-1-18 0,1-1 15 15,2 0-20-15,0-3 15 0,0 2-17 0,-12-4 23 16,28 5-31-16,-28-5 22 0,32 0-20 0,-14 0-1 15,1 0 1-15,1-2 0 0,-1-1 0 0,1-1 2 16,3 0 6-16,-3 0-8 0,0-3 0 0,-5 4 2 16,6-4 3-16,-2 0-2 0,-1 1 0 15,0-2 2-15,-4 2-1 0,1-2 6 0,-2 1-7 16,1-2-1-16,-2 0 14 0,-1-2-14 16,3-1 1-16,-5 1-1 0,1-2 2 0,-3 2-1 15,0-2 7-15,-1 1 37 0,0-2-53 0,-2 2 3 16,-1-1 4-16,0 1 6 0,-2-1 18 0,-1 1-20 15,-1-1 26-15,0 2-19 0,-2-2 15 0,-2 2 9 16,1 0-16-16,-1-2-25 0,-1 2 25 0,-1-2-25 16,-3 3 25-16,3-1-27 0,-4 1 29 0,0 0-31 15,-1 1 30-15,-1-1-33 0,-1 3 25 0,2-1-23 16,-4 1 26-16,2 1-25 0,-1 1 24 16,-1-3-18-16,0 5 17 0,0-3-27 0,1 2 26 15,1 0-22-15,-2 0 24 0,3 1-26 0,13 3 26 16,-27-3-25-16,27 3 34 0,-27-4-36 0,27 4 29 15,-24-1-28-15,24 1 24 0,-25 0-23 0,25 0 23 16,-25 4-25-16,11-1 26 0,0 1-18 16,-2 1 16-16,2 0-23 0,-1 1 23 0,1 0-21 15,0 2 0-15,1 1 3 0,0-1 2 0,0 1 1 16,3 1 8-16,-2 0-6 0,2 1-3 0,1-1 2 16,0 3 5-16,2-2-2 0,-1 1 0 15,0 0 2-15,3 1-1 0,-1 0 2 0,1 0 5 16,1 0-9-16,0 2 2 0,0 0 3 0,2 1 3 15,-1 0-6-15,3-4 2 0,0 3-1 0,0 0 0 16,0 0 7-16,1 0-7 0,1 1 8 0,0 1 0 16,2-2 3-16,0 0-1 0,0-1-1 15,3-1-1-15,-1 1 7 0,1-3 6 0,1 2-11 16,0-2-1-16,2-1-8 0,0-1 7 0,1-1-1 16,1 0-1-16,1-2 1 0,0 1-1 0,1-4 8 15,2 0-11-15,-16-3 2 0,30 3-3 0,-13-4 0 16,2 0-1-16,1-2 1 0,3 0 31 15,1-2-41-15,1 0 14 0,-2-3-10 0,1 1 1 16,4-3 0-16,0-2 1 0,-1 2 2 0,0-1-1 16,-7 1-9-16,1-1 16 0,3-3-15 0,-5 2 23 15,-2-3-22-15,-2 2 13 0,0-2-12 0,-2-1 13 16,0 1-13-16,-2-3 13 0,-3 2-1 16,-1 3 0-16,-2-2 22 0,-2-1-28 0,1 1 1 15,-4 2 0-15,1-1 1 0,-2 0-1 0,-1 1 3 16,-2-2-1-16,1-1 1 0,-3 3 28 0,-4-4-33 15,3 3 27-15,-4 0-24 0,-1 0 19 0,1 2-32 16,-2-2 31-16,-1 3-35 0,4 1 32 16,-4 1-32-16,1 1 32 0,0 1-33 0,-3-1 31 15,0 2-23-15,1 0 23 0,1 2-31 0,-2-1 31 16,0 1-32-16,0 0 32 0,0 2-32 0,16 2 38 16,-31-2-38-16,31 2 38 0,-29-2-39 0,29 2 32 15,-36 2-32-15,20 0 3 0,-2-1 4 0,0 4 2 16,-3 0 2-16,6 0 8 0,-3 3-7 15,-1-1 3-15,2 3-2 0,1-1 2 0,0 1-1 0,2 1 3 16,1 2-1-16,0-1 2 0,1 2 8 16,0 1-10-16,1 1 3 0,2-2-14 0,0 4 14 15,0-2-10-15,3-3 13 0,1 4-5 16,1-1-8-16,-2 0 6 0,4 0-2 0,-1 2-8 16,3-2 27-16,-1 2-13 0,1-3 8 0,0 0-12 15,1 1 13-15,2 1-3 0,-2-1 1 0,4 0 7 16,-1-3-11-16,0 2 5 0,1 0-4 0,3-2 4 15,-2-1-1-15,3 0 1 0,0-1-1 0,1-1 2 16,2-1-3-16,0-2 1 0,1 0-3 0,2-3 9 16,1 2-14-16,0-3 7 0,3-2-4 15,0 2-2-15,0-3 2 0,2-3 0 0,1 2-1 16,3-2-4-16,-1-5 6 0,0 3 7 0,-1-3-11 16,3 2 3-16,-3-2 3 0,1-1-4 15,3-3-1-15,-1 0 3 0,-5 1-2 0,-2-1 1 16,1 1-21-16,-3-3 42 0,0 1-37 0,0-2 19 15,-2 0-29-15,0-1 31 0,-1-2 0 0,-2 2-2 16,1-2 0-16,-3 1-2 0,-2-2-1 0,-4 7 14 16,3-7-8-16,-3 4-11 0,0-1 5 0,-1-1-2 15,-2 0-4-15,-1 2 32 0,0-3-34 0,-4 1 27 16,0-1-31-16,-1-1 28 0,-4 2-20 16,0-1 22-16,0 2-30 0,-5 0 26 0,2 1-29 15,-5 1 30-15,0 0-32 0,-2 3 30 0,1 0-30 16,-4 2 30-16,0 0-24 0,-1 5 23 0,2-2-28 15,-2 4 26-15,3 0-30 0,0 0 33 16,-1 4-33-16,-4 0 29 0,2 2-27 0,1 2 30 16,-1 0-26-16,2 2 24 0,0 1-28 0,0 0 29 15,1 1-32-15,2 2 5 0,1 0 2 0,1 1 4 16,0 0 1-16,1 2 0 0,0 1 10 0,2 0-9 16,2 1 4-16,-1 0-4 0,3 0 3 0,1 0-1 15,0 2-17-15,1-1 23 0,2 2-19 0,0-2 3 16,0 0-3-16,3-1 11 0,0 1 23 0,1-1-24 15,1 1 20-15,1 0-2 0,-1-1-1 16,4 1-4-16,1-2 1 0,-2 0-3 0,0 0 8 0,3-1-2 16,1 1 3-16,0-1-13 0,3 0 0 15,-2-2 0-15,1-2 38 0,3 0-44 16,-3-2 2-16,4 0 0 0,-1 0 2 0,0-2 8 16,2-1 20-16,-1 0-29 0,4-2-2 0,-2-1 0 15,4-2 3-15,-19-1 0 0,35 0 0 0,-17-2 0 16,1-1 2-16,4-2 6 0,0 0-7 0,-1-2 6 15,1-1-7-15,-1-2 3 0,4-4 0 0,-2 2 2 16,-4-1-2-16,0 1 1 0,1-5 0 0,-5 2-16 16,4-4 19-16,-5 3-28 0,-2-2 32 15,1-1-1-15,-3 2-3 0,-1 0-1 0,-2-1 0 16,-1 0 0-16,-2 2-1 0,-3 1 6 0,1-1 18 16,-2 2-29-16,-2 0 22 0,-2-2-29 15,-2 1 27-15,-1-3-29 0,-2 2 29 0,-5 0-32 16,3 1 30-16,-4 3-23 0,1-2 23 0,-1 3-29 15,-1-2 25-15,-1 4-28 0,-1 0 26 0,2 1-28 16,-1 1 32-16,-1 4-30 0,-1-2 26 0,1 2-19 16,-1 2 20-16,-2 0-24 0,2 0 25 0,-1 2-30 15,-1 0 30-15,2 0-29 0,-1 2 30 0,1 1-30 16,-3 0 30-16,1 4-24 0,2-1 23 16,0 2-27-16,0 0 0 0,3 1 2 0,0 2 4 15,0 0 1-15,3 1 1 0,-1 3 2 0,1-3 1 16,0 3 7-16,3-1-9 0,1 3-22 0,1-2 35 15,1 0-26-15,2 1 28 0,1-1-26 16,0 0 26-16,0 2-23 0,3-3 25 0,2 2-4 16,-1-1 4-16,2 2-6 0,0-2 6 0,1-1-11 15,5 0 3-15,-3-2 1 0,6 1-1 0,1-2 1 16,0-3 0-16,2-2 3 0,-1-1 4 0,4-2-7 16,-1 0 3-16,4-3-3 0,-3-2-2 0,7 0 0 15,0-4-1-15,-2 0 3 0,0-1-2 0,-4-1 1 16,0-2 6-16,-1 1-8 0,-1-2 7 15,-3 0-30-15,-1-3 28 0,-4 3-26 0,-1-2 26 16,-1-1-2-16,-4 1-4 0,-2 0-9 0,-1 3-7 0,-3-4-18 16,-2 2-30-16,-1-3-18 0,-4 4-16 15,-2-2-16-15,-4 0-15 0,-1 3-13 16,-1 2-27-16,-2 1-5 0,0 1-37 0,1 1-12 16,1 1-36-16,0 3 41 0,18 0-52 0,-34 2-85 15,34-2-50-15,-31 4-313 0,13-2-242 0</inkml:trace>
  <inkml:trace contextRef="#ctx0" brushRef="#br0" timeOffset="58792.51">26900 11279 30 0,'6'-7'420'0,"-6"7"-151"0,8-14-69 16,-8 14-44-16,1-15-29 0,-1 15-23 0,-3-14-15 15,3 14-21-15,-7-17 16 0,1 7-15 0,-1 1 8 16,0-1 0-16,-1 3 1 0,-3-2 0 16,0 0-29-16,1 1 20 0,-3-1-20 0,-1 1 10 15,0 1-27-15,-1-2 13 0,-3 2-8 0,-1 2-6 16,-2-2-6-16,1 2-17 0,-2 2 22 0,-2-2-9 15,-2 3-2-15,-1 0 8 0,-2 1-8 16,0 2-3-16,-2-1 10 0,-1 1-17 0,-5 2 16 16,-2 1 0-16,1-1-6 0,0 2-1 0,-1-1-3 15,-2 3-2-15,2-1-34 0,-1 1 28 0,0-1-20 16,0 2 38-16,1 0-38 0,-1 1 41 16,3 3-37-16,-1-1 38 0,2-1-37 0,2 2 26 15,-1 1-26-15,3 2 35 0,0 0-36 0,0 1 44 16,1 1-44-16,3 2 41 0,-1 1-41 0,2 1 49 15,0 2-46-15,5-2 51 0,-2 3-48 0,2 0 37 16,3-2-48-16,0 2 56 0,1 0-50 16,4-1 50-16,0 1-40 0,5-2 40 0,0-3-39 15,0 3 34-15,0-1-2 0,4 0 5 0,1 0-4 16,0 1-4-16,3-4-50 0,1 0 56 0,1 2 0 16,2 1-4-16,2 3-7 0,0-3 2 0,2 2-12 15,3 0 6-15,1 2 3 0,5 0-22 0,-1-1 23 16,5 0-24-16,2 0 23 0,3-3-14 15,3 0 18-15,4-1-24 0,2-1 18 0,3-1-22 16,12-1 28-16,-7-3-19 0,9-1 10 0,-4-3-2 0,1-2-4 16,0-3 9-16,2-1-9 0,4-4 16 15,-2-3-19-15,11-2 15 0,0 0-20 16,-2-2 7-16,2-3-7 0,0-2 11 0,-1 1-15 16,0-3 12-16,-1-1-9 0,0-2 12 0,-2-1-13 15,-1-1 11-15,-1-2 12 0,-4 0 6 0,1 0 7 16,-3-1 48-16,-4-3-50 0,0-2 1 0,-4 1 10 15,-3 0 4-15,-1-3 9 0,-10 4 19 0,-5-1-23 16,0-3 11-16,-3-2-12 0,-3-2 11 0,-2-1-13 16,-3-1 14-16,-2 0-22 0,-5-1 28 0,-1 0-20 15,-5 0-11-15,-2 1-2 0,-5-1-2 16,-3 3-7-16,-5 2-16 0,-3 1 8 16,-5-1-16-16,-5 5-2 0,-9-2-2 0,-3 2-3 15,-3 3 4-15,-5 3-15 0,-2 1-8 0,-5 4-5 16,-1 2-14-16,-3 1-7 0,-2 4-5 0,0 0-4 15,9 4-9-15,0 1-13 0,-1 0-4 0,2 3 27 16,1-1-63-16,3 3-17 0,2 2-15 0,4 2-27 16,3 2-25-16,5-1-12 0,3 3-36 0,11 1-42 15,1 2-66-15,7-1-60 0,4 1-280 0,7-2-222 16</inkml:trace>
  <inkml:trace contextRef="#ctx0" brushRef="#br0" timeOffset="59927.57">29955 10846 251 0,'0'0'521'0,"-19"-6"-175"0,19 6-74 16,-13-7-85-16,13 7-31 0,-12-3-30 16,12 3-27-16,0 0-17 0,-12-6-18 0,12 6-24 0,0 0 9 15,0 0-22-15,0 0 9 0,4-13-4 16,-4 13-6-16,14-5-4 0,-14 5-2 0,30-6-7 15,-11 2 0-15,4 1-19 0,1 1 18 0,0 0-3 16,2-1 1-16,0 3 1 0,0-1 0 16,-1 1 0-16,0 1-1 0,1 2-11 0,-1 1 15 15,0-1-8-15,0 0 7 0,-1-1 3 0,-2 2 0 16,1-1 0-16,0 0 3 0,-6 2-10 0,1-2 8 16,-3 3-12-16,-1-1 6 0,0-2 42 0,0 5-53 15,-7 0 46-15,2 1-44 0,-3 4 37 0,-2-1-25 16,-4 1 43-16,-4 5-39 0,-1 1 38 15,-5 3-26-15,-3 3 41 0,-5 1-36 0,-2 0 28 0,0-1-38 16,-1 1 32-16,0-1-32 0,1 0-13 16,-1 0-3-16,2 0 7 0,3 0 0 15,-1-1 1-15,3 0 3 0,2-4-6 0,2-3 5 16,1 4 3-16,1-3-5 0,4-3 3 0,-2 2 3 16,4-4 5-16,2 1-5 0,0 0-2 0,2-2-5 15,2 1 0-15,0-1 1 0,4 2-4 0,-1-3-1 16,2 1 0-16,1-1-1 0,1-1-2 0,-2 0-1 15,2 0-4-15,-1 0 6 0,-1 0-7 0,1 0 0 16,0-2 0-16,-3 1-1 0,-2 0 2 0,2-2-3 16,-2 3-4-16,-1-1 2 0,-1 1 5 0,-1-1-2 15,-2-9 10-15,2 20-13 0,-3-10 17 16,0 0-16-16,-1 2 20 0,-3 2-5 16,5-3 18-16,-8 3-7 0,2-1 14 0,-1 1-12 15,0-5 6-15,1 3-5 0,1-1-10 0,0-1 0 16,1 0-15-16,1 0 9 0,1 0-11 0,2-10 10 15,4 20-11-15,-1-9 9 0,7 1-7 0,2 0 10 16,2 1-10-16,1-1 3 0,2 1-3 0,2-1 10 16,2-2-8-16,-3 3 6 0,0-4-8 0,-2 1 8 15,0-3-9-15,-4 0 12 0,-1 0-6 0,-2-3 5 16,-9-4-10-16,12 10 9 0,-12-10 37 16,10 14 16-16,-10-14 23 0,4 18-8 15,-4-18 19-15,-1 21-24 0,0-9 21 0,-3 3-40 16,-2 2 14-16,-1 1-31 0,0 3 14 0,-1-3-33 15,-1 2 20-15,0 2-30 0,1-3 25 0,1 2-35 16,-4-2 24-16,2 0-36 0,0 3 8 0,-1-4-46 16,3 2-24-16,-1-1-41 0,-1 0-51 0,0-1-38 15,0 0-70-15,1 1 4 0,-2-2-43 0,-1 2-105 16,0-4-61-16,-3 3-291 0,-1-2-294 0</inkml:trace>
  <inkml:trace contextRef="#ctx0" brushRef="#br0" timeOffset="62228.03">4372 16641 235 0,'0'0'203'16,"-21"-8"-81"-16,10 4-24 0,4-3-16 0,-5 2-22 15,3-1-14-15,-2 0-11 0,-2-2-7 16,1 2-5-16,2-2-9 0,-3 1 14 0,3 1 14 16,-1-1 11-16,-1 0 19 0,3 2-15 0,-1-1 10 15,1 1 13-15,9 5-7 0,-18-9 4 0,18 9-17 16,-14-8 12-16,14 8-46 0,-10-6 34 0,10 6-45 15,0 0 38-15,-13-6-40 0,13 6 17 0,0 0-27 16,0 0 15-16,0 0-20 0,0 0 22 0,0 0-22 16,0 0 30-16,0 0-26 0,9 11 23 15,4-3-21-15,3 2 30 0,5 1-26 0,7 4 34 16,3 1-34-16,3 0 39 0,7 1-42 0,6 3 27 16,7-1-34-16,4 0 39 0,3-1-37 0,3-1 41 15,5 2-44-15,3-1 43 0,7-1-41 16,5 2 38-16,2-1-40 0,23 7 39 0,-21-3-44 15,20 5 40-15,-1 2-42 0,-23-5 43 0,20 4-45 16,-20-5 5-16,1-1 9 0,1 0 3 0,-1-3 6 16,2-1 6-16,-1-3 31 0,-2-1-34 0,2-2 20 15,-2-1-34-15,3-2 26 0,1-2-29 0,-2-1 33 16,1 0-34-16,1 0 28 0,-1-4-32 0,2 1 30 16,-5-1-31-16,2-2 30 0,-1 0-32 0,-1-2 30 15,-4 0-31-15,2 0 30 0,-3-1-27 0,-2-2 34 16,-4 1-15-16,-1 0 22 0,-5-4-15 0,-1 3 16 15,-5-1-16-15,-13 0 13 0,-1 0-20 16,-3 0 14-16,-3 0-15 0,-1 0 13 0,-2 0-18 16,-2-1 10-16,-3 1-12 0,-6 1 10 0,-2 0-14 15,-1-1 13-15,-1 1-11 0,-1 0 11 0,-6 1-8 16,1 0 12-16,-4 0-12 0,-13 4 7 0,21-4-8 16,-21 4 11-16,17-4 7 0,-17 4 22 0,0 0 13 15,18-4 17-15,-18 4-8 0,0 0 5 0,13-3 8 16,-13 3-7-16,0 0-1 0,0 0-16 0,0 0-1 15,0 0-19-15,14-3 4 0,-14 3-16 0,0 0 4 16,0 0-13-16,0 0 9 0,0 0-16 0,0 0 10 16,0 0-13-16,0 0 9 0,0 0-13 0,0 0 7 15,0 0-9-15,0 0 5 0,0 0-14 16,0 0 1-16,0 0-19 0,0 0-13 0,0 0-23 16,0 0-19-16,0 0-21 0,0 0-29 0,0 0 15 15,0 0-34-15,0 0 33 0,0 0-54 0,0 0-47 16,0 0-41-16,0 0-8 0,0 0-269 0,0 0-36 15</inkml:trace>
  <inkml:trace contextRef="#ctx0" brushRef="#br0" timeOffset="64311.57">10493 16473 295 0,'3'-12'306'0,"-3"12"-91"16,0 0-55-16,0 0-36 0,4-10-17 0,-4 10 13 15,0 0-43-15,0 0-20 0,11-5 16 0,-11 5-15 16,0 0 31-16,20 1-22 0,-20-1 33 0,22 2 11 15,-7 1-13-15,5 0-3 0,3-2-8 0,2 0-7 16,3 2 37-16,-2-2-65 0,3 0 45 16,3 0-67-16,0 1 33 0,5-1-51 0,2 0 43 15,1-1-58-15,0 2 47 0,2-1-52 0,0 0 44 16,2 0-50-16,0-1 24 0,4 0-25 16,0-1 51-16,3 0-54 0,0-2 51 0,12-2-55 15,0 0 52-15,1-1-49 0,3-1 63 0,-1-2-45 16,4-1-15-16,2-2 27 0,3 1-3 0,1 0-2 15,0-1-3-15,0 2 2 0,2-1 3 0,-1 1-2 16,0 3-2-16,2 1 27 0,-1 0-34 0,0 2 1 16,2-1 0-16,-2 2 0 15,2-1-2-15,-1 1 4 0,-2-1-3 0,2 2 2 0,-2-4-10 16,1 2 54-16,-3-4-49 0,2 1 6 16,0-1 0-16,2-1-6 0,-1 1 3 0,1-2 2 15,-1-2-1-15,3 2-9 0,-4 0 12 0,2 0 41 0,0 0-47 16,-2 1 41-16,1 1-46 0,-1 2 41 15,-1-2-60-15,0 2 12 0,0 1 10 0,-1 1 41 16,-2-1-35-16,1 1 41 0,-4 2-43 0,-1-2 44 16,-1 0-32-16,0 2 32 0,-3-2-46 0,0 0 39 15,-2 0-37-15,1-1 33 0,-5 1-37 16,-7-3 26-16,9 1-31 0,-12 1 32 0,2-1-34 16,-2-1 26-16,2 1-26 0,-1 1 37 0,-1-1-36 15,-2 1 32-15,-2 1-38 0,-1 1 43 0,0 0-34 16,-3 0 19-16,0 2-23 0,0 1 34 15,-4 0-37-15,1 1 35 0,-2 2-38 0,0 1 41 16,-7-2-32-16,0 1 32 0,1 1-38 0,-2-1 44 16,1 1-31-16,1 0 27 0,-3 0-29 0,0-1 25 15,1 1-27-15,-3 0 31 0,2-1-28 0,-1 1 23 16,2-1-19-16,-5-1 26 0,4 1-27 16,-4-1 27-16,1 1-28 0,0-1 28 0,-2 1-25 15,2-1 15-15,-1 1-16 0,0 0 24 0,-3-1-26 16,-1 0 22-16,4 1-28 0,-4-2 26 0,1 1-18 15,3 2 14-15,-3-2-23 0,1-1 23 0,0 0-23 16,2 0 22-16,3 0-22 0,-2 1 15 0,-4-1-12 16,3-1 21-16,2 2-24 0,-1-2 22 15,0 2-22-15,-3-2 23 0,6 1-24 0,-7-1 8 0,7 0-8 16,-7 1 27-16,5-1-26 0,3 0 17 16,-3 0-14-16,1 0 21 0,1 0-23 15,0 0 21-15,-3 0-25 0,3 0 26 0,0 0-18 16,1-1 18-16,0 1-26 0,0-1 27 0,0-1-26 15,2 1 25-15,-2 0-24 0,0 0 20 0,0 1-19 16,0-2 24-16,2 2-27 0,-2 0 25 0,0-1-22 16,-1 1 18-16,1 0-21 0,0 0 19 0,-1 0-17 15,-2 1 24-15,0 1-24 0,0-1 15 0,0-1-16 16,-4 1 22-16,1 0-21 0,-1 1 22 16,-1 0-28-16,-1 0 30 0,0 0-19 0,2 0 0 15,-3 1-6-15,1 1 26 0,-1-2-24 16,1 2-4-16,-1 0 8 0,-1 0 20 0,0-2-16 15,-1 2 17-15,3 0-28 0,-4-1 31 0,2 1-27 16,1-2 22-16,-1 2-24 0,-2 0 18 0,-1-2-18 16,4 2 26-16,-4-1-27 0,2-1 18 0,0 2-15 15,-2-2 22-15,0 1-25 0,-1 1 26 0,1-2-25 16,1 1 19-16,-1-1-19 0,-14-2 26 0,26 6-25 16,-12-3 15-16,0 1-16 0,-14-4 26 0,26 5-27 15,-11-3 25-15,-15-2-25 0,27 5 20 0,-27-5-20 16,28 4 26-16,-28-4-26 0,28 4 19 15,-11-2-18-15,-17-2 26 0,28 4-24 0,-13-1 21 16,-15-3-26-16,27 2 25 0,-27-2-18 16,28 5 12-16,-28-5-16 0,27 3 24 0,-27-3-24 15,27 3 23-15,-27-3-31 0,27 4 28 0,-27-4-13 16,25 2 16-16,-25-2-24 0,26 3 25 0,-26-3-24 16,24 3 25-16,-24-3-26 0,26 1 19 0,-26-1-18 15,24 1 24-15,-24-1-24 0,27 1 24 0,-27-1-25 16,27 1 25-16,-27-1-23 0,29 2 20 0,-29-2-25 15,28 1 35-15,-28-1-33 0,31 3 18 0,-31-3-16 16,29 3 25-16,-13-2-26 0,3 2 25 16,-4-2-28-16,3 2 29 0,-1-2-19 0,1 3 17 15,1-2-24-15,-1-1-5 0,1 2 10 0,0-2 24 16,2 1-24-16,-2 0 23 0,1-1-30 16,5 0 29-16,-5 1-20 0,4 1 17 0,0-1-25 15,0-1 26-15,0 0-23 0,2 1 20 0,-2-1-21 16,-2 1 18-16,-2-1-17 0,2 1 23 0,-4-1-23 15,2 0 15-15,1 2-16 0,-3-2 24 0,2 0-23 16,-3-1 22-16,1 1-27 0,-18-1 24 0,30 2-43 16,-30-2 19-16,30 0-87 0,-30 0 34 0,26-2-61 15,-26 2 11-15,21-1-83 16,-21 1-37-16,18-2-112 0,-18 2-290 0,14-3-170 0</inkml:trace>
  <inkml:trace contextRef="#ctx0" brushRef="#br0" timeOffset="67280.42">30793 9977 288 0,'-4'-9'474'0,"-1"2"-152"16,-4-1-73-16,3 1-57 0,-2 1-48 0,-1-2-28 16,-3 2-21-16,-1-2-30 0,-1 4 15 0,0-2-11 15,-3 3 1-15,2-1-6 0,-6 3-3 0,2 1-6 16,-4 2-5-16,-3 4 25 0,2 2-44 15,-5 2 36-15,-1 4-54 0,3 1 35 0,-1-1-50 16,5 6 41-16,0-1-48 0,3 0 45 0,3 3-47 16,4-5 50-16,4 0-46 0,3-1 52 0,3 0-10 15,5-4-8-15,1 3-1 0,7-1-4 16,3-2-4-16,6 0-5 0,3-3-10 0,5-4 10 16,3 0-10-16,7-5 4 0,3-2 2 0,0-3-51 15,1-4 61-15,-1 1-36 0,-2-5 56 0,-1 0-31 16,-6-3 40-16,-3 0-33 0,-8-1 7 0,-5-1-5 15,-8 1-8-15,-7 1-11 0,-6-3-34 16,-12-1-35-16,-10 2-2 0,-21 2-127 0,-15 0-170 16,-13 7-306-16,-16 0-202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2-16T09:35:51.868"/>
    </inkml:context>
    <inkml:brush xml:id="br0">
      <inkml:brushProperty name="width" value="0.05292" units="cm"/>
      <inkml:brushProperty name="height" value="0.05292" units="cm"/>
      <inkml:brushProperty name="color" value="#FF0000"/>
    </inkml:brush>
  </inkml:definitions>
  <inkml:trace contextRef="#ctx0" brushRef="#br0">27009 11122 162 0,'2'-10'369'15,"1"-1"-81"-15,-2 0-77 0,3-2-4 0,-3 1-14 16,-1-1-35-16,2 2 6 0,-2 0-27 0,0-1 12 16,-2 1-49-16,1 0 36 0,-3 0-54 0,3 1 45 15,-3 0-60-15,0 1 29 0,0 0-66 0,-1 1 43 16,-4 1-46-16,9 7 26 0,-11-10-48 16,11 10 35-16,-17-5-45 0,17 5 31 0,-23 7-32 15,5 2 30-15,-1 4-31 0,-3 7 30 16,-1 4 1-16,2 2-49 0,1 4 47 0,1 1-43 15,1 4 33-15,4 1-51 0,1-1 27 0,3 0 1 16,4 1-1-16,2-1 6 0,4-8 2 0,3-1 1 16,3 0 15-16,4 2-8 0,3-3-8 0,2-4 13 15,4-2-2-15,6-4 2 0,-2-6 0 0,1-2 6 16,4-6 11-16,0-2 4 0,8-5-4 0,0-4 26 16,-2-4-19-16,1-5 33 0,2-7-24 0,-5 2 22 15,-4-2-8-15,-2 0 14 0,-3-3 0 0,-4 0 14 16,-4-2-18-16,-2 0-1 15,-5-3-7-15,-4 2-10 0,-4 3-20 0,-3 1 5 16,-6-2-17-16,-1 3 6 0,-5 2-16 0,-3 5 1 16,-3 1-18-16,-3 8 2 0,-2 3-22 0,2 5 9 15,-7 4-18-15,-4 5-5 0,-1 4-23 0,0 4 17 16,1 5-10-16,-6 7-39 0,7 3 19 0,7 0-57 16,-1 8 26-16,7-3-39 0,6 2-22 0,2 3 7 15,6-2-34-15,3 1 6 0,5-1 25 0,3-3 25 16,2-3 37-16,3-3 22 0,5-4 33 0,-2-6 35 15,1-3 20-15,-1-4 34 0,1-1 19 16,-3-2 9-16,-1-1 19 0,0-1-10 0,-9-6 15 16,16 7-7-16,-16-7 8 0,11 5-1 0,-11-5 42 15,10 4-57-15,-10-4 37 0,0 0-57 16,12 3 29-16,-12-3-40 0,0 0-22 0,0 0 23 16,10 8-36-16,-10-8 34 0,5 13-36 0,-4-2 32 15,1 4-39-15,-4 5 32 0,1 5-35 0,-2 8 48 16,-1 2-26-16,0 5-33 0,-1 4 37 0,-2 2-37 15,2 12 36-15,-2 0-36 0,3-10-1 0,0 1 8 16,1-2-3-16,1 1 30 0,0-3-31 16,2 0 28-16,0-2-54 0,0-3 15 0,2-3-54 15,-1-7 10-15,0-3-60 0,-1 0-71 0,0-4-75 16,0-5-65-16,0-3-216 0,0-4-59 16</inkml:trace>
  <inkml:trace contextRef="#ctx0" brushRef="#br0" timeOffset="365.99">26883 12026 836 0,'-1'-25'430'0,"-1"4"-99"16,0 1-84-16,0 3-37 0,-1 4-37 15,-2 0-31-15,3 3-70 0,-2 0 28 0,4 10-17 16,-11-10-26-16,11 10-4 0,0 0-7 0,-24 4-10 16,13 3-47-16,-5 6 43 0,-2 6-48 0,-2 5 35 15,-2 3-53-15,0 4 63 0,-7 8-43 0,-2 2 42 16,2 0-49-16,-4 2 42 0,3-1-47 0,2-2 35 15,0-2-44-15,6-8 20 0,5-4-47 16,1-2 9-16,6-4-31 0,1-4-26 0,4-3-2 16,5-13-7-16,0 14 31 0,0-14 6 0,0 0 18 15,20-4 14-15,-3-6 6 0,7-8 24 16,3-6-10-16,6-5 69 0,2-7 22 0,3 0 7 16,-3 0 14-16,3 0 3 0,-3 2 43 0,0 4-52 15,-8 6 26-15,0 3-50 0,-3 3 26 0,-2 2-64 16,-1 6 51-16,-4 0-51 0,0 5 53 0,0 3-49 15,1 1 42-15,-1 2-47 0,3 1 31 0,0 6-40 16,3-1 29-16,3 7-31 0,-1 0 30 0,1 2-43 16,1 4 36-16,-2-1-58 0,1-1 13 15,-2 3-83-15,2-2-25 0,-3 0-89 0,-1 1-80 16,-1-1-350-16,-4-4-177 0</inkml:trace>
  <inkml:trace contextRef="#ctx0" brushRef="#br0" timeOffset="1584.09">27762 11150 457 0,'0'0'467'0,"0"0"-137"15,0 0-58-15,0 0-93 0,-10 6 23 16,10-6-65-16,0 0 25 0,0 0-62 0,-13 4 38 0,13-4-67 15,0 0 33-15,0 0-61 0,0 0 23 0,-13 6-44 16,13-6 28-16,0 0-44 16,0 0 40-16,0 0-48 0,0 0 38 0,0 0-44 15,17 2 41-15,-17-2-45 0,34-2 40 0,-8 0-51 16,2-4 53-16,7 0-43 0,2 1 43 0,1-2-43 16,3-2 45-16,1 0-48 0,3 1 34 0,1-4 1 15,-2 2-15-15,2 1-10 0,-5-2-62 0,-2 3 26 16,-4-2-46-16,-3 0-11 0,-12 5-33 0,-1-3-56 15,-6 1-36-15,-4 0 4 0,-9 7 41 0,4-12 19 16,-4 12 53-16,-5-14 29 0,-3 6 53 0,-1 0 50 16,-2-1 42-16,-2 1 38 0,-1 1 19 15,0-1 5-15,0 1-4 0,-2 1 17 0,4 0-34 16,-1-1 30-16,-3 2-62 0,6 1 51 16,10 4-59-16,-23-7 34 0,23 7-52 0,-18-5 27 15,18 5-49-15,-14-4 21 0,14 4-22 0,0 0 6 16,0 0-31-16,-16 1 31 0,16-1-41 0,0 0 38 15,2 13-38-15,-2-13 35 0,19 12-23 0,-4-3 19 16,4 0-33-16,4-2 46 0,1 2-27 0,6-1 29 16,0 0-32-16,-6 0 25 0,-1-1-33 0,2 1 29 15,-4 0-27-15,-3-2 15 0,-4-1 5 0,0 2-5 16,-2 1-24-16,-5-2 25 16,0 2-29-16,-7-8 26 0,3 15-10 0,-5-5 10 15,-6 2-33-15,-3 3 38 0,-3 0-28 0,-8 2 26 16,-2 1-27-16,-2-1 28 0,-1 1-34 0,-1-2 30 15,1 2-27-15,1-2-3 0,1 0-56 0,7-2 12 16,-1-3-61-16,6-1-24 0,2 0-71 0,3-4-88 16,8-6-95-16,-9 12-160 0,9-12-75 0</inkml:trace>
  <inkml:trace contextRef="#ctx0" brushRef="#br0" timeOffset="1866.09">28764 10880 581 0,'0'0'547'0,"2"-14"-190"0,-2 14-40 16,1-10-109-16,-1 10 0 0,0 0-86 0,2-12 18 15,-2 12-66-15,0 0 2 0,0 0-45 0,0 0 30 16,0 0-38-16,7 8 29 0,-7-8-49 0,5 20 39 15,0-6-47-15,-1 2 41 0,1 4-15 0,-1 0-11 16,2 2 7-16,-3 0 3 0,-1 0-47 0,1 2 22 16,-1-1-68-16,0-2-17 0,-2-3-72 0,0-2-102 15,0-1-52-15,-1-3-262 0,0-2-102 16</inkml:trace>
  <inkml:trace contextRef="#ctx0" brushRef="#br0" timeOffset="1984.09">28805 10879 268 0,'-2'-19'367'0,"-2"2"-140"16,2 4-89-16,-2 0-77 0,-1 4-71 0,1 1-25 0,4 8-53 15,-9-11-19-15,9 11-139 0,0 0 71 0</inkml:trace>
  <inkml:trace contextRef="#ctx0" brushRef="#br0" timeOffset="2368.09">28894 10868 39 0,'0'0'474'0,"14"13"-168"0,-14-13-58 16,10 11-44-16,-10-11-36 0,5 14-25 0,-5-14-4 16,4 15-28-16,-4-15 3 0,2 16-50 0,-2-16 35 15,0 18-46-15,0-18 11 0,-2 19-12 0,2-10-9 16,0-9-31-16,-2 18 21 0,0-8-43 0,-1 1 40 16,0-1-32-16,0 0 22 0,-2-1-22 0,5-9 23 15,-7 16-29-15,7-16 25 0,-5 12-39 16,5-12 42-16,-4 10-29 0,4-10 32 0,0 0-33 15,0 0 27-15,0 0-28 0,0 0 31 0,0 0-27 16,2-10 27-16,3 2 15 0,4-5-41 16,-1 4 40-16,1-5-37 0,2 1 42 0,1-1-43 15,-2 2 40-15,2 1-46 0,-2 1 37 0,0 1-32 16,0 0 36-16,1 1-40 0,-2 1 34 0,-9 7-32 16,17-7 30-16,-17 7-40 0,16-3 47 0,-16 3-57 15,0 0 47-15,24 4-44 0,-24-4 45 16,17 11-40-16,-10-4 39 0,0 0-39 0,-1 0 24 15,2 2-49-15,-2 1 35 0,-1-1-45 0,-1 0-25 16,1-2-32-16,-5-7-53 0,9 15 6 0,-9-15-3 16,9 13-10-16,-9-13-3 0,14 7-13 15,-14-7 6-15,17 3 17 0,-17-3 17 0,22-4-110 16,-8-1 76-16</inkml:trace>
  <inkml:trace contextRef="#ctx0" brushRef="#br0" timeOffset="2751.09">29274 11015 720 0,'11'-9'142'0,"-2"-4"26"0,1 2 25 0,-2 0 14 15,-1-2-38-15,-4 2-5 0,1 0-28 0,-4 11-4 16,2-18-16-16,-2 18-11 0,-2-13-13 15,2 13-11-15,-1-13 35 0,1 13-60 0,-3-11-19 16,3 11-17-16,0 0 46 0,-2-9-54 0,2 9 0 16,0 0-11-16,0 0 38 0,0 0-48 0,6 8 44 15,-6-8-42-15,10 11 37 0,-3-3-41 0,-1 0 44 16,3 2-48-16,1-1 47 0,-1 4-52 16,0-3 49-16,0 1-53 0,0 0 50 0,-1 0-55 15,-2-2 59-15,0 1-46 0,-2-1 43 0,-4-9-47 16,6 16 46-16,-6-16-47 0,1 14 38 0,-1-14-37 15,-7 12 40-15,7-12-42 0,-11 12 49 16,11-12-50-16,-18 8 48 0,18-8-52 0,-22 3 41 16,22-3-61-16,-24-3 41 0,11-1-56 0,-2 1 37 15,3-4-34-15,-1-1 19 0,3-1-19 0,3-2 16 16,0 0 2-16,2 2 11 0,3-1 1 0,-1 1 13 16,3 9 8-16,-2-17 9 0,2 17 9 0,-2-13-9 15,2 13 18-15,-2-10-3 0,2 10-3 0,0 0-6 16,-2-10 0-16,2 10 1 0,0 0 40 0,0 0-54 15,0 0 39-15,-7 11-35 0,7-11 38 16,-7 15-44-16,2-5 38 0,3 3-40 16,-5 1 35-16,3-1-39 0,-1 2 31 0,1 0-54 15,1-2-9-15,-1 1-86 0,1-5-80 0,2 1-66 16,1-10-286-16,-1 15-78 0</inkml:trace>
  <inkml:trace contextRef="#ctx0" brushRef="#br0" timeOffset="4552.08">29592 10772 281 0,'7'-14'651'16,"-1"-1"-237"-16,-1 4-52 0,1 1-108 0,-6 10-38 0,6-15-44 15,-6 15-40-15,5-11-27 0,-5 11-26 0,0 0-16 16,0 0-13-16,0 0-10 0,0 0-10 16,11 9-2-16,-6 1-8 0,0 2 24 0,-1 3-37 15,0 3 33-15,1 2-43 0,-1 1 36 0,0 0-48 16,1 0 28-16,0 2-64 0,-2-2 38 0,1 0-66 15,-1 1 28-15,1-6-26 0,-2 2-33 0,2-3-51 16,-3-3-21-16,0-1-24 0,-1-11-7 0,1 15 25 16,-1-15 20-16,0 0 13 0,-2 15 42 15,2-15 57-15,0 0 59 0,0 0 69 0,0 0 34 16,-12-5 8-16,12 5 2 0,-8-10 18 16,8 10 8-16,-6-13-26 0,6 13 12 0,-6-14-35 15,6 14 29-15,-4-14-57 0,4 14 35 0,-3-10-64 16,3 10 34-16,0 0-56 0,0-15 42 0,0 15-58 15,4-8 36-15,-4 8-43 0,12-7 41 0,-12 7-47 16,15-5 41-16,-15 5-46 0,24-5 39 0,-24 5-45 16,31-4 40-16,-15 0-48 0,3 2 55 0,-2 1-51 15,1-2 46-15,0 2-38 0,-18 1 39 16,27-3-40-16,-27 3 30 0,22-1-26 0,-22 1 37 16,0 0-42-16,23 0 45 0,-23 0-39 0,0 0 43 15,16 7-47-15,-16-7 36 0,4 10-26 0,-4-10 36 16,4 11-40-16,-4-11 42 0,0 16-44 0,-1-6 41 15,0 0-40-15,-1 1 40 0,1 1-37 16,0 0 32-16,-1-1-48 0,1-1 43 0,1 2-50 16,0-12 21-16,-1 17-34 0,1-17 15 0,1 12-32 15,-1-12 40-15,1 12-11 0,-1-12 22 0,0 0-13 16,0 0 20-16,0 0-10 0,0 0 18 16,15-5-13-16,-15 5 16 0,9-17-10 0,-1 6 16 15,-2-3-15-15,3-2 2 0,1 0 0 0,1-2 3 16,0 3-1-16,1-1-11 0,-1 4 14 0,0-2 1 15,-1 4-1-15,1 1 2 0,-4 3 0 0,0-2-2 16,-7 8 0-16,14-6-13 0,-14 6 15 0,0 0 0 16,15-2-2-16,-15 2 2 0,0 0 0 0,13 7 0 15,-13-7-1-15,6 9 0 0,-6-9-2 16,5 14 2-16,-5-14-1 0,6 14 0 16,-6-14 15-16,6 14-18 0,-6-14 16 0,5 15-30 15,-5-15 38-15,4 14-28 0,-4-14 9 0,6 11-20 16,-6-11-12-16,5 9-9 0,-5-9-16 0,0 0-3 15,12 7 12-15,-12-7-4 0,0 0 0 0,18-2-2 16,-18 2 4-16,18-7 2 0,-7 2 8 0,-2-1-10 16,4-2 33-16,-2 1-14 0,-2-1 37 0,2 2 5 15,-4-2 54-15,-7 8 20 0,12-10 7 0,-12 10 1 16,10-7-15-16,-10 7-8 0,6-7-4 16,-6 7-14-16,0 0-10 0,0 0-9 15,0 0-7-15,0 0-13 0,0 0-1 0,0 0 2 16,0 0 37-16,0 0-49 0,2 11 35 0,-2-11-44 15,-2 10 38-15,2-10-44 0,0 10 40 0,0-10-51 16,4 11 48-16,-4-11-39 0,7 12 37 0,-7-12-39 16,15 10 36-16,-6-5-39 0,-9-5 39 0,23 6-50 15,-9-3 45-15,-14-3-38 0,30 0 28 0,-13-3-37 16,1 1 33-16,0-3-28 0,1-1 20 0,-5 0-20 16,-1-2 9-16,0 0 5 0,-1-1 5 15,-4 0 2-15,-1 0 4 0,-1 2 4 0,-1-2-10 16,-5 9 17-16,6-14-9 0,-6 14 3 15,1-10 2-15,-1 10-9 0,0 0 9 0,0 0-1 16,-7-8-12-16,7 8 9 0,0 0-5 0,-13 9 6 16,13-9 38-16,-11 12-50 0,11-12 33 0,-10 14-51 15,10-14 11-15,-7 15-19 0,7-15 15 0,0 16-40 16,0-16-10-16,6 15-7 0,-6-15-10 0,9 11 16 16,-9-11-6-16,20 7 13 0,-20-7 4 0,25 3-25 15,-25-3 3-15,35-2 5 0,-17 0 9 16,2-3 9-16,2-3 5 0,-4 0 18 0,1-1 29 15,-2 0 20-15,-3-2 19 0,1 1 2 0,-6 0 29 16,0 1-9-16,-1 3 42 0,-8 6-27 16,11-13 35-16,-11 13-5 0,0 0-19 0,5-9-23 0,-5 9-11 15,0 0-10-15,0 0-19 0,0 0 5 0,-15 6 4 16,15-6-10-16,-10 11-2 0,10-11-4 16,-10 14 0-16,10-14 23 0,-9 13-46 0,9-13 38 15,-4 14-36-15,4-14 25 0,0 11-31 0,0-11 19 16,6 12-26-16,-6-12 2 0,11 6-25 15,-11-6 13-15,18 3 2 0,-18-3-5 0,26-7-2 16,-10 1 3-16,3-3-19 0,0-1 36 16,4-5-35-16,1-3 52 0,-4-2-28 0,1-3 32 0,-2-3-26 15,-2-3 27-15,-3-5-34 0,0 0 32 0,-2-5-27 16,2 1 48-16,-3 0-23 0,-1 3 55 16,-2 4-23-16,-3 6 56 0,0 3 3 0,-1 6-7 0,-1-1-20 15,0 5 1-15,-2 3-22 0,-1 9 2 16,3-15-9-16,-3 15-7 0,0 0-5 15,0 0-12-15,0 0-3 0,0 0 5 0,-10 15-10 16,8-4-1-16,-1 6 7 0,1 1-2 0,0 3-2 16,0 3-26-16,-1 1 23 0,1 1 8 0,-2 3-11 15,-1 3 6-15,0-5-1 0,1-1 4 0,-1-1-13 16,-1 0-6-16,1-3-12 0,-2-1 9 0,2-6-9 16,1 0 3-16,1-5-5 0,-1-1-2 0,4-9-8 15,-4 11 4-15,4-11-8 0,0 0 23 0,0 0 8 16,0 0 6-16,0 0 6 0,0 0-31 15,0 0 53-15,-1-13-39 0,1 13 35 16,5-17-30-16,1 6 35 0,-1 2-37 0,1-2 41 16,2 1-46-16,1-2 44 0,0 2-44 0,1 1 27 15,-1 2-29-15,2-2 46 0,-1 3-49 0,3 0 42 16,-1 1-43-16,1-2 41 0,-13 7-41 0,22-7 30 16,-22 7-29-16,24-4 42 0,-24 4-43 0,20-2 44 15,-20 2-47-15,19-1 48 0,-19 1-46 0,0 0 32 16,20 2-44-16,-20-2 62 0,13 5-45 0,-13-5 45 15,8 7-45-15,-8-7 46 0,4 9-46 16,-4-9 40-16,1 14-46 0,-1-14 51 0,0 17-6 16,0-17-7-16,-4 19 0 0,3-7-5 15,-1-1-1-15,0-1-13 0,1 1-7 0,1-11 20 16,-1 19 0-16,1-19-1 0,-2 18-3 0,2-18 0 16,3 17-1-16,-3-17 15 0,5 14-19 0,-5-14-7 15,9 12 7-15,-9-12 9 0,15 7-8 0,-15-7-1 16,22 7 0-16,-22-7-12 0,25 0 15 0,-25 0-6 15,28-4 6-15,-10 1 2 0,-4-3 5 0,5 0 8 16,-2-4 5-16,-1 0-18 0,0-1 29 0,-1-3 4 16,-2 0 8-16,1 1 6 0,-4-4 5 15,0 2 10-15,-4 3 5 0,0-2-6 0,-3 2-4 0,-1-1-19 16,-1 3 0-16,-2-2-15 0,-1 1-3 0,0 2-14 16,-1-3-10-16,-1 2-20 0,-2 1-29 15,1 2-26-15,5 7-19 0,-8-11-23 0,8 11-42 16,-9-9-3-16,9 9-95 0,-10-5-67 15,10 5-248-15,0 0-95 0</inkml:trace>
  <inkml:trace contextRef="#ctx0" brushRef="#br0" timeOffset="5118.09">31782 10676 156 0,'0'0'422'0,"0"0"-91"16,0 0-32-16,0 0-59 0,0 0-13 0,0 0-50 15,0 0 1-15,0 0-33 0,0 0-14 0,0 0-28 16,0 0 7-16,0 0-28 0,0 0-10 0,0 0-15 16,-7 15-8-16,1-6-10 0,-1 1 4 0,-3 2-16 15,4 1-8-15,0-1 3 0,-3 6 0 0,2-4-5 16,3-1-4-16,1 0-3 0,1-1-2 16,2-2 2-16,0 2-5 0,2-2-23 0,1-1-1 15,4-1-24-15,3-2-11 0,4-1 0 16,4 0-27-16,5-2 10 0,4-3-49 0,2-2 16 15,5-4-32-15,0 0 18 0,-2-5-4 0,-2-2 1 16,-4-3 15-16,1-4 30 0,-5-1 27 0,-3-5 12 16,-1-5 28-16,-4 0 25 0,2-2 21 0,-5 0 57 15,-1 2-38-15,-1 1 41 0,-4 6-6 16,-1 2 74-16,0 4-39 0,-3 4 7 0,1 0-12 16,-1 5-22-16,-1 9-23 0,2-17-13 0,-2 17-9 0,0 0-15 15,-5-7-9-15,5 7-6 0,0 0-5 16,-9 12-3-16,5 0-9 0,1 4 1 15,0 4 0-15,0 2 2 0,0 4-5 0,0-1-15 16,2 3 16-16,-2 1-1 0,2-1-4 0,1 1-1 16,-2 0-27-16,2-4-30 0,-2 0-25 0,2-1-8 15,-2-8-17-15,2 1-65 0,-2-4-39 0,1-4-54 16,1-9-329-16,-2 12-127 0</inkml:trace>
  <inkml:trace contextRef="#ctx0" brushRef="#br0" timeOffset="5252.09">32089 10842 238 0,'-3'-9'473'0,"-1"1"-71"16,3-2-105-16,0 0-26 15,-1-3-55-15,2 4 1 0,0-2-19 0,0 0-8 0,2 1-30 16,0-1-41-16,2 0-16 0,1-1-26 16,4 0-13-16,1 0-15 0,5 2-14 0,2-1-19 15,4 1-33-15,1 3-69 0,3-1-44 0,6 2 27 16,-2 2-77-16,9 0-105 0,-3-2-86 0,4 5-193 16,0 1-79-16</inkml:trace>
  <inkml:trace contextRef="#ctx0" brushRef="#br0" timeOffset="5852.09">28270 11706 265 0,'6'-14'662'0,"-1"2"-243"0,-1 0-62 0,1 2-116 15,-2 3-5-15,-3 7-69 0,4-16-22 0,-4 16-9 16,2-10-25-16,-2 10-20 0,5-10-19 0,-5 10-20 16,0 0-8-16,0 0-5 0,0 0-21 0,0 0 7 15,0 14-7-15,-1-2 21 0,0 2-33 16,0 4 25-16,1 1-36 0,-2 6 28 0,2-1-12 15,0 1-53-15,2 0 27 0,-1-1-68 0,0 0 25 16,2-3-44-16,-1-4-14 0,2 1-42 16,0-3-47-16,1-3-42 0,-3-2-12 0,-2-10-51 0,8 11-164 15,-8-11 86-15</inkml:trace>
  <inkml:trace contextRef="#ctx0" brushRef="#br0" timeOffset="6619.09">28281 11925 277 0,'-11'-8'428'15,"-2"1"-113"-15,-2 1-47 0,2-1-59 16,-1 1-30-16,0 0-46 0,14 6-7 0,-23-6-47 15,23 6 8-15,-19-4-20 0,19 4-32 0,0 0 12 16,-18-2-25-16,18 2 15 0,0 0-25 0,0 0 11 16,0 0-16-16,2 10 18 0,-2-10-34 0,23 6 9 15,-6-6-16-15,5 0 2 0,4 0-13 0,5-4-1 16,4 0 3-16,3-2 9 0,-2-2-5 0,0-1 9 16,-3 1 3-16,0-2 5 0,-10 1-1 15,-2-1 0-15,-2 0 21 0,-4 0 7 0,-6 0 4 16,1-1 9-16,-5-2 1 0,-1 3 2 15,-1-1 4-15,-3 1 1 0,-1 0 13 0,1 10 34 16,-3-18-48-16,-1 10-10 0,4 8 9 0,-6-15-7 16,6 15-5-16,-8-12-7 0,8 12-7 0,-5-7 10 15,5 7-20-15,0 0-9 0,0 0 9 0,0 0 0 16,-10 6 35-16,10-6-45 0,0 11 38 0,0-11-51 16,2 19 38-16,0-6-38 0,0-1 34 0,0 4-41 15,1-1 32-15,1 0-47 0,-1 1 43 0,0-3-49 16,3 1 29-16,-3-3-52 0,1 1 42 15,0-3-36-15,1 0 14 0,-5-9-21 16,9 14-4-16,-9-14-23 0,9 8 29 0,-9-8 16 16,0 0 1-16,16 3 4 0,-16-3 5 0,17-6 16 15,-17 6 1-15,21-11-22 0,-10 2 44 0,1 0 10 16,-1-1 8-16,0-1 7 0,0 1 6 0,-1 0 7 16,-1 1 0-16,2-1-37 0,-3 3 40 0,-1 0-12 15,-7 7 0-15,10-11-9 0,-10 11-4 0,10-7-3 16,-10 7 0-16,11-5 15 0,-11 5-36 0,0 0 38 15,0 0-31-15,21 1 21 0,-21-1-25 16,13 7 23-16,-6 1-24 0,0-2 22 0,3 2-28 16,-1 1 34-16,2-2-35 0,0 2 30 0,-1 0-21 15,1-1 24-15,-1-1-23 0,-2-1 24 0,-1 0-36 16,3 0 54-16,-10-6-46 0,13 9 38 16,-13-9-26-16,9 6 39 0,-9-6-37 0,0 0 37 15,15 5-54-15,-15-5 48 0,0 0-48 0,0 0-10 16,23 0 22-16,-23 0 36 0,15-2-9 0,-15 2-8 15,19-7-47-15,-19 7 53 0,22-8-50 0,-11 3 36 16,-1 0-36-16,1-2 32 16,1 1-34-16,-3 1 30 0,0-1-58 0,0-2 65 0,-4 1-35 15,2-2 12-15,-3 0 10 0,-4 9-6 0,5-16 2 16,-5 16 14-16,1-16-27 0,-1 16 32 16,-3-14-5-16,3 14 9 0,-6-12 5 0,6 12 44 0,-12-9-41 15,12 9-23-15,-14-6 21 0,14 6 31 16,0 0-43-16,-24 2 42 0,24-2-57 0,-17 14 51 15,8-7-48-15,-1 2 52 0,1 3-41 0,3 0 39 16,-1 2-5-16,1-2-10 0,5 2 2 0,0-2-50 16,2 2 44-16,4 0-66 0,1 0 15 15,6 1-65-15,4-3-54 0,5-2-126 0,8-1-462 16,5-4-256-16</inkml:trace>
  <inkml:trace contextRef="#ctx0" brushRef="#br0" timeOffset="8887.12">30204 11718 286 0,'5'-7'380'16,"-5"7"-127"-16,7-14 14 0,-7 14-81 15,2-15 2-15,-2 15-37 0,-4-15-25 0,-3 8-19 0,1 1-44 16,-5 0 22-16,0 1-19 0,-3 3-2 16,-2-2-8-16,-1 3-8 0,17 1-6 0,-34 1-11 15,15 2-4-15,0 3-7 0,-1-1-3 0,3 4-3 16,1 1-5-16,3 1 33 0,3-1-42 16,2 0 34-16,3 3-43 0,2-2 27 0,3-1-35 15,4 2 44-15,6 5-28 0,1-4 22 0,3 1-35 16,4-1 34-16,3-1-34 0,4 1 22 0,-4-2-26 15,2-1 41-15,-2 0-39 0,-1-2 38 0,-2 1-38 16,-1 0 2-16,-4-3 4 0,-4 0-10 0,0 1-3 16,-9-7 24-16,10 11 0 0,-10-11 25 0,-2 10-21 15,2-10 5-15,-14 13 4 0,2-9-3 0,-9 4-13 16,0-3 22-16,-4-1 37 0,-2 0-54 16,0-2 41-16,-1-2-49 0,0 0 40 15,1-1-50-15,3-3 35 0,2-1-62 0,3-1 31 16,4-3-46-16,5-2 7 0,0-2-36 0,8-2-30 15,2 2-8-15,6-9-9 0,6-3 2 0,4 0 12 16,6 1 21-16,1 2 18 0,5-1 15 0,1 1 23 16,1 2 22-16,2-1 19 0,0 3 24 0,0 1 9 15,-2 0 27-15,0 4-21 0,-2 0 33 0,1 2-47 16,1 2 46-16,-6 3-24 0,1 1 34 0,-2 4-12 16,-3 1-11-16,5 1-9 0,-2 5-10 15,-4 2-5-15,0 3-19 0,-1 3 16 16,2 4-8-16,-1 4-4 0,-2 0-3 0,-2 3 24 15,-2 4-35-15,0-2 32 0,-4 2-48 0,0 1 16 16,-2 0-4-16,-1-5 2 0,-2 0-1 0,-3 0 0 16,-1-5 0-16,0 3 0 0,-4-2-12 0,-1 0 16 15,-1-2-7-15,-1-3 6 0,-1-2-1 0,2-3 1 16,-1-2-2-16,0-2 0 0,7-7-5 0,-13 9 17 16,13-9-6-16,0 0 6 0,-18-3-4 0,18 3 0 15,-10-16-4-15,7 5-11 0,-2-5-10 16,5-1 59-16,2-7-51 0,1 0 49 0,1-1-47 15,5-4 37-15,3 3-43 0,-1 1 36 16,1 5-36-16,-1 1-9 0,3 3 6 0,2 1 11 16,-1 1 1-16,3 2 1 0,0 2 2 0,1 2 1 15,1 1 1-15,1 3-6 0,0 1 1 0,-3 2 9 16,3 2-2-16,-2 1-1 0,-1 0 2 0,0 3-5 16,-4 2 2-16,2-1-9 0,-6 1 3 0,-4 2 47 15,1 0-53-15,-7-9 46 0,2 17-43 16,-4-6 43-16,-6 1-44 0,-1-1 32 0,-4 1-33 15,-1 1 37-15,-1-3-40 0,-2-1 42 0,3-2-46 16,-1-2 44-16,3-1-43 0,12-4 55 16,-21 2-48-16,21-2 38 0,-15-2-43 0,15 2 46 0,-10-9-53 15,10 9 47-15,-1-17-50 0,2 4 45 16,8-2-49-16,0-2 48 0,3-1-53 0,3 2 11 16,3-4 4-16,2 3 2 0,-1 1 2 0,-1 3 3 15,2 1-1-15,-4 1 6 0,3 1-7 0,1 3 9 16,-2 1 0-16,-1 0 1 0,0 4-1 15,-17 2 2-15,30-2-2 0,-30 2-5 0,26 3-2 16,-10 2 11-16,-5 0 0 0,0 0-1 0,1 3-1 16,-3-2 2-16,-2 1-6 0,-1 2 2 0,-2 1-3 15,-4-10 10-15,4 15 41 0,-4-15-51 0,-6 16 45 16,6-16-52-16,-10 17 45 0,5-9-48 16,-3 0 42-16,-1-2-56 0,-1-1 42 0,10-5-48 15,-18 6 30-15,18-6-35 0,-20 0 15 0,20 0-39 0,-20-4 0 16,11-2-20-16,-1-2-19 0,3-3-8 15,-1-2 26-15,3-3-4 0,3-2 13 16,2-2-13-16,1-4 14 0,3-1-18 0,1-1 56 16,5-3 7-16,0 2-3 0,-1 6 19 0,3 1 6 15,-1 0-3-15,0 4 15 0,2 0 3 0,-2 1-47 16,4 5 58-16,-6 2-4 0,0 1-4 0,-9 7 0 16,15-3-2-16,-15 3-3 0,14 3-1 0,-14-3-6 15,16 13 2-15,-9-2-1 0,1 0-5 0,-1 6-14 16,1 0 5-16,-2 3-9 0,0-1-7 15,-1 1 6-15,-1 1 2 0,1-1 7 16,-1 0 4-16,-2-2 0 0,1-1 9 0,-2-1 8 16,1-2 7-16,-4 0 6 0,2-1 14 0,-2-2 11 15,0 0 12-15,-2-2-1 0,4-9 19 0,-4 15-2 16,4-15-1-16,-6 12-1 0,6-12-7 0,0 0-8 16,-9 8-8-16,9-8-17 0,0 0 12 0,0 0-2 15,-11-7-6-15,11 7-3 0,-5-11-4 0,5 11-7 16,0-16 0-16,2 6-17 0,1-1-33 0,2-2 56 15,1-2-47-15,2 1 47 0,2 1-48 16,2-1 47-16,-2 4-46 0,4-3 31 0,0 3-36 16,1 2 54-16,2-1-48 0,-2 3 47 0,1-1-47 15,0 4 46-15,0-1-46 0,-1 1 31 0,-15 3-35 16,27-1 39-16,-27 1-38 0,21 1 39 16,-21-1-37-16,21 6 53 0,-21-6-49 0,14 8 45 15,-14-8-47-15,13 11 41 0,-13-11-48 0,8 13 50 16,-8-13-5-16,4 15-3 0,-4-15-5 0,1 15 5 15,-1-15-5-15,1 16-1 0,-1-16-3 0,0 14 1 16,0-14-3-16,2 12 0 0,-2-12-1 0,4 12 0 16,-4-12 1-16,8 7-3 0,-8-7 2 0,14 5-2 15,-14-5 0-15,23 0 1 0,-23 0-4 0,32-2 2 16,-9-3-46-16,-2 0 51 0,3-2-42 0,-1 0 48 16,-1-1-44-16,-2-2 48 0,1-1-45 0,-2 1 50 15,-4 0-48-15,2-1 48 0,-6 2-44 0,-2 1 51 16,2 1-43-16,-5 0 58 0,-6 7-28 15,10-10 40-15,-10 10-32 0,7-9 21 0,-7 9-27 16,0 0 12-16,7-8-20 0,-7 8 12 0,0 0-17 16,0 0 16-16,0 0-26 0,0 0 23 0,0 0-25 15,-2 13-2-15,2-13 1 0,0 14 21 0,0-14-21 16,1 21 21-16,2-9-3 0,-1 6 5 0,2 6-1 16,1-2 1-16,2 2-4 0,0 6-2 0,1 1-2 15,1 2 1-15,0 2-3 0,2-2-24 0,0 5 3 16,2-1 6-16,0 1 23 0,2-1-22 15,-2 1 20-15,3-1-20 0,-1-2 22 0,-2-1-23 0,-2-1 24 16,-2-3-23-16,-1-6 24 0,-3-3-16 16,-2-2 12-16,-1-2 2 0,-4-5-2 0,1 2 0 15,-5-3 18-15,3 3 6 0,-6-4 10 0,-3 0 14 16,2-2 6-16,-3-2 19 0,-4-1 17 0,1-1 13 16,-3-3 3-16,-4-1-5 0,-4-2 18 0,-3-2-8 15,-3-2 27-15,-1-3-27 0,0-3-2 0,0 0-3 16,2-2 21-16,2-2-18 0,2-2-11 0,3 0-22 15,4-4-13-15,5 1-16 0,7-1-12 0,3-1-13 16,5-2-10-16,5 0-11 0,6-5-16 0,6 0-26 16,3 3-32-16,6-2-35 0,4 4-44 0,8-1-38 15,-1 5-36-15,-2 0-38 0,3 6 7 16,-1 2 10-16,-3 1-15 0,-1 2-51 0,-8 6-67 16,-6-3-347-16,0 5-241 0</inkml:trace>
  <inkml:trace contextRef="#ctx0" brushRef="#br0" timeOffset="9170.12">30096 12627 772 0,'-10'6'504'0,"10"-6"-89"0,-15 9-140 16,15-9-17-16,0 0-90 0,0 0-2 0,0 0-75 16,0 0 10-16,25-1-47 0,5-8 25 0,8 0-50 15,16-5 31-15,8 0-47 0,10-2 37 0,7-1-35 16,12-3-9-16,29-2-8 0,8-2 8 0,1-1-5 16,6 0-12-16,-4 1-34 0,1-1-30 15,-5 3-54-15,-6 1 18 0,-27 6-85 0,-6 2-63 0,-8-1-52 16,-9 3-245-16,-11 2-66 0</inkml:trace>
  <inkml:trace contextRef="#ctx0" brushRef="#br0" timeOffset="11554.4">27685 13108 135 0,'0'0'450'0,"0"-10"-92"15,0 10-76-15,0-14-42 0,0 14-55 16,0-9-38-16,0 9-6 0,-2-10-23 0,2 10-10 0,0 0-16 15,0-10-16-15,0 10-19 0,0 0-10 0,0 0-17 16,0 0 1-16,0 0-6 0,0 0-4 16,-5 12-2-16,2 4-4 0,0 1-4 0,-3 5-2 15,2 2-8-15,-1 1 45 0,1 0-53 0,2 0 42 16,-1-1-42-16,3-2 38 0,3 1-42 16,-1-6 40-16,2-1-40 0,3 0 43 0,1-4-43 15,1-4 49-15,3 0-52 0,-1-4 51 0,-11-4-46 16,30 0 42-16,-15-4-48 0,7-4 36 0,-3 0-34 15,0-2 50-15,-1-4-49 0,-1 1-6 0,-2-1 47 16,-1-2 43-16,-2 5-14 0,-2 0 8 0,-4 4 8 16,1-1 13-16,-7 8-8 0,9-11-8 0,-9 11-15 15,0 0-12-15,7-6-10 0,-7 6-6 16,0 0-9-16,-1 11 12 0,1-11-17 0,-6 17 7 16,3-4-18-16,2-1 12 0,0 1-18 15,1-1 12-15,1 1-22 0,0-2 13 0,4-1 4 16,0 2 0-16,2-5 2 0,2-1-7 0,-9-6 8 15,20 6-1-15,-20-6-1 0,25-1-16 0,-10-4 12 16,5-3-9-16,-3 0 17 0,2-3-16 0,-1-3 3 16,-2-1 3-16,-3-1 2 0,0-3 1 0,-4 0-1 15,0-1-2-15,-4-2 8 0,-3-1-6 0,-2 4-2 16,-3-3-2-16,-4 2 0 0,0-2-1 0,-5 5-2 16,-3 2-4-16,0 3-16 0,-6 2-15 0,2 2-31 15,-4 2-45-15,-1 4-16 0,2 0-8 16,4 2-21-16,-1 3-58 0,2-2-76 15,17-1-65-15,-25 4-222 0,25-4-116 0</inkml:trace>
  <inkml:trace contextRef="#ctx0" brushRef="#br0" timeOffset="12288.41">28332 12850 229 0,'15'-4'720'0,"-15"4"-256"15,21-6-102-15,-21 6-115 0,16-6-15 16,-16 6-87-16,0 0 11 0,12 6-76 0,-12-6-16 15,4 11-17-15,-4-11-7 0,-1 22-17 0,0-5 3 16,-1 5-6-16,0 0-2 0,-2 6-5 16,1 5-2-16,-2-1-2 0,0 0-3 0,2 1-10 15,1-4 11-15,0-3 30 0,0 2-41 0,2-3 37 16,2-3-45-16,-1-3 39 0,-1-2-40 0,1-3 37 16,2-3-50-16,-1 1 49 0,-2-12-37 0,8 13 38 15,-8-13-25-15,9 7 20 0,-9-7-39 0,0 0 33 16,19-6-29-16,-19 6-3 0,17-13 14 0,-7 1 5 15,4 0 2-15,-4-3 3 0,3 0 3 16,-3 2 12-16,1-1 5 0,0 3-13 0,-2-1 4 16,-3 3-2-16,1 2-4 0,0-1-4 0,-7 8-6 15,9-10 3-15,-9 10 4 0,0 0-6 16,0 0-6-16,19 0 7 0,-19 0 1 0,12 10-1 16,-7-2 0-16,3-1-4 0,-1 2 4 0,-1 0 2 15,3 1-4-15,0 1-6 0,5 0 29 0,-3-2-45 16,2-1 27-16,0-1-42 0,1 0 38 0,2-4-37 15,0 1 35-15,-16-4-39 0,28 2 56 0,-28-2-41 16,29-3 45-16,-16 0-41 0,1-3 42 16,0 0-45-16,-4-3 31 0,1 0-22 0,-2-2 30 15,-2-1-18-15,-2-2 10 0,-2-3 12 0,-2 5 15 16,-1-2 9-16,-2-1 8 0,-1 0 17 0,-1 2 15 16,-3 0-1-16,-1 3-9 0,-1 0-12 0,1 2-11 15,-2 3-11-15,10 5-9 0,-22-3-6 16,22 3-4-16,-23 5-6 0,12 0-3 0,-1 2-4 15,2 3-2-15,2 0-3 0,-2 3-1 0,5 1-3 16,1-1-2-16,0 0-6 0,4-1-9 0,0 2-11 16,2-3 0-16,2 2-5 0,2-1 1 15,0-3 21-15,-1-1-24 0,4 0 26 0,0 0-22 16,1-3 22-16,-10-5-20 0,22 3 29 0,-22-3-25 16,23-2 29-16,-23 2-28 0,23-6 29 0,-10-2-14 15,-1 0-3-15,-1 3 0 0,-1-4 6 0,1-2 3 16,-2 3 4-16,-3-1 9 0,0 1 6 0,-6 8 22 15,9-11 19-15,-9 11-1 0,9-8-6 16,-9 8-10-16,5-7-11 0,-5 7-4 0,0 0-4 16,0 0-6-16,0 0-3 0,0 0 2 0,4 13-6 15,-4-13-1-15,0 12-2 0,0-12-4 16,0 17-1-16,0-17-40 0,0 17-7 0,0-17-50 16,3 16 4-16,-3-16-50 0,6 17 32 0,-6-17-40 15,5 11-20-15,-5-11-47 0,9 6-53 0,-9-6 5 16,0 0-30-16,21-3-215 0,-11-3 11 0</inkml:trace>
  <inkml:trace contextRef="#ctx0" brushRef="#br0" timeOffset="12488.41">29138 12975 242 0,'8'-27'490'0,"-1"4"-129"15,0 2-57-15,-1-1-25 0,-3 6-85 16,1 4 29-16,-2 0-60 0,1 2 11 16,-3 10-72-16,6-15 6 0,-6 15-57 0,0 0 21 15,0 0-46-15,0 0 34 0,0 0-45 0,0 0-9 16,8 15-16-16,-8-1 18 0,1 5-3 0,-1-1-2 15,0 8-14-15,-1 2 15 0,0 0 0 0,-2 5 1 16,0 1-10-16,1 0-22 0,-3-2 22 0,1 0-66 16,-1-6-12-16,1 0-30 0,-1-2-65 0,0-1-42 15,0-5-38-15,0-4 2 0,1-3-233 0,0-2 62 16</inkml:trace>
  <inkml:trace contextRef="#ctx0" brushRef="#br0" timeOffset="12621.4">29104 13266 172 0,'-2'-9'523'16,"0"-2"-144"-16,-1-1-66 0,1 1-88 0,0 0-38 15,0 3-24-15,-2-4-27 0,4 2-23 0,0 10-16 16,-1-17-23-16,1 17-16 0,4-15-16 0,-4 15-12 16,7-13 2-16,1 7-13 0,2 0 0 0,4 1-15 15,4-1-18-15,4-1-32 0,1 1-71 0,2 1-80 16,2-1-109-16,5-3-246 0,0 3-56 0</inkml:trace>
  <inkml:trace contextRef="#ctx0" brushRef="#br0" timeOffset="12872.41">29791 12882 469 0,'8'-15'566'0,"-8"15"-152"16,7-11-108-16,-7 11-21 0,4-10-104 0,-4 10 6 15,5-7-80-15,-5 7 15 0,0 0-80 0,0 0 42 16,0 0-58-16,20 3-3 0,-13 5-8 0,0 1-1 15,3 8-3-15,-1 0-1 0,1 4-3 0,-1-2-10 16,-1 5 7-16,0-1-6 0,-1 2-9 0,-4-1-18 16,4 1-23-16,-5 0-16 0,-1 0-3 0,-1-3-33 15,-1 2-53-15,-4-2-49 0,0-2-49 16,0-3 38-16,-2-1-280 0,2-4 42 0</inkml:trace>
  <inkml:trace contextRef="#ctx0" brushRef="#br0" timeOffset="13272.41">29830 13251 190 0,'0'0'523'15,"-9"-14"-162"-15,9 14-62 0,-5-15-79 0,5 15-45 16,-5-16-36-16,5 16-27 0,-3-19-22 0,3 19-19 16,2-17-25-16,-2 17 1 0,6-19-12 0,-1 10-4 15,5 0-7-15,2-1-2 0,2 2-11 0,4-1-9 16,1 1-16-16,-1 1-30 0,2 0 48 0,0 3-47 16,-4 0 55-16,2 0-44 0,-4-1 49 15,-14 5-47-15,23-2 34 0,-23 2-26 16,18-1 44-16,-18 1-38 0,0 0 49 0,16 6-43 15,-16-6 46-15,5 9-43 0,-5-9 33 0,-2 13 14 16,0-4-6-16,-2 2-1 0,0 0-4 0,-1 3-6 16,0-1-4-16,0 1-5 0,2-2-9 0,-1-1 0 15,3 2 5-15,0-1 0 0,1-12-3 0,1 19 1 16,2-9 1-16,2 0 0 0,1-3-5 0,3 0-2 16,-1 0 7-16,-8-7-1 0,21 5 0 0,-21-5-2 15,29 2-1-15,-29-2-1 0,30-7-3 16,-14 2 3-16,4-3 19 0,-2 0 6 0,-1-2 30 15,-2 0 8-15,0-4-1 0,-6 4 6 16,0-1-12-16,-2-2-3 0,-3 2-6 0,-2-2-17 16,-1 2-2-16,-3 0-10 0,-5 0-4 0,-1 0-5 15,-3 1-7-15,-2-2-9 0,-4 3-7 0,-2 1-25 16,0 3-54-16,3 0-7 0,-1 1-21 0,-1 1-62 16,0 2-95-16,-3-2-144 0,2 2-165 0,0 1-116 15</inkml:trace>
  <inkml:trace contextRef="#ctx0" brushRef="#br0" timeOffset="14188.41">30664 13231 85 0,'0'0'428'0,"0"0"-169"16,6-9-76-16,-6 9-66 0,12-8-24 0,-12 8-20 16,18-13-5-16,-8 4-6 0,1 0 47 0,0 2-18 15,-2-3 59-15,-3 2-57 0,3 0 42 16,-4-1-49-16,-5 9 25 0,5-15-25 15,-5 15-2-15,3-12-15 0,-3 12 9 0,-4-13-10 16,4 13-10-16,-8-9-11 0,8 9-6 0,-14-6-7 16,14 6-8-16,-18-2-3 0,18 2-6 0,-24 8-14 15,9 1 9-15,-1-1-2 0,3 6 1 0,-3 0-3 16,1 0-3-16,3 2 7 0,1 0 9 16,1 2-4-16,3-3-6 0,2-1 9 0,2-2 1 0,3 0 4 15,0-12 28-15,3 19-43 0,2-10 33 0,2-2-36 16,-7-7 29-16,20 8-48 0,-20-8 9 15,25 0 3-15,-6-2-2 0,-2-4 0 0,5-3-2 16,-3-3 3-16,0 0 18 0,3-5-34 16,-3-4 15-16,-1-1 1 0,-4-3 1 0,0-3 1 15,-5-1 0-15,-1-3 0 0,0-2 10 0,-5 2-1 16,1-2 20-16,-2 7 26 0,0 2 15 0,-1 1 20 16,1 5 19-16,-1 4-1 0,0 2-17 0,-1 4-21 15,0 9-17-15,0-19-12 0,0 19-9 0,0 0-10 16,2-10 0-16,-2 10-6 0,0 0-5 0,0 11-2 15,0-11 9-15,1 20-9 0,0-6 5 0,0 3-16 16,3 1 9-16,0 4-14 0,-1 2 9 16,2-1-15-16,-1 2 0 0,1-3-20 0,0 2-2 15,1-3-25-15,1 0-8 0,0 0-22 16,1-3-12-16,0 0-19 0,2-3 0 0,-1-4 10 16,1-1-11-16,3-4 35 0,-2-1 13 0,-11-5 20 15,27 2 4-15,-27-2-11 0,28-6 33 0,-13 2-21 16,-2-4 39-16,2-4-15 0,0 3 32 0,-5-2-4 15,-2-2 35-15,-1 3 6 0,-1-1 19 0,-4 1 16 16,1 1-13-16,-3 9 6 0,4-15-4 0,-4 15 1 16,1-13-16-16,-1 13-8 0,0 0-20 15,0 0 7-15,0 0-13 0,0 0 2 0,0 0-13 16,0 0 5-16,-8 7-10 0,6 1 2 0,-1 2-6 16,0 3 8-16,2-1-4 0,0 2 12 0,1-2-19 15,1 1 6-15,0-1-3 0,2 1 7 16,0-2-6-16,2-2 5 0,0 0 0 0,1-2 3 15,2 0-6-15,-8-7 8 0,15 6-9 0,-15-6 7 16,19-1-8-16,-19 1 8 0,18-6-6 0,-5-1 14 16,-3 1-4-16,1-4 10 0,0 0-14 0,-3-3 7 15,-2 0-9-15,-2-1 8 0,-3 0-14 16,-1 2 11-16,-3-3-12 0,-3-1 9 0,-3 2-14 16,-5 0 8-16,2 3-11 0,-5-1 5 0,0 5-16 15,1 2-10-15,0 1-26 0,1 2-44 0,15 2-41 16,-22-3-24-16,22 3 36 0,-19 2-50 15,19-2 3-15,0 0-51 0,-15 3-36 0,15-3-19 0,0 0-265 16,0 0-45-16</inkml:trace>
  <inkml:trace contextRef="#ctx0" brushRef="#br0" timeOffset="14489.41">31251 12970 124 0,'17'-12'545'0,"-1"2"-209"0,-3-1-22 16,1 0-109-16,-1-3 2 0,-4 3-45 0,2 0-33 15,-2 0-8-15,0-1-18 0,2 1 3 0,-1 1-23 16,0-2 12-16,0 4-15 0,1 0-11 0,-2 2-34 15,2 0 13-15,-1 1-17 0,-10 5 2 0,23-6-10 16,-23 6-4-16,20-2-2 0,-20 2-6 0,24 7-1 16,-12-2-3-16,1 2-9 0,-2 3 7 0,-1 1-6 15,1 3 8-15,-4-2-6 0,-2 5 10 16,0-1-3-16,-3 1 17 0,-2 3 20 0,-2 2 14 16,-3 2 21-16,-2-2-8 0,0 1 24 0,-2 4 13 15,-3-1-14-15,-1-1-14 0,4-3 3 0,-5 4-25 16,5-6-10-16,2-2-11 0,-1 0-9 0,1-3-6 15,3 0-5-15,0 0-3 0,1-3-3 0,1 1-3 16,2-3-14-16,0-10-24 0,2 19-45 0,-1-9-73 16,3 0-61-16,0 0-14 0,-1 0-104 0,-3-10-109 15,5 16-306-15,-5-16-266 0</inkml:trace>
  <inkml:trace contextRef="#ctx0" brushRef="#br0" timeOffset="14855.41">30915 13793 57 0,'-16'4'261'0,"16"-4"-29"0,-21 7-18 15,21-7-2-15,-16 4 10 0,16-4-31 0,-11 7 28 16,11-7-64-16,0 0 25 0,0 0-33 15,0 0 13-15,0 0-16 0,0 0-4 0,20 1-12 0,-1-5-30 16,4-1-11-16,11-1-17 0,2-3-8 16,3 0-16-16,8 1-5 0,-2-2-12 0,12-1-2 15,1-1-2-15,-1 1 1 0,1 1-13 0,1 1 1 16,-11 3-12-16,1 0-1 0,-4 1-8 0,3 1-7 16,-7 0-3-16,-4 0-2 0,-7 3-1 0,-3-1-1 15,-3-1-16-15,-6 2 2 0,-18 1 0 0,25-1 9 16,-25 1-2-16,18-2 3 0,-18 2 1 0,0 0-13 15,0 0 12-15,0 0-32 0,0 0 18 0,0 0-48 16,0 0 31-16,-20 3-64 0,20-3-1 0,-21 3-70 16,21-3-48-16,-27 3-40 0,27-3-204 0,-28 1 68 15</inkml:trace>
  <inkml:trace contextRef="#ctx0" brushRef="#br0" timeOffset="17640.91">27074 10826 327 0,'0'0'306'16,"-15"-8"-69"-16,15 8-70 15,-21-4-13-15,21 4-10 0,-23-6-24 0,23 6-13 16,-29 0-10-16,11 0 12 0,-6 6-13 0,-1-3-7 15,1 5-10-15,-7 2-11 0,1 2 4 0,-4 1 29 16,2 7-48-16,-9 5 35 0,2 2-7 0,-2 3-4 16,1 2-9-16,-1 5-13 0,0-1-47 0,3 5 45 15,-3 2-40-15,0 2 40 0,4 1-40 0,-3 2 36 16,3 1-38-16,0-1 36 0,4 2-38 0,0 0 25 16,2-1-35-16,2 0 44 0,4-1-37 0,0 1 36 15,6-1-33-15,0-2 28 0,8-5-34 16,1 0 33-16,3 1-28 0,1 0-7 15,4-1 9-15,2 2-1 0,3-2 2 0,4 2-2 16,0-2 5-16,4 0-6 0,1-1 25 0,3-2-24 16,2-1 20-16,5 6-20 0,-3-10 20 0,9 7-25 15,-5-9 23-15,8 4-17 0,2-4 9 0,-2-6 0 16,6 2-4-16,6-3-8 0,-5-6 7 0,3-3-7 16,1-3-14-16,5-2 18 0,-1-3-23 0,4 0 20 15,1-5 6-15,-1-2-3 0,4 0-7 0,-2-3 4 16,8-4 2-16,-1-2-1 0,-1-2-3 15,-2-1-1-15,0-2-4 0,-1-1-11 0,0-2 16 16,-3-2-21-16,0-1 24 0,0-3-20 0,-3-1 22 16,1-1-18-16,-4-2 1 0,0-3 17 15,-4-1 19-15,2-6 18 0,-5 1 8 0,0-5 11 16,-2 0 12-16,-2-3 4 0,-1 0 6 0,-5-1 10 16,-2 3 12-16,-1-1-8 0,-3 2 6 31,-7 6-8-16,0 0-5 17,-1-3-13-32,-5 2-9 15,1-1-9 17,-3-2-7-32,-2 1 9 0,-3-2-20 0,0-1-6 0,-3 0-7 0,-3-2-6 0,0 1-8 0,-3-2 0 15,-1 1-4-15,0 1 0 31,-2 1 0-31,-2 2 18 0,1-1-19 0,-1 3-26 0,1-1 19 0,-3 2 0 0,2 1-4 0,-4 3-1 16,0-2-1-16,-4 2 25 0,0 3-33 0,0 1 29 0,-5 1-33 0,-2-1 31 0,-1 4-38 0,-2 1 34 0,-2 0-43 0,-2 2 19 0,-2-1-31 0,0 5 17 0,-1 1-22 0,-1-1 11 0,-2 2-19 0,2 3 16 0,0-1-13 16,1 2 15-16,0 1-13 0,2 2 10 0,-2-1-8 0,0 1 15 0,4 2-13 0,-1 0 1 0,5 2 1 0,1 0-19 0,4 2-30 0,0-1-31 15,1 2-37-15,3 1-25 0,19 0-21 16,-33 1-14-16,16 3-2 0,-1 0 16 0,2 1-15 16,-1 2-33-16,0 2-47 0,0 0-67 0,1 0-242 15,0 2-138-15</inkml:trace>
  <inkml:trace contextRef="#ctx0" brushRef="#br0" timeOffset="18557.93">26898 12385 624 0,'0'0'409'16,"0"0"-100"-16,0 0-79 0,0 0-69 0,0 0-39 16,-16 4-7-16,16-4-23 0,-4 18-19 0,2-2-14 15,0 3-13-15,2 6 16 0,0 5-40 0,0 12 54 16,2 2-39-16,0 7 37 0,2 16-45 0,-1 5-1 16,-1 5 0-16,2 2-1 0,-3 4 35 15,2 2-35-15,-2 2 42 0,-1 6-41 0,2 2-2 16,0 3 6-16,-2-2-1 0,4 3 4 0,-3 0 23 15,0-2-28-15,-1 1 24 0,0 1-25 0,0 2-24 16,0 1 2-16,-4-5-2 0,2 3-4 0,-2-3 16 16,3-2 32-16,1-4-9 0,1-2 28 15,3-6-26-15,6-2 2 0,2-6-9 0,6-3-5 16,4-6-5-16,4-3-2 0,6-4 14 0,4-6-19 16,2-4 4-16,7-5 1 0,6-6-1 0,4-4-1 15,3-4-2-15,3-5 0 0,3-5-2 16,1-4 3-16,3-2 1 0,-1-5-2 0,2-4 1 15,0-4 18-15,-1-1-28 0,-1-4-1 0,1-1-2 16,0-2-2-16,-2-4 1 0,-2 0-1 0,-6-2 13 16,-2 1-14-16,-14-1 13 0,-3 1-13 0,-6 0 14 15,-5 1-13-15,-9 0 15 0,-6-1-10 0,-4 4 12 16,-4-1-15-16,-5 9-1 0,0-15-37 0,0 15-23 16,-9-18-39-16,0 10-38 0,-2-1-35 15,-1 0-7-15,1 0 3 0,-2 1 0 0,0 0-45 16,3 2-20-16,-3-3-45 0,7 3-38 15,6 6-245-15,-12-13-76 0</inkml:trace>
  <inkml:trace contextRef="#ctx0" brushRef="#br0" timeOffset="18807.93">28355 15201 1126 0,'-2'-14'570'0,"2"14"-126"15,-5-10-101-15,5 10-75 0,-6-10-78 16,6 10-33-16,0 0-52 0,-8-8-5 15,8 8-32-15,0 0-15 0,0 0-10 0,0 0-6 16,1 17-9-16,7-7-5 0,4 6-3 0,1 2-4 16,6 4 5-16,1 2 2 0,1 1-11 0,2 1 4 15,0 1-11-15,-2 0 7 0,-2 0-10 0,-2 2 11 16,-2-1-12-16,-5 0 6 0,-3-3-3 0,-4 0-7 16,-4 0-1-16,-5 0 0 0,-6 7-10 0,-4-3-20 15,-5-1-44-15,-4 0-19 0,-3-1-68 0,-8 4 1 16,-3-3-77-16,10-7-92 0,-9-3-435 15,4 1-288-15</inkml:trace>
  <inkml:trace contextRef="#ctx0" brushRef="#br0" timeOffset="19374.91">29253 15366 119 0,'2'-24'571'0,"-1"5"-218"0,0 1-29 0,0 0-109 16,-1 3-7-16,0 1-48 0,0 3 2 0,0 11-22 16,2-18-36-16,-2 18 0 0,0-13-40 0,0 13-5 15,0 0-21-15,0 0 13 0,0 0-24 0,0 0 3 16,-3 20-15-16,1 2 17 0,0 6-13 0,1 7 6 15,0 1-3-15,1 2 0 0,1 0-5 16,0 0 3-16,2-1-17 0,-1 0 2 0,0-3-27 16,3-2-11-16,-2-6-19 0,0-1-54 15,2-4-1-15,-1 1-108 0,-3-6-99 0,3-4-280 16,-2-1-126-16</inkml:trace>
  <inkml:trace contextRef="#ctx0" brushRef="#br0" timeOffset="19491.93">29228 15083 368 0,'-2'-12'373'0,"0"2"-207"0,-1 1-156 15,3 9-83-15,-4-14-179 0,4 14 75 0</inkml:trace>
  <inkml:trace contextRef="#ctx0" brushRef="#br0" timeOffset="20775.93">29400 15075 349 0,'0'0'374'0,"-7"-17"-125"0,7 17-27 0,-10-12-57 16,2 6-1-16,8 6-83 0,-22-9 36 0,22 9-51 16,-27-4 32-16,27 4-44 0,-33 3 32 15,11 1-7-15,3 3-22 0,-3 3 2 0,4 1-13 16,1 3-40-16,1 1 36 0,3 2-44 0,3 4 38 16,1-2-37-16,5 3 33 0,1 0-18 0,5 2 29 15,2 0-32-15,5-1 2 0,2 5 8 0,5-2 0 16,0 2-3-16,3-2 4 0,2-1-12 15,1-1 5-15,-1-2-2 0,2 2-5 0,-2-3 0 16,-1-1 15-16,-2 0-16 0,-1-2 15 0,-3-3-24 16,-1 2 17-16,-3-2-6 0,-1 0 37 0,-1-1 15 15,-5-3 22-15,-1 1 16 0,-4 0-5 0,0-1 13 16,-5 3-2-16,-1-3 6 0,-4 2-19 0,-4-2-7 16,0 0-24-16,-3-2 0 0,1-1-23 15,-4-2 0-15,1-1-16 0,3-3 4 0,-2-1-28 16,1-2-25-16,1 0-29 0,-1-4-28 15,4-1-29-15,-3-6-39 0,6 0 5 0,1-5-28 16,3-4 29-16,7-4-30 0,2-1 12 0,6-9 3 16,5-2 31-16,6-8 8 0,5-1 22 0,5 0 12 15,-1 2 21-15,4 0 16 0,-2 1 30 0,2 5-4 16,-1-1 59-16,-1 1-8 0,-6 8 43 0,-1 2-23 16,-1 0 45-16,-1 3-33 0,-4 1 38 0,0 3-18 15,-5 5 16-15,-1-1 14 0,-1 6 4 0,-4 1-8 16,1 2-15-16,-6 8-17 15,9-11-13-15,-9 11-10 0,0 0-7 0,0 0 1 16,12 8-16-16,-10 3 0 0,1 6-3 0,0 6-4 16,0 11-5-16,0 4-10 0,1 4 3 0,-2 4-2 15,1 4-1-15,1 12-1 0,2-3-2 0,-2 3 0 16,0-2-2-16,0 0 5 0,-1-9-3 0,1 9 24 16,-2-11-14-16,-1 1-9 0,1-3 6 0,1 1-6 15,-3-4 2-15,0-1-2 0,-2-3-4 0,1-1 1 16,-1-4-3-16,1-7-12 0,-1-5-6 0,0 0-9 15,1-7 3-15,0-2-7 0,-1-2-1 16,2-12-20-16,-1 15-5 0,1-15-3 0,0 0 23 16,0 0-10-16,0 0 26 0,0 0-12 15,-8-11 20-15,7-2-11 0,-2-3 23 0,1-7-16 16,-2-4 22-16,0-8-2 0,-1-5 6 0,1-2-2 16,-1-6-11-16,1 0 5 0,1-1-4 0,0 0 17 15,1 1-10-15,2 3 21 0,3 4-11 0,-1 2 11 16,1 4-15-16,1 3 12 0,1 7-14 0,1 1 0 15,1 4-3-15,3 0 0 0,1 1-2 16,1 7 13-16,1-1-15 0,0 6 11 0,1 1-5 16,-14 6-6-16,27-3-3 0,-13 7 13 0,1 2-13 15,-1 3 11-15,3 3-11 0,-5 2 11 0,-1 1-2 16,-1 0 2-16,-3 1-13 0,-2-1 20 0,-1 2-15 16,-2-2 11-16,-2-1-10 0,-1 0 7 15,-2 1 2-15,0-1-1 0,-3 0-11 0,3-2 10 16,-4-2-6-16,2-1 7 0,5-9-6 0,-9 13 5 15,9-13-11-15,0 0 8 0,-9 6-15 0,9-6 10 16,0 0-17-16,-4-14 17 0,4 14-13 16,5-24 12-16,-1 5-11 0,4-2 17 0,-2-1-17 15,5 0 8-15,1-3-2 0,1 1 20 0,-1 4-19 16,-1 2 19-16,-1 3-19 0,-2 3 13 0,-1 1-5 16,-1 2-8-16,0 1-4 0,-6 8 20 0,10-10-14 15,-10 10 16-15,0 0-11 0,15-1 11 0,-15 1-4 16,11 6-8-16,-11-6 14 0,10 12-17 15,-3-4 1-15,-2 1 1 0,1 1 1 0,-2 0-2 16,-1 1 11-16,0 1-10 0,-1-1-3 0,-1 1 6 16,-1-1-2-16,-3 2-2 0,1-1 13 15,-1 2-11-15,-3-1 7 0,-2 1-7 0,3-3-18 16,0-3-15-16,1 1 3 0,4-9-33 0,-8 14 25 16,8-14-82-16,-8 8-30 0,8-8-76 0,0 0-17 15,0 0-312-15,0 0-65 0</inkml:trace>
  <inkml:trace contextRef="#ctx0" brushRef="#br0" timeOffset="20942.91">29942 15140 532 0,'3'-23'405'16,"4"3"-149"-16,-4 4-9 0,0 2-119 0,-2 3 20 16,-1 1-74-16,0 10 25 0,2-15-52 0,-2 15 17 15,1-10-49-15,-1 10 26 0,0 0-64 0,0 0 8 16,0 0-39-16,0 0-29 0,0 0-34 0,0 0-43 15,2 16 7-15,-2-16-41 0,4 21-174 0,0-8 225 16</inkml:trace>
  <inkml:trace contextRef="#ctx0" brushRef="#br0" timeOffset="21625.92">30039 15275 7 0,'5'7'269'0,"-5"-7"82"16,5 14-101-16,-5-14-50 0,4 15-50 15,-4-15-21-15,4 16-32 0,-4-16-7 0,0 20-16 16,0-10-11-16,0 2-9 0,0 1-6 0,0 0-8 15,0 0-7-15,0 1-6 0,0-1-7 0,0 0-4 16,0 0 7-16,1-2-11 0,0-1-3 16,-1-10-2-16,1 18-14 0,-1-18 13 0,0 12 14 15,0-12 4-15,2 11 8 0,-2-11-5 0,0 0 2 16,0 0-7-16,0 0-3 0,0 0-12 0,14-3 8 16,-14 3-12-16,9-18 7 0,-3 4-2 0,3-3-2 15,1 1 40-15,-1-2-52 0,2 2-2 0,1 0 12 16,-2 2 0-16,2 0 2 0,-1 3-2 15,-4 3-2-15,-1 1-4 0,-6 7-1 0,14-9 7 16,-14 9 3-16,0 0-3 0,0 0 2 16,20 4-8-16,-20-4 2 0,12 10 2 0,-7-3-4 15,1 2 4-15,-1 0 0 0,1 0 1 0,0-1 0 16,1 1-5-16,1 0-4 0,-2-2 1 0,3 1 12 16,0-2-10-16,-9-6-2 0,21 8 4 0,-21-8-4 15,21 2-5-15,-21-2 6 0,26-5-4 0,-11 3 6 16,-2-5 1-16,1 1 0 0,-1-1 1 0,-1-1-13 15,-1 0 14-15,-4 0 5 0,0 0 12 0,-2 1 2 16,-5 7 8-16,6-14 7 0,-6 14-2 16,4-9 4-16,-4 9-6 0,0 0-11 15,0 0 3-15,-4-8-5 0,4 8-6 0,0 0-3 16,0 0-2-16,-7 7 4 0,7-7-12 0,-3 15 5 16,3-4-1-16,0 4-2 0,0 3 0 0,1 6-1 15,2 2 15-15,-1 6-19 0,2 3-6 0,0 2 35 16,0-1-34-16,1 0 25 0,1 2-26 0,-2-1 27 15,3 1-29-15,0 1 26 0,-2-3-44 0,4 1 10 16,-2-2 2-16,0-2-1 0,0-1 0 16,-2-1 3-16,0-4 1 0,0-2-1 0,-1-2 7 15,0-1 3-15,-2-5 1 0,0-2 0 0,-2-1 3 16,-2-3 2-16,2-11 6 0,-1 18-1 0,1-18 18 16,-10 11 10-16,10-11 15 0,-12 5 18 15,12-5 13-15,-14-3 2 0,3-3 8 0,0-1-11 16,-4-6-6-16,2-2-13 0,1-2-9 0,1-3-7 15,-1-5-14-15,0-3-5 0,4-1-7 0,1-2 4 16,3 4-19-16,4-1-7 0,1-2-26 0,4-2-41 16,3-1-8-16,2 2-35 0,4 1 55 15,0 0-98-15,6 2-37 0,2 2-44 0,4 1-109 16,0 0-203-16,2 3-60 0</inkml:trace>
  <inkml:trace contextRef="#ctx0" brushRef="#br0" timeOffset="21776.92">31027 15270 492 0,'0'0'356'16,"-7"-14"-111"-16,7 14-46 0,-13-14-53 0,13 14-55 15,-17-10-18-15,17 10-19 0,-14-9-5 0,14 9-14 16,-14-6-19-16,14 6 3 0,0 0-18 0,-13-5-25 16,13 5-25-16,0 0-40 0,0 0-122 0,0 0 65 15,0 0-222-15,-9 5 225 0</inkml:trace>
  <inkml:trace contextRef="#ctx0" brushRef="#br0" timeOffset="22008.92">31011 15230 420 0,'0'0'414'0,"0"0"-78"16,9-9-104-16,-9 9-68 0,0 0-25 0,0 0-22 15,4-9-8-15,-4 9-9 0,0 0-15 0,0 0-15 16,0 0-16-16,0 0 4 0,0 0-10 0,0 0 4 15,15 8-2-15,-10 3-5 0,1 3-6 0,1 4-10 16,2 2 13-16,-4 4-29 0,1 0-6 16,-1 1 2-16,-1 0-3 0,-1 0-2 0,0 0-3 15,0-1-7-15,-2 0-12 0,-1-6-27 0,-1 0-34 16,-2-2-22-16,3-3-41 0,-4-2-154 0,0-1 73 16,4-10-283-16,-6 10 25 0</inkml:trace>
  <inkml:trace contextRef="#ctx0" brushRef="#br0" timeOffset="22125.92">31159 15041 133 0,'5'-11'495'0,"-1"2"-205"0,-4 9-107 0,5-13-123 16,-5 13-95-16,0 0-123 0,5-6-126 0,-5 6 85 16</inkml:trace>
  <inkml:trace contextRef="#ctx0" brushRef="#br0" timeOffset="22475.92">31289 15084 327 0,'13'12'301'15,"-1"-1"-61"-15,-3-1-42 0,-2 0-37 16,0-1-1-16,-1 1-31 0,-3 0-21 0,1 0-9 16,-4-10-12-16,2 17-13 0,-2-5-12 0,1-2-19 15,-1 0-6-15,0 2 2 0,2 1-10 0,0 1-8 16,2-1-8-16,0 3 3 0,2-1-12 0,1 2 7 16,0-1-7-16,2 3 2 0,3-6 1 0,-3-1-3 15,-1-1 1-15,2-1-2 0,-3-2 2 0,1 0-7 16,-1 0 7-16,-7-8-5 0,8 12 7 0,-8-12-10 15,3 10 3-15,-3-10-4 0,-5 10-9 0,5-10-30 16,-13 6 57-16,13-6-4 0,-18 7 0 0,18-7-4 16,-25 1-6-16,11-4 6 15,-1-2-8-15,1-1 4 0,0-5-4 0,3-1-5 16,-1-5 2-16,5 0 1 0,1-2-6 0,3-1-10 16,1 1 28-16,2 4 3 0,2 1 4 0,-1 1 2 15,1 0 6-15,-2 3 2 0,0 10-3 0,2-16-14 16,-2 16 5-16,2-10 1 0,-2 10-4 0,0 0 0 15,0 0-1-15,0 0 1 0,-1 15-4 0,-2-4-9 16,-2 5 7-16,-3 4-4 0,-3 5-3 0,-3 3-7 16,-3 1-30-16,-2 1-57 0,-3 1-152 15,-7 6 43-15,-6 0-301 0,-3 0 25 0</inkml:trace>
  <inkml:trace contextRef="#ctx0" brushRef="#br0" timeOffset="23759.92">26767 16799 3 0,'-1'-11'511'0,"-2"-3"-142"16,1 1-121-16,-2-3 5 0,-1 1-82 0,-2 0 2 15,0-3-50-15,-1 2 26 0,-1 0-36 0,-2 2 20 16,0 0-18-16,-3 1 3 0,1 2-22 16,-1 0-17-16,0 4-20 0,0 2-12 15,-2 0-11-15,0 2 3 0,16 3-14 0,-33 0-1 16,15 4-5-16,-2 4 0 0,2-1-5 0,0 3-2 15,2 1-3-15,2 2-14 0,4-1 5 0,2-1-2 16,0 2-5-16,4-2 3 0,1-1-5 0,3 0 6 16,0-10-13-16,8 18 12 0,1-11-17 0,0-1 11 15,2-1-19-15,-11-5 13 0,28 3-14 0,-10-3 16 16,5-5-9-16,-2 0 18 0,-1-3-14 0,2 0 19 16,-4-2 2-16,0 0 0 0,-3 1-13 0,-2 0 10 15,-4 3 13-15,0 1-7 0,-9 5 22 0,12-9-5 16,-12 9 5-16,12-8-17 0,-12 8 1 15,0 0-4-15,0 0 7 0,10 7-7 0,-7 2 1 16,2 6-8-16,-3 7 3 0,2 5-7 0,2 7-4 16,0 7 0-16,0 1 2 0,3 3-3 0,0 10 1 15,0 1-7-15,1-2-1 0,-1 1 13 0,0-10-24 16,-2-2 15-16,0 2-10 0,0-3 15 0,-1-1-19 16,-1-1 2-16,-1-2 3 0,-2-1 1 0,-1-8 4 15,-1-1 1-15,-1 0 3 0,-1-4 2 0,-2-2 2 16,2-4 3-16,-1-2 0 0,-2-1 2 15,1-5 5-15,-2 0-1 0,-2-4 2 0,8-6-1 16,-14 7 0-16,14-7 7 0,-22-3 0 16,8-2 3-16,-4-2 3 0,3-4-1 0,-4-2 3 15,-2-5 16-15,2 0-12 0,1-2 11 0,0-3-14 16,3-1-2-16,2-1-6 0,2-1 0 0,3 2-9 16,4-1 8-16,0-1-9 0,4-1 1 0,3-1-9 15,3-5-9-15,3 3-11 0,5-3-11 0,4 2-16 16,4-1-12-16,6-5-22 0,3-1-16 0,3 3-12 15,4 1-12-15,2 0 1 0,0 0 15 0,1 2 18 16,1 1 18-16,-4 2 16 0,-6 5-4 0,-1 1 23 16,-3 2 13-16,0 2 4 0,-6 2 10 0,-4 3 10 15,-3 1 14-15,-6 4 11 0,0 0 16 0,-3 0 6 16,-6 9 25-16,7-14-6 0,-7 14 32 0,0-11-35 16,0 11 24-16,-9-10-34 0,9 10 27 15,-11-7-41-15,11 7 28 0,-17-6-41 0,17 6 34 16,-19 0-48-16,19 0 34 0,-22 7-43 0,11-1 36 15,-2 3-40-15,1 3 35 0,0 2-42 0,1 2 1 16,5 2 2-16,-1 0 3 0,5 0 10 0,-2-1-7 16,7 2 28-16,0 1-35 0,1-1 3 0,3-4 0 15,2 1 4-15,2-1 9 0,-1-2 2 0,3-5-3 16,0 0 1-16,-1-4-1 0,-12-4 10 0,24 1-11 16,-24-1 2-16,28-5 1 0,-14-2 0 0,-1 0 4 15,-2-2 6-15,-2-2-2 0,0-1 36 0,-1-2-27 16,-6 0 21-16,1 1-19 0,-3 0 13 15,-1 1-3-15,-3-2-21 0,-3 1 11 0,0 2-4 16,-5 1-20-16,2 1 12 0,-4 2-21 16,1 0 10-16,-3 3-19 0,0 1-9 0,16 3-35 15,-28-4 9-15,28 4-55 0,-24 1 6 0,24-1-64 16,-19 3-47-16,19-3-52 0,0 0 39 0,-17 3-214 16,17-3 153-16</inkml:trace>
  <inkml:trace contextRef="#ctx0" brushRef="#br0" timeOffset="23927.92">27291 16622 281 0,'13'-3'448'0,"-3"-1"-191"0,-10 4-20 16,16-5-76-16,-16 5-12 0,0 0-53 15,19 3 18-15,-19-3-45 0,9 10 25 0,-5-1-52 16,-1 3 35-16,1 0-74 0,-1 3-11 0,-2 2 18 16,1 3 1-16,0-2 5 0,-1 4-4 0,1 3-12 15,-4-2-20-15,4-2-33 0,-2-1-37 0,0-1-118 16,0-2 68-16,1-3-86 0,-1-2 20 0,1-1-119 15,-1-11 270-15</inkml:trace>
  <inkml:trace contextRef="#ctx0" brushRef="#br0" timeOffset="24693.92">27504 16633 256 0,'14'14'213'0,"-3"1"-61"16,0 2-133-16,1-1 109 0,-3 0-131 15,-1 2 116-15,-2-1-125 0,3 0 127 0,-4 2-119 16,-1-3 126-16,-1-1-124 0,-1 3 109 0,0-3-135 16,-1 0 122-16,-1-3-127 0,1 1 111 0,-1-2-122 15,0-11 121-15,0 18-119 0,0-18 126 0,0 12-96 16,0-12 103-16,0 0-114 0,0 0 102 15,0 0-102-15,0 0 97 0,0 0-21 0,-1-12-3 0,1 12-6 16,1-24-11-16,-1 6-1 0,2 0 2 0,0-5 2 16,4 2 31-16,-2 0-49 15,1 0 41-15,2 0-41 0,1 4 29 0,2-2-42 16,1 4 34-16,-2 1-44 0,1 4 25 0,2 2-25 16,-3 1 32-16,-9 7-40 0,19-6 36 0,-19 6-38 15,20 3 34-15,-20-3-37 0,22 6 37 0,-8 0-41 16,-1 1 34-16,1 1-38 0,-2 0 6 0,1 0 3 15,-1 1 2-15,1 0-10 0,0-2-2 0,-2 1 1 16,0-1-4-16,0-1 11 0,-11-6 4 0,16 8 0 16,-16-8 3-16,13 4 3 0,-13-4 1 15,0 0 1-15,20-2 1 0,-20 2 3 0,12-8 21 16,-12 8-25-16,9-11 24 0,-9 11-24 0,8-15 34 16,-8 15-15-16,5-16 35 0,-5 16-27 0,0-17 28 15,0 17-22-15,0-13 46 0,0 13-55 0,-4-9 35 16,4 9-48-16,0 0 35 0,-9-8-45 15,9 8 44-15,0 0-56 0,-9 6 37 0,9-6-35 16,-2 13 40-16,-1-4-42 0,5 1 55 0,1 5-53 16,0 2-12-16,1 5 17 0,2 2 1 0,3 5 0 15,1 4 9-15,1 1 1 0,1 1 4 0,0 1-7 16,1 1 21-16,2 3-27 0,-2 0 0 0,2 0 3 16,-1 9-3-16,0-8 0 0,-1-1 41 15,-2 2-43-15,1-3 4 0,-3 2 2 0,0-2 2 16,0-1-2-16,-3-1 1 0,0-1 0 0,-3-2-45 15,0-5 56-15,-2-3-49 0,-2-1 58 0,-2-1-46 16,2-3 42-16,-3-3-34 0,0-3 44 0,1 0-22 16,-1-4 48-16,-4 1-2 0,-1-4 9 0,0 0 11 15,-3-2 12-15,-1-2 17 0,-4-1 5 0,17-3-5 16,-36-1-4-16,13-4-1 0,-2-2-4 0,-6-5-5 16,0-2 3-16,2-6-5 0,-1-2-14 0,3-3-10 15,2-3-9-15,3-1-17 0,3-5 1 0,4-3-17 16,4 0-9-16,4-1-33 0,5-1-48 15,6 0-58-15,5-1-30 0,10-9-7 0,3 3-35 16,10 0-98-16,5-2-395 0,4 3-226 0</inkml:trace>
  <inkml:trace contextRef="#ctx0" brushRef="#br0" timeOffset="25711.92">28743 16446 356 0,'3'-15'471'16,"-1"3"-149"-16,2-1-77 0,-2 2-54 0,-2 11-41 15,2-18-23-15,-2 18-20 0,1-15-29 16,-1 15-1-16,1-10-14 0,-1 10-12 0,0 0-9 16,0 0-7-16,0 0-4 0,0 13-5 0,0 2-4 15,2 9-9-15,-2 2-6 0,2 9 28 0,2 1-31 16,-1 3 27-16,1-2-37 0,1 3-4 15,1-2-10-15,0 1-15 0,-1-3-14 0,1 0-23 16,-1-3-134-16,-1-1 76 0,1-6-128 0,-2-1 57 16,-3-6-244-16,2-1 139 0</inkml:trace>
  <inkml:trace contextRef="#ctx0" brushRef="#br0" timeOffset="26127.92">28712 16823 381 0,'-3'-16'384'16,"1"0"-117"-16,0 2-59 0,2 0-10 15,2 2-92-15,0-1-9 0,1 1-50 0,5-1-12 0,0 1-4 16,3-1-9-16,4 1-1 0,1 1-7 0,2 2-1 16,1 0-7-16,1 0-13 15,0 3 8-15,0 1-8 0,1 0-8 0,-4 2 8 0,0 0-2 16,0 0 1-16,-17 3 3 0,23-1 0 16,-23 1 3-16,16 3 4 0,-16-3 1 0,11 5 5 15,-11-5 7-15,5 10 0 0,-5-10 4 0,0 14 1 16,0-14 4-16,-5 19-2 0,1-5-2 0,-1 1-1 15,1 1-5-15,-1 3-4 0,3-1 1 0,0 0-11 16,-1 1 1-16,6 1-62 0,1 1 81 0,1 0-57 16,3-2 83-16,4-1-68 0,0-2 74 0,3-1-61 15,4-4 61-15,2-1-36 0,-1-2 39 0,3-3-36 16,3-3 29-16,-5-1-10 0,4-3 17 0,-1-3 6 16,2-1-10-16,-2-3-1 0,0-3 5 15,-6 1 10-15,0-3 0 0,-5-2-6 0,-2-1 2 16,-5-2-11-16,-4 3-8 0,-2-2-4 0,-4-3-6 15,-5 1-6-15,-2 1-5 0,-7-2-6 0,-3 2 1 16,-2 1-12-16,-5 3-6 0,2 1-9 0,-3 2-9 16,0 3-26-16,5 2-6 0,-1 1-33 15,2 3 17-15,3 0-65 0,2 3-54 0,18 0-67 16,-28-1-77-16,28 1-184 0,-21 3 13 0</inkml:trace>
  <inkml:trace contextRef="#ctx0" brushRef="#br0" timeOffset="26695.92">30019 16423 236 0,'-1'-21'483'15,"-1"0"-212"-15,-3 0 7 0,3-2-100 0,-2 7-2 16,4 3-30-16,-2 1-11 0,-1 1-16 0,2 1 2 15,1 10-16-15,-3-15-19 0,3 15-17 0,-1-13-19 16,1 13-4-16,0 0-17 0,0 0-1 0,0 0-7 16,-4 20-5-16,4 0-3 0,0 9-2 15,0 10 1-15,3 3-5 0,-2 6 20 0,3 12 24 16,-1 4-25-16,0 2 7 0,1 3 36 0,1-1-47 16,-3 2 33-16,1-1-56 0,1-1-15 0,1-2-2 15,1-4-15-15,0-1-13 0,3-7 14 0,-1-9-40 16,-1-4-7-16,0-3-6 0,1-3-107 15,0-5 86-15,-3-8-135 0,-1-1 91 0,0-6-107 16,-3-4 7-16,-1-11-146 0,5 14 197 0</inkml:trace>
  <inkml:trace contextRef="#ctx0" brushRef="#br0" timeOffset="26961.92">30003 17023 390 0,'-7'-42'389'0,"4"1"-94"0,-1-1-55 0,1 4-49 16,1 0-4-16,2 10-78 0,0-1-27 0,0 4-17 15,1 2 1-15,1 1-20 0,4 0-7 0,1 5-7 16,1 1-4-16,5 0-2 0,2 5 4 0,2 4-13 16,4 2 4-16,-3 2-3 0,3 3-7 15,4 6 1-15,-1 0-4 0,4 5 0 16,-2 1 4-16,-3 3-10 0,-5-1 4 0,-2 3-2 16,-5 0 1-16,-1 2 0 0,-4-2-19 0,-5-1 15 15,-1 2-11-15,-5 1 20 0,-4 0-21 0,-1-1 21 16,-3-2-19-16,-3 2 18 0,0-3-23 0,-1-1 18 15,-2-2-54-15,2-2 40 0,0-2-98 0,1-3 60 16,2-2-139-16,14-3 83 0,-22 1-127 0,22-1 39 16,-19-7-221-16,19 7 182 0</inkml:trace>
  <inkml:trace contextRef="#ctx0" brushRef="#br0" timeOffset="28512.92">30322 16699 222 0,'0'0'464'0,"16"-8"-145"15,-16 8-59-15,14-8-64 0,-14 8-54 0,11-6-30 16,-11 6-24-16,0 0-17 0,11-6-14 0,-11 6-12 16,0 0-19-16,0 0-1 0,15-4-3 0,-15 4-2 15,0 0 3-15,18 5-3 0,-18-5-2 0,18 8-10 16,-9-2-2-16,2 0-1 0,0 1 0 0,-1-1 5 16,1 1-4-16,0 2 2 0,-4-3-6 0,2 2 4 15,-9-8-2-15,16 10-1 0,-16-10 1 0,12 7 5 16,-12-7 12-16,10 6 0 0,-10-6-7 15,0 0 1-15,0 0-5 0,13-6-5 0,-13 6 3 16,6-10-5-16,-6 10 2 0,2-15-2 0,-2 15 4 0,0-19-9 16,-2 7-1-16,-1-1 8 0,0 1 1 15,0 1 3-15,-1-1 2 0,0 2 1 16,0 3 0-16,4 7-14 0,-10-11 18 0,10 11-9 16,0 0-3-16,0 0-3 0,-23 4 1 0,14 4 1 15,2 4 0-15,-2 0-3 0,-1 5 2 0,5 1 0 16,0 1-4-16,2-2-9 0,3 0 7 0,0-4-19 15,2 1 4-15,2 1-45 0,1-5 42 0,2 0-81 16,1-3 71-16,1-1-92 0,-9-6 102 0,22 5-92 16,-22-5 113-16,26-2-90 0,-11-3 111 15,5-2-97-15,-2-4 100 0,0 2-89 0,-2-2 103 16,1-1-10-16,-2 0-2 0,-2-1-9 0,-2 3 1 16,0-1-7-16,-3 1 11 0,-2 1 9 0,1 2-23 15,-7 7 41-15,10-12 5 0,-10 12-8 0,7-11-9 16,-7 11-10-16,0 0-2 0,0 0 2 0,13-3-12 15,-13 3-2-15,0 0 6 0,14 8-19 0,-14-8 0 16,11 11 1-16,-8-3-38 0,5 2 54 0,-2-1-57 16,-2-1 55-16,0 2-49 0,-1-1 55 0,-3-9-53 15,4 16 61-15,-4-16-54 0,0 13 55 0,0-13-53 16,0 10 54-16,0-10-48 0,0 0 46 0,-10 10-54 16,10-10 52-16,0 0-54 0,0 0 51 15,-9-5-54-15,9 5 51 0,-6-13-7 0,6 13-12 16,-2-19-8-16,3 5-12 0,2-4-5 15,4-3-18-15,1-1-118 0,3-8 87 0,6 2-98 16,0-2 133-16,4 0-102 0,2-1 131 0,0-1-124 16,-1 0 35-16,2 1 19 0,-1 0 8 0,-1-1 22 15,-3 1 10-15,0 1 8 0,-3 0 10 0,-2 1 140 16,-3 2-126-16,-1 4 131 0,-3 2-111 0,-2 1 137 16,-4 4-93-16,2 2 85 0,-3 2-67 0,-1 0 46 15,1 12-55-15,-4-17 35 0,4 17-56 0,-11-13 30 16,11 13-53-16,-11-4 30 15,11 4-43-15,-15 8 35 0,3 1-43 0,3 6 37 16,2 1-41-16,-3 5 26 0,2 3-22 0,1 8 21 16,3 2-20-16,1 4 28 0,1 2-24 0,2 4 22 15,0 2-4-15,0 2 3 0,3 2-2 0,-1 10-9 16,2-1 6-16,0-9-2 0,1 0-9 0,-1-1-5 16,-1-3-3-16,2-1-3 0,-1-3-2 0,-2 1-5 15,-1-6-4-15,-1-8-4 0,0-1-5 0,0-2 19 16,-2-3-36-16,-1-6-8 0,-2-2 36 0,3-2-62 15,-3-3-4-15,1-2-3 0,4-8 2 0,-12 12 10 16,12-12 11-16,-15 5 11 0,15-5 7 0,-19-3 8 16,7-1 23-16,-2-2-14 0,-2-4 4 15,0-3 11-15,2-3 8 0,-3-5 12 0,-2-2 61 16,6-2-45-16,0-3 51 0,2-1-53 0,3 4 32 16,5 0-40-16,-1 0 26 0,4 0-3 0,4 1-10 15,1 1-5-15,2-1 6 0,3 3-19 0,6-5-2 16,-1 2-2-16,7 1-2 0,1 2-3 15,3 0-2-15,1 1-37 0,3 0 42 0,2 0-36 16,1-1 40-16,2 2-38 0,0 0 39 0,-3-1-31 16,0 0 27-16,0 1-33 0,-3 2 40 0,-2 1-36 15,-5 2 39-15,-5 3-16 0,-4 2 46 0,-1 1 0 16,-5 2-17-16,-7 6 18 0,9-10-23 0,-9 10 14 16,0 0-25-16,0 0 14 0,-9-6-27 15,9 6 24-15,-16 6-29 0,3 0 19 0,-2 3-22 16,-1 2 17-16,1 3-19 0,0 0 4 15,3 2-7-15,-1 1 3 0,3 1 0 0,1-1 2 16,2 2 6-16,1-2-3 0,5 0-2 47,1-2 2-47,1 1-1 0,3-1 1 31,2 1 0-31,1-3 0 0,3 2 0 16,2-5 0-16,-1 0 0 15,6-1-3-15,-4-3 9 16,-13-6-3-16,25 5 1 0,-25-5 0 0,21 0-5 0,-21 0 1 0,23-6 4 0,-13 1-8 0,-1-2 7 16,-1 0 13-16,-3-3 5 0,-1 0-2 0,-1-1-3 0,-3-3-6 0,-1 1 8 0,-3-3-11 15,-1 1-5 1,-4-1 1-16,-2 0-1 0,0 2-1 0,-1 2-3 0,-4 0-6 16,5 4 21-16,-2 1-42 0,4 1-27 0,0 1-10 0,9 5-98 0,-14-9 70 0,14 9-108 0,0 0 111 0,-8-7-89 0,8 7 124 0,0 0-111 0,12-9 127 0,-12 9-118 0,22-11 122 15,-8 4-127-15,0 0 151 0,4-1-105 0,0 0 137 0,-1-1-99 0,1 1 151 16,0 1-107-16,1-1 158 0,-4 2-121 0,0 1 132 15,-2 2-121-15,0-1 7 0,-13 4 11 0,22-3 5 16,-22 3 11-16,21 1-4 0,-21-1-2 0,23 7 1 16,-12-2 11-16,0 2-17 0,1 2-4 15,-1 0 48-15,-2 1-66 0,1 1 57 0,-1 0-71 16,-1 2 55-16,-2-2-60 0,-1-1 56 0,0 1-52 16,-1-1 60-16,-1 0-35 0,-2 0 34 0,-1-10-6 15,0 15 7-15,0-15-6 0,-3 14 2 0,3-14 11 16,-5 10 5-16,5-10 19 0,-7 6-2 0,7-6-9 15,0 0-7-15,0 0-5 0,-17-1-12 0,17 1-11 16,-8-11-11-16,4 1-7 0,1-3 30 0,1 0-53 16,2-5 25-16,2-1-74 0,2-2 11 0,2 2-61 15,0-1-33-15,1 3 16 0,2 0-109 0,-1 5-35 16,0 2-26-16,1 0 21 0,0 4 19 0,-9 6-179 16,17-12 172-16</inkml:trace>
  <inkml:trace contextRef="#ctx0" brushRef="#br0" timeOffset="29028.92">31899 16371 24 0,'11'6'443'0,"-2"0"-162"16,0 1-71-16,-3 1-49 0,1 1-30 15,-4 0-25-15,3 2-22 0,-2-1-26 0,2 1 58 16,-5-1-92-16,1 1 61 0,-2-11-82 0,4 18 70 16,-4-18-62-16,2 18 63 0,-2-18-62 0,0 15 50 15,0-15-52-15,-2 13 47 0,2-13-36 0,-4 11 32 16,4-11-24-16,-6 5 21 0,6-5-10 0,0 0 3 15,-14 6 4-15,14-6-11 0,0 0 4 16,-14-7-16-16,14 7 4 0,-10-13-14 0,6 2 5 16,1-1-12-16,3-1 7 0,3-1-13 0,0-2 20 15,4-4-8-15,-1 4 4 0,2 3-17 0,-1-1-1 16,1 3 1-16,1 1 1 0,-1 2-1 0,0 1 2 16,-8 7-4-16,15-9 2 0,-15 9 0 0,14-4 1 15,-14 4 0-15,18 1 2 0,-18-1 4 0,19 7 6 16,-19-7-16-16,20 10 22 0,-11-4-21 0,3 1 31 15,-3 1-27-15,3 1 32 0,-3-1-36 0,-2 0 30 16,-1 0-32-16,0-1 35 0,-6-7-27 0,10 13 64 16,-10-13-42-16,3 13 49 0,-3-13-42 15,0 11 45-15,0-11-34 0,-2 10 66 0,2-10-24 16,0 0 60-16,-4 11-21 0,4-11 31 0,0 0-67 16,0 0 13-16,0 0-52 0,0 0 27 0,0 0-53 15,-3-15 40-15,6 3-55 0,3-1 40 0,1-6-51 16,2-3 42-16,5-3-50 0,-1 0 42 0,2 2-43 15,2-2 44-15,-2 4-39 0,0 4 46 0,-1 2-40 16,0 1 37-16,0 3-42 0,-3 1 37 0,0 4-44 16,0 1 25-16,-11 5-26 0,17-3 39 0,-17 3-6 15,19 6-3-15,-11 1 4 0,-1 0-51 0,1 6 48 16,-3 2-6-16,-3 3-47 0,-2 1 37 0,-3 6-88 16,-3 4-18-16,-6 2-94 0,-2 2-41 15,-5 0-41-15,-10 9-21 0,-5 0-151 0,-3-1-342 16,-7 4-339-16</inkml:trace>
  <inkml:trace contextRef="#ctx0" brushRef="#br0" timeOffset="29845.92">25824 18182 62 0,'3'-12'419'15,"-3"1"-121"-15,1-3-56 0,-1 1-29 0,-1 0-12 16,1 0-13-16,-3 1 12 0,3-1 21 0,-2 2 3 16,-1-1 21-16,2 2-11 0,1 10 17 0,-2-16-15 15,2 16-18-15,-3-12-35 0,3 12-31 0,0 0-30 16,-4-10-20-16,4 10-59 0,-9 6 25 0,3 5-49 16,-3 7 34-16,0 3-49 0,-3 7 36 0,2 1-43 15,1 4 4-15,3 1 3 0,1 0 29 0,0 4-50 16,2-1 15-16,4 0-66 0,4-1 8 0,0-1-33 15,3-1-29-15,1-4-27 0,4-2-61 0,-2-1-23 16,5-4-39-16,-5-5-16 0,2-4-31 0,-3-3-15 16,1-4 26-16,-11-7-215 0,10 7-6 15</inkml:trace>
  <inkml:trace contextRef="#ctx0" brushRef="#br0" timeOffset="30346.92">25764 18523 249 0,'-24'-14'439'0,"-4"-1"-178"0,-2 1 12 15,2 1-88-15,-2 2-4 0,0 1-48 0,6 1 0 16,-2 3-3-16,7-1-4 0,1 3 6 0,4 0 2 15,2 0-18-15,12 4-28 0,-17-6-25 0,17 6-14 16,0 0-7-16,0 0-11 0,0 0-7 0,9-9-4 16,-9 9-5-16,38-2-10 0,-10 1-7 0,9-2-12 15,4 2-2-15,0-2-7 0,4 1-10 0,-3-2-6 16,0 0-7-16,-1-1-2 0,-1 0-20 0,-3-1 17 16,-4-1-13-16,-2-1 34 0,-7-1 11 15,-3 1 11-15,-5-4 4 0,1 0 8 0,-5-3 12 16,-3-1 4-16,-1-1 2 0,-4 1 44 0,-4-1-17 15,0 0 60-15,-2 0-37 0,0 0 48 0,-3 1-4 16,-2 3 6-16,2-1-7 0,-2 3-9 0,1 2-19 16,0 0-17-16,6 9-17 0,-10-11-12 0,10 11-9 15,0 0-7-15,0 0-3 0,-16 6-3 16,16-6-3-16,-8 19-36 0,6-7 36 0,0 5-36 16,2 0 33-16,0 2-34 0,2 3 0 0,0-1 35 15,4 3-41-15,-2-1 30 0,0-2-41 0,3 1 27 16,-1 0-37-16,-1-3 34 0,4-1-1 15,-1-2-7-15,-2-3 7 0,4-2 1 0,-3-2-47 16,2-3 61-16,-9-6-20 0,17 8 20 0,-17-8-35 16,17-1 42-16,-17 1-37 0,22-10 45 0,-12 5-36 15,0-4 3-15,1 0 14 0,-2 0 17 0,-2 2 16 16,2-2 2-16,-4 3 4 0,-5 6 9 0,11-13-2 16,-11 13-9-16,7-9-9 0,-7 9-9 0,8-6-6 15,-8 6-4-15,0 0 0 0,0 0-1 0,0 0-2 16,15 0-3-16,-15 0-18 0,9 10-30 0,-9-10-42 15,10 15-43-15,-4-5-19 0,-3 0-35 0,3 0 27 16,-1 2-117-16,2 0 60 0,-2-2-112 0,2-1 44 16,-1-2-196-16,2 0 68 0</inkml:trace>
  <inkml:trace contextRef="#ctx0" brushRef="#br0" timeOffset="30712.92">26418 18420 242 0,'4'-9'310'15,"-4"9"10"-15,5-16-74 0,-5 16-32 0,0-18-11 16,0 18-37-16,5-14-10 0,-5 14-15 0,1-11-24 15,-1 11-29-15,3-10-16 0,-3 10-11 0,0 0-13 16,0 0-8-16,10-6-8 0,-10 6-7 0,0 0-4 16,14 8-1-16,-14-8-7 0,14 11-4 0,-6-4 22 15,0 2-29-15,-1 0 19 0,3-1-25 0,-1 0 24 16,-2 0-26-16,-1-2 23 0,-6-6-24 0,14 11 25 16,-14-11-25-16,9 8 17 0,-9-8-3 15,0 0 37-15,0 0-47 0,18 1 39 0,-18-1-45 16,6-7 2-16,-6 7 1 0,8-11-1 0,-8 11 1 15,5-17 1-15,-5 7 2 0,0-1 4 0,0-1 1 16,-1-1 4-16,-2 2 13 0,1 0 18 0,-2 1 9 16,0 0-2-16,-2 2-14 0,6 8 6 0,-13-11-9 15,13 11-3-15,-15-3-2 0,15 3-8 0,-18 7 0 16,9-1-4-16,-3 3-3 0,2 4-2 0,1 2-2 16,1 2 37-16,0 1-47 0,2 0 38 0,5 0-61 15,1-3 16-15,1 4-75 0,5 1-32 0,2-4-2 16,3 0-115-16,0-1-45 15,7-2 31-15,1-2 37 0,4-4 34 0,4 0 7 16,1-4 22-16,4-2 0 0,7-3 8 0,-2-1 7 16,2-4-97-16,2-1 63 0</inkml:trace>
  <inkml:trace contextRef="#ctx0" brushRef="#br0" timeOffset="31029.92">27020 18446 517 0,'23'-15'237'16,"-5"1"-131"-16,-4-1 109 0,0-1-15 0,-2-1-6 16,-3-1-31-16,-3-1-3 0,1 4-2 0,-4 0 6 15,0 3 20-15,-2-1 4 0,-1 2-16 0,2 1 26 16,-2 10-33-16,-2-18 6 0,2 18-66 0,-5-12 11 15,5 12-59-15,-9-6 22 0,9 6-51 0,0 0 26 16,-11 3-43-16,11-3-3 0,-8 12-2 0,8-12 1 16,-5 20-4-16,4-9-1 0,-1 3 18 15,2-2-44-15,3 2 25 0,-1 1-37 0,2 0 41 16,0-2-43-16,1 1 34 0,3-3-37 0,-2 0 42 16,2-4-40-16,-8-7 42 0,13 10-34 0,-13-10 41 15,15 4-35-15,-15-4 38 0,13-4-35 0,-13 4 18 16,15-10 22-16,-7 3-36 0,-2-1 8 0,0-4 1 15,0 1 4-15,-2-1 3 0,-2 0 0 0,-1-1 5 16,-1 1 1-16,-1-1 2 0,-3 2 0 0,-2-1-1 16,-2-1 32-16,-2 3-41 0,-4 2 43 0,0 1-51 15,-4 3 37-15,1 0-42 0,-3 3 35 0,-2 1-50 16,4 2 13-16,-1 1-69 0,2 2-45 0,2 1-24 16,1 1-11-16,1 0-7 0,2 1-20 15,4-2-165-15,7-6 56 0,-10 10-247 0,10-10-60 16</inkml:trace>
  <inkml:trace contextRef="#ctx0" brushRef="#br0" timeOffset="31296.92">27305 17986 187 0,'13'-26'395'16,"0"-2"-117"-16,2 1-56 0,-3 2-3 0,-2 6 15 16,-2 2 9-16,-2 4-11 0,-1 2 24 0,-1 2-39 15,-4 9-55-15,9-14-47 0,-9 14-21 0,0 0-18 16,0 0-16-16,12 4-10 0,-10 7-10 15,3 6-6-15,-1 8-9 0,1 6-2 0,-1 6-3 0,-1 4-3 16,-2 3-34-16,-1 4 2 0,-1 2 8 16,-1 14 3-16,-3 2 42 0,0 1-40 15,1 4 47-15,-1 2-45 0,1 0 36 0,0-4-42 16,3-1 37-16,1-4-46 0,0-13-12 0,1-3-14 16,3-4-24-16,2-5-25 0,1-4 0 0,3-3-11 15,-2-11-50-15,1-4 25 0,1-5-78 0,0-4-26 16,-10-8-24-16,21 8-297 0,-21-8-56 0</inkml:trace>
  <inkml:trace contextRef="#ctx0" brushRef="#br0" timeOffset="31546.92">27602 18666 203 0,'-4'-42'413'0,"-1"3"-185"15,-1-2 39-15,-4 1-45 0,1 1-35 0,-2 4-36 16,-1 0-30-16,-1 3 0 0,0 1-4 0,-1 3-12 16,2 1 6-16,-1 2-37 0,3 7 25 0,3 0-48 15,-1 3 26-15,4 2-49 0,1 2 21 0,1 1-40 16,2 10 25-16,0-16-35 0,0 16 27 0,9-13-32 15,-9 13 29-15,15-6-34 0,-15 6 27 0,22 4-27 16,-9 2 29-16,2 6-31 0,-1 1 4 0,-1 2 0 16,1 2 9-16,-5 3 1 0,-2-1 1 0,-2 2-3 15,-3-4-3-15,-2 2 1 0,0 3 46 0,-6-1-33 16,0 1 35-16,-2-2-47 0,-1-1 41 0,-3 1-57 16,2-3 47-16,0-1-51 0,-2-1 37 15,3-3-67-15,2-1-8 0,0-4-17 0,-3 0-90 16,10-7 44-16,-9 5-160 0,9-5 75 0,0 0-330 15,-10-7-32-15</inkml:trace>
  <inkml:trace contextRef="#ctx0" brushRef="#br0" timeOffset="32564.92">27655 18306 96 0,'0'0'452'0,"14"-8"-252"15,-14 8 53-15,11-6-146 0,-11 6 77 0,12-5-118 16,-12 5 78-16,0 0-96 0,18-2 60 15,-18 2-9-15,14 2-17 0,-14-2-14 16,15 10-8-16,-7-2-54 0,-2-1 31 0,3 3-41 0,1 0 40 16,-2 0-46-16,0 2 47 0,-1-3-53 15,1 1 49-15,-2-2-47 0,1-1 43 0,-1 1-46 16,-6-8 46-16,12 10-47 0,-12-10 45 0,10 5-44 16,-10-5 43-16,0 0-43 0,0 0 41 0,18-4-41 15,-18 4 40-15,7-11-43 0,-7 11 41 0,8-16-5 16,-3 5-3-16,-2-1-3 0,-2 1-3 0,2-3 0 15,-2 2-1-15,-1-2-28 0,-4 3 56 0,4 1 10 16,0 10-16-16,-6-16-3 0,6 16-4 0,-9-12 1 16,9 12 0-16,-17-1 0 0,17 1-4 15,-22 7-2-15,10 1-3 0,-4 3-2 0,2 1-3 16,3-1-1-16,0 3 12 0,0 1-17 0,3-2 12 16,4 0-15-16,1-1 8 0,1 0-18 0,2-12-22 15,2 18-1-15,1-9-57 0,4-1 47 0,-7-8-89 16,16 11 63-16,-16-11-113 0,22 4 90 0,-22-4-105 15,30-5 115-15,-14-1-101 0,6 0 133 0,-3-4-77 16,3 0 162-16,-2-1-102 0,5-2 151 0,-5 1-106 16,-2-1 140-16,-1 1-2 0,-1-1-96 0,-2 1 93 15,0-1-71-15,-3 3 74 0,-1 1-53 0,0 0 39 16,-2 1-34-16,-2 1 18 0,-6 7-27 0,12-11 3 16,-12 11-27-16,9-8 6 0,-9 8-21 15,10-5 9-15,-10 5-8 0,0 0-3 0,0 0-2 16,23 4-3-16,-23-4-2 0,11 9 1 0,-3-4-8 15,1 3-6-15,-4 1 5 0,0-1-4 0,-1 3-1 16,0-2 7-16,-1-1-8 0,-3-8 7 0,2 18-4 16,-2-18 5-16,3 15-3 0,-3-15 3 0,0 13 13 15,0-13 5-15,-3 11 17 0,3-11-21 0,0 0 22 16,-4 10-31-16,4-10 0 0,0 0 36 0,0 0-48 16,0 0 2-16,0 0 0 0,-9-6-1 0,9 6 16 15,0 0-17-15,0-15-5 0,0 15-4 16,4-13-10-16,0 4-5 0,0 2-10 15,3-2-13-15,-1 1-56 0,0 1 66 0,0-1-88 16,2 2 96-16,2-1-117 0,-1 2 122 0,0-1-112 16,5 2 108-16,-1-3-111 0,1 2 105 0,0 0-115 15,-2 1 121-15,2 0-112 0,-3-1 140 0,2-1-105 16,-3 3 131-16,3-2-111 0,-3 0 153 0,-1 0-111 16,-9 5 158-16,17-11-116 0,-11 4 25 0,-6 7 31 15,12-11 25-15,-12 11 17 0,7-11 0 0,-7 11 0 16,7-11 15-16,-7 11 1 0,2-10-4 0,-2 10 4 15,0 0-23-15,0-13 3 0,0 13-30 0,0 0 9 16,-5-8-33-16,5 8 12 0,0 0-28 0,-12 4 15 16,12-4-27-16,-12 13 20 0,4-6-26 15,-2 3 17-15,4 2-20 0,-1 0-2 0,1 2 1 16,-2-2-1-16,3 3-5 0,3-2 4 0,-1-2-2 16,2 2-19-16,-1-3-21 0,2-10 1 0,2 17-37 15,-2-17 55-15,4 13-70 0,-4-13 66 0,7 8-64 16,-7-8 79-16,0 0-68 0,0 0 86 0,22 0-73 15,-22 0 84-15,15-10-70 0,-6 3 82 0,0-3-79 16,-1-1 94-16,2 1-70 0,-2-2 87 0,0 1-42 16,-1 2 59-16,-2 1-11 0,0-1 28 0,-5 9 53 15,8-13-42-15,-8 13 40 0,5-10-76 0,-5 10 22 16,0 0-58-16,9-6 36 0,-9 6-54 0,0 0 38 16,0 0-51-16,0 0 43 0,3 11-51 15,-3-11-3-15,1 12-14 0,-1-12-18 0,1 11-29 16,-1-11-15-16,1 12-18 0,-1-12-25 0,4 11-139 15,-4-11 80-15,3 10-115 0,-3-10-183 0,0 0 61 16</inkml:trace>
  <inkml:trace contextRef="#ctx0" brushRef="#br0" timeOffset="32948.92">28722 17920 153 0,'4'-24'457'0,"0"0"-119"0,0 3-54 0,-1 5-7 16,-1 1-11-16,0 2-4 0,0 2-32 15,-1 2-47-15,-1 9-44 0,4-14-36 0,-4 14-22 0,0 0-24 16,0 0-3-16,0 0-10 0,13 14-7 0,-10-3-9 16,0 6-4-16,3 3-5 0,-3 2-4 15,2 3-4-15,-1 0 1 0,-1 1-3 0,-1 1-40 16,0 0 48-16,0-1-44 0,-2-1 45 0,0-1-42 16,0-5 5-16,-2-1 3 0,2-4 6 0,-2 0 1 15,2-4 8-15,0-10 5 0,-1 19 3 0,1-19-1 16,-1 10-2-16,1-10-12 0,0 0 1 0,0 0 41 15,0 0-49-15,0 0 51 0,13-5-57 0,-7-2 50 16,0-3-54-16,3 0 51 0,-1-2-11 0,1 1-3 16,1-1-3-16,-1 1-2 0,0 2-1 15,1-1-6-15,-1 1-36 0,0 3 45 0,-2-1-1 16,-7 7-2-16,14-9-2 0,-14 9 2 0,0 0-1 16,15-2 0-16,-15 2 1 0,10 6-3 0,-10-6-39 15,9 10 70-15,-9-10-68 0,5 15 49 0,-5-15-46 16,4 18 47-16,-4-18-71 0,3 17-19 0,-3-17-21 15,1 18-14-15,-1-18-71 0,-1 15 44 0,1-15-143 16,-3 12 61-16,3-12-82 0,0 0-180 0,0 0 72 16</inkml:trace>
  <inkml:trace contextRef="#ctx0" brushRef="#br0" timeOffset="33448.93">28974 17927 249 0,'0'-29'319'0,"-1"2"-57"0,1 0-44 0,-1 2-14 16,1 2 15-16,-1 4-78 0,-1 4 8 0,2 1-44 15,0 3-4-15,0 11-45 0,0-17 10 0,0 17-43 16,0 0 19-16,0 0-58 0,0 0-31 0,0 0-26 16,0 0-11-16,0 0-20 0,3 17-12 0,-3-3-7 15,1 1 3-15,0 2 2 0,-1 2 15 0,0 1 19 16,2-1-2-16,-1 1 28 0,0 0 12 16,-1-2 13-16,0 0 14 0,0 0 10 0,0-4 14 15,2-1 10-15,-2-2 11 0,1 1 13 0,-1-12 24 16,1 16 14-16,-1-16 5 0,5 10-8 15,-5-10-16-15,0 0 0 0,10 6-18 0,-10-6-9 16,0 0 1-16,15-1-4 0,-15 1-6 0,15-4-4 16,-15 4 0-16,13-4 3 0,-13 4 3 0,0 0 6 15,14-4 7-15,-14 4 9 0,0 0-2 0,0 0 22 16,0 0 6-16,0 0-5 0,20 2-8 0,-20-2-11 16,0 0-7-16,4 14-9 0,-4-14-6 0,1 13-5 15,-1-13-4-15,2 19 12 0,-2-9-20 0,0 1 9 16,1-1-15-16,0 2 8 0,-1-1-7 0,2 0 10 15,0 1-24-15,3-3 19 0,-1 0-12 0,2 0 14 16,-6-9-7-16,13 10 8 0,-13-10 9 0,16 6-7 16,-16-6 25-16,16-1 0 0,-16 1 49 15,23-6-50-15,-14 1 66 0,4-3-8 0,-4 0 13 16,0-4-26-16,0 1-4 0,-2-1-8 0,-3-2-3 16,-1 1 0-16,-2 1-5 0,-1-1-7 0,-2 2-12 15,-2 0-10-15,-3-1-5 0,1 1-11 0,-5 3-8 16,-1 0-14-16,-1 0-24 0,0 3-34 0,13 5-42 15,-21-7-60-15,21 7-52 0,-17-4-32 0,17 4-47 16,-17-2-28-16,17 2 19 0,0 0-217 0,-14-5 2 16</inkml:trace>
  <inkml:trace contextRef="#ctx0" brushRef="#br0" timeOffset="34231.92">29189 17905 315 0,'0'0'305'15,"13"-4"-80"-15,-13 4-50 0,0 0-8 0,17-3-8 16,-17 3-17-16,0 0-18 0,18 0-15 0,-18 0-17 15,15 6-14-15,-15-6-15 0,17 11-13 0,-10-5 14 16,2 3-26-16,-1 1-9 0,0 1-5 16,-1 0-13-16,1 1 1 0,-2 1-4 0,0-1 1 15,-3 1-2-15,2-3 5 0,-3 1 3 0,-1 0 10 16,-1-11 5-16,0 17 2 0,0-17 4 0,0 15-7 16,0-15 14-16,-3 11-6 0,3-11 59 0,0 0-57 15,0 11 39-15,0-11-21 0,0 0-1 0,0 0-21 16,0 0-9-16,0 0-6 0,3-15-10 0,-3 15 2 15,8-17-4-15,-2 8-3 0,-1-3-2 16,5 2 0-16,-3-2-2 0,2 1-2 0,0 3 1 0,2-2-1 16,0 2 2-16,0 1-2 0,2 0 10 15,-2 4-6-15,-11 3 0 0,25-6 0 0,-25 6-1 16,23-1-6-16,-23 1-1 0,26 4 1 0,-9 0-4 16,-2-1-23-16,1 1-20 0,0 0-23 0,-1 0-11 15,1-1-5-15,-16-3-12 0,26 4 3 0,-26-4 10 16,27 3 15-16,-27-3 7 0,25-1 14 0,-25 1 10 15,24-6 10-15,-13 3 8 0,-1-2 5 0,-10 5 12 16,15-13 37-16,-6 4-37 0,-2 0 4 0,0-2 0 16,1 0 5-16,-2-3 4 0,2 0 7 15,-3 1 12-15,0-1 15 0,-2 3 16 0,-1-1 19 16,-2 12 27-16,4-16 8 0,-4 16-9 0,3-13-19 16,-3 13-27-16,0 0-3 0,0 0-20 0,0-12-6 15,0 12-3-15,0 0-7 0,0 0-3 0,0 0-3 16,0 0 32-16,0 0-41 0,2 12 1 0,-2-12-1 15,8 9 0-15,-8-9-1 0,6 12 0 0,-6-12 0 16,8 13-5-16,-8-13 8 0,7 15 1 0,-7-15-3 16,8 14 5-16,-8-14 0 0,5 16 19 0,-5-16-23 15,7 16 3-15,-7-16 4 0,5 14 1 0,-5-14 6 16,4 12 0-16,-4-12-1 0,1 13 1 0,-1-13-4 16,0 11-3-16,0-11 1 0,-2 11-1 15,2-11 3-15,-5 10-1 0,5-10-1 0,-8 9-2 16,8-9-10-16,-11 6-1 0,11-6-10 0,0 0-13 15,-15 5-46-15,15-5 6 0,0 0-17 0,-20-2-12 16,20 2-2-16,-12-9-4 0,12 9 20 0,-7-14 15 16,1 4 12-16,1 0 12 0,4-2 12 15,-1 3 17-15,0-1 16 0,2 10 29 0,-1-18 28 16,1 18 27-16,-3-14 30 0,3 14 9 0,0-10-21 16,0 10-17-16,0 0-15 0,-1-12-21 0,1 12-9 15,0 0-4-15,0 0-2 0,0 0-6 0,0 0-11 16,-13 10 1-16,13-10-2 0,-8 16-9 15,2-2-2-15,1 0-1 0,-3 2-1 0,-2 3 0 16,3-2-2-16,-1 2-5 0,-1 1-26 0,-2-1-75 16,1 1-61-16,1-3 5 0,-1 2-186 0,1-3 7 15,3-2-237-15,-1-2-102 0</inkml:trace>
  <inkml:trace contextRef="#ctx0" brushRef="#br0" timeOffset="34397.92">30087 18067 19 0,'19'-7'1096'0,"-3"-2"-290"0,-2 2-205 16,-3-2-87-16,0 1-52 0,-1 2-35 0,-10 6-4 16,14-10-63-16,-14 10-26 0,12-7-93 15,-12 7-21-15,8-7-82 0,-8 7-40 0,9-5-110 16,-9 5-96-16,0 0-110 0,14-6-123 0,-14 6-115 16,0 0-142-16,0 0-40 0,14-4-337 0,-14 4-672 15</inkml:trace>
  <inkml:trace contextRef="#ctx0" brushRef="#br0" timeOffset="84804.84">10790 5456 286 0,'12'-11'316'16,"-3"0"-98"-16,1 1-38 0,0-2-17 0,-2 0-10 15,1-1-23-15,0 1-1 0,0-1-4 0,-3 1 7 16,0-2-14-16,5 3-4 0,-5-3-2 0,0 2-5 16,0 0 2-16,-3 3-4 0,3-1-3 0,-6 10 7 15,5-12 7-15,-5 12-16 0,2-9-15 0,-2 9-16 16,0 0-10-16,0 0-11 0,-25 2 3 0,7 5 0 16,-2 4 9-16,-6 6 1 0,-3-1 37 0,-1 4-62 15,-2 2 40-15,2 1-53 0,0-2 43 0,2 3-66 16,1-2 55-16,4-2-55 0,3 2 46 15,7-6-49-15,2-2 57 0,5 0-46 0,2-4 48 16,4 2-54-16,0-12 47 0,6 17-56 0,-1-8 45 16,5-4-49-16,3 1 48 0,3-1-53 15,0-2 49-15,3-1-51 0,0-2 47 0,0 0-48 16,0-2 46-16,1 1-48 0,-3-4 48 0,1 2-53 16,-3-1 49-16,-1 0-42 0,-1 1 47 0,-13 3-48 15,18-6 51-15,-18 6-5 0,10-7-49 0,-10 7 47 16,0 0-47-16,0 0 51 0,0 0-49 0,0 0 47 15,-22 8-47-15,6 0 48 0,-3 3-48 0,-4 5 22 16,-2 0-6-16,-1 4 7 0,1 1 3 0,0 2 7 16,3 2 4-16,1 0-3 0,1 0 1 15,5 0 4-15,-1 0-3 0,9-5 2 0,2 1 0 16,2-5-1-16,4-2-3 0,3 1-1 0,3-1 37 16,5 1-46-16,2-5 38 0,7-1-47 0,-1-2 41 15,5-5-47-15,3 0 27 0,1-5-43 0,7-2 35 16,2-3-75-16,1-4-17 0,-2-2 29 0,0-2-71 15,-3-3-17-15,1 1 3 0,-4-4 9 0,-4 1 9 16,-5-1 4-16,-2-1-45 0,-5 1 75 0,-7 0 10 16,-2 3 43-16,-3-1-25 0,-5 2 33 0,0 0-12 15,-4-1 40-15,2-1-26 0,-3 6 39 0,2 0-40 16,-1 1 70-16,-2 3-28 0,3 2 52 0,5 8-58 16,-9-13 52-16,9 13-56 15,-7-10 50-15,7 10-35 0,0 0 58 0,0 0-46 16,0 0 47-16,0 0-54 0,-2 12 51 0,2-12-62 15,6 16 48-15,-1-5-56 0,3 3 46 0,2 2-56 16,1 0 2-16,-2 1-2 0,3-1-3 0,1-2 2 16,0 2 5-16,1-1 0 0,0-1-6 0,0-2-11 15,0 1-24-15,-2-5-22 0,-1 0-19 0,0-3-12 16,-11-5 3-16,20 7 3 0,-20-7-7 0,16 1 18 16,-16-1 19-16,16-4 12 0,-16 4 7 15,12-14 6-15,-6 5 12 0,-2-1 5 0,-3-3 14 0,0 1 1 16,-1-3 5-16,-2-1 40 0,-1-1-24 15,0 2 69-15,-1 2-33 0,-2 1 58 0,3 1-51 16,-3 3 42-16,1 0-72 0,5 8 42 0,-12-9-58 16,12 9 51-16,-16 3-50 0,6 2 53 0,-5 6-57 15,0 3 42-15,-4 4-55 0,1 5-3 0,0-1-1 16,1 2 5-16,2 2-4 0,0 2 0 0,2-3-6 16,-1 1-13-16,7-6 22 0,0 2-93 0,3-3 19 15,0-2-66-15,4-3-13 0,2-2-31 0,2-1-33 16,1-3-21-16,3-2-47 0,-8-6 31 15,21 4-22-15,-7-5-188 0,5-5 106 0</inkml:trace>
  <inkml:trace contextRef="#ctx0" brushRef="#br0" timeOffset="85904.84">11332 5693 377 0,'9'-21'355'16,"2"0"-79"-16,-2-1-31 0,-2 2-25 0,0 1-20 16,1 0-23-16,-2 5 24 0,-1-1-57 0,-1 5 21 15,0 0-65-15,-4 10 30 0,6-13-77 0,-6 13 26 16,6-10-51-16,-6 10 40 0,0 0-37 0,0 0 43 15,0 0-40-15,0 0 45 0,14 8-55 0,-14-8 44 16,4 14-59-16,-4-14-2 0,4 20-5 0,-1-10-2 16,0 1 12-16,-1 1-26 0,1-2 16 0,-1-1 0 15,-2-9 11-15,5 18-1 0,-5-18-1 0,6 14-3 16,-6-14 2-16,6 11 1 0,-6-11 0 0,8 6-3 16,-8-6 1-16,0 0-4 0,0 0 1 15,0 0-2-15,20-5 44 0,-20 5-54 0,12-12 48 16,-7 3-62-16,-1-3 58 0,0 3-54 0,-1-2 50 15,-1 1-52-15,0-2 49 0,-2 12-48 16,-2-17 58-16,2 17-41 0,-5-16 53 0,5 16-56 16,-8-12 51-16,8 12-54 0,-11-5 44 0,11 5-43 15,-14 3 58-15,14-3-46 0,-22 11 49 0,11-2-54 16,-5 5 52-16,4-1-53 0,0 4 10 0,1 1-5 16,2 1 1-16,1-1-3 0,2 1 0 15,0-2-1-15,5-1-14 0,1-1 8 0,1-1-3 0,3 0 0 16,2 0-17-16,2 0-10 0,3-4-13 15,2-2-45-15,2-1-1 0,2-4-10 0,3-2 4 16,5-2-2-16,2-5-1 0,6-1-7 0,-1-4-1 16,0-4-3-16,0-3 9 0,0 0 9 0,-2-2 16 15,-3-3 17-15,-1 1 16 0,-3 1 15 0,-5-3 6 16,-2 1 10-16,-5 5 18 0,-2 0 29 0,-1 1 17 16,-3 2-7-16,-2 2 49 0,-1 4 49 0,-2 9-52 15,1-16 46-15,-1 16-64 0,-2-12 40 0,2 12-64 16,-5-7 48-16,5 7-54 0,0 0 41 0,0 0-36 15,-21 8 59-15,14-1-63 0,-1 2 36 0,-2 2-62 16,3 2 48-16,0-2-55 0,1 3 44 16,1-3-55-16,2 2 49 0,0-2-58 15,2-1 48-15,1-10-54 0,4 18 47 0,1-9-58 16,0-2 45-16,2 0-41 0,2-1 47 0,-9-6-54 16,23 4 44-16,-23-4-58 0,29-1 51 0,-10-2-58 15,-1-3 64-15,1-1-49 0,-1 0 52 0,0 0-53 16,-2-2 56-16,-3 2-50 0,-1-2 53 0,-2 3-51 15,-3-1 51-15,-7 7-49 0,15-9 55 0,-15 9-52 16,10-6 47-16,-10 6-49 0,0 0 53 0,0 0-48 16,0 0 49-16,0 0-50 0,0 0 66 0,14 4-53 15,-14-4 60-15,0 0-49 0,0 13 48 0,0-13-53 16,2 12-1-16,-2-12 1 0,2 11 2 0,-2-11-5 16,7 13 0-16,-7-13 8 0,11 10-2 15,-11-10 2-15,12 9-4 0,-12-9 1 0,20 3-5 16,-20-3 1-16,22 1 4 0,-22-1 0 0,26-3-1 15,-11 0 48-15,1-2-56 0,0 0 50 0,-4 1-55 16,-12 4 49-16,20-7-63 0,-20 7 62 0,18-5-58 16,-18 5 56-16,0 0-53 0,14-4 52 0,-14 4-51 15,0 0 53-15,9 7-58 0,-9-7 7 0,7 7 7 16,-7-7 4-16,4 9 1 0,-4-9 2 16,5 10 1-16,-5-10 0 0,5 10 3 0,-5-10-12 15,9 9 10-15,-9-9 7 0,11 7-2 0,-11-7 2 16,13 4-3-16,-13-4-3 0,18-4-20 15,-6 0 46-15,0-2-69 0,4-4 48 0,-1-3-65 16,-1 0 45-16,0-3-55 0,0-1 44 0,0-6-50 16,-2-2 47-16,1-5-49 0,-4 1 50 0,1-3-47 15,-3-2 4-15,-1-3 23 0,-3-1-5 0,-1-4 20 16,0-1-26-16,-2-2 46 0,-1 6-36 0,0 0 54 16,-1 5 6-16,0 9 9 0,1 1 13 0,-3 7 22 15,2 2 13-15,-1 4 6 0,3 11-10 0,-4-14-7 16,4 14 0-16,0 0-78 0,-12 5 3 0,12-5-8 15,-7 13 23-15,3-1-16 0,1 4 26 0,1 4-29 16,-1 4 41-16,2 1-33 0,-2 2 32 0,2 4-31 16,-1-3 32-16,2 9 0 0,-2-2-7 15,0-1-3-15,2-2 42 0,0-3-71 0,0 2-27 16,0-1-18-16,-2-2-31 0,2-1-18 0,-1-2-43 16,0-3-59-16,-1 2-31 0,2-8-2 15,0-3-33-15,-1-4-203 0,1-9 61 0</inkml:trace>
  <inkml:trace contextRef="#ctx0" brushRef="#br0" timeOffset="86537.84">12425 5535 121 0,'0'0'432'16,"-5"-15"-96"-16,5 15-68 0,-3-16-30 0,3 16-34 15,-3-12-16-15,3 12-23 0,-3-13-28 0,3 13-18 16,0-12-22-16,0 12-18 0,0-11-16 0,0 11-12 16,3-13-13-16,-3 13-6 0,8-11-8 15,-8 11-31-15,14-12 17 0,-5 7 5 0,0 0-9 16,3-2-4-16,-12 7-12 0,21-8-9 0,-7 4-13 15,-1-1-23-15,1 3-13 0,0-4-4 0,-14 6-17 16,27-4 2-16,-13 0-26 0,-14 4 20 0,25-5-8 16,-25 5 24-16,23-5-27 0,-23 5 30 0,20-3 8 15,-20 3 3-15,15-4 8 0,-15 4 2 16,16-2 7-16,-16 2 9 0,0 0 12 0,18-2 0 16,-18 2 5-16,0 0 9 0,14-4 4 0,-14 4-5 15,0 0 4-15,0 0 0 0,13-3 2 0,-13 3 4 16,0 0 2-16,0 0 7 0,0 0 4 15,0 0 7-15,0 0 13 0,15-4 2 0,-15 4 10 16,0 0 10-16,0 0 19 0,0 0-25 0,0 0 30 16,0 0 2-16,0 0 9 0,0 0 13 0,0 0-5 15,0 0 18-15,13-3-28 0,-13 3 24 0,0 0-9 16,0 0-8-16,0 0-10 0,0 0-11 0,0 0-16 16,0 0-5-16,0 0-25 0,0 0 9 0,0 0 8 15,0 0-14-15,0 0-12 0,0 0 1 0,0 0 0 16,0 0-5-16,0 0-4 0,0 0-1 0,0 0 2 15,2 14-2-15,-2-14-3 0,-2 11 2 0,2-11-1 16,-2 17 0-16,2-17 42 0,-1 19-47 0,1-19-7 16,1 20 10-16,1-10 12 0,-2 0 9 15,2-1-3-15,-2-9 4 0,5 17 10 16,-5-17 4-16,8 15 1 0,-8-15 0 0,12 13-4 16,-12-13-2-16,15 6-5 0,-15-6-6 0,14 3-11 15,-14-3 2-15,20-6-1 0,-20 6 2 0,20-9-4 16,-9 0-1-16,-1 0 5 0,-3-1-7 0,1-1 4 15,-4 0 9-15,-1 1 5 0,0-2-3 0,-3 12 17 16,1-17-1-16,-1 17-18 0,-5-13 10 0,5 13-9 16,-9-7-9-16,9 7-3 0,0 0 4 0,-23 3-2 15,7 5-3-15,4 2 43 0,-4 3-51 0,3 0 31 16,0 2-41-16,4 1 45 0,-1 2-49 0,5-3 2 16,0 1-10-16,4-2-16 0,2-1-47 15,6 3-66-15,3 0-59 0,8-2-107 0,10-1-32 16,6-2-462-16,9-7-366 0</inkml:trace>
  <inkml:trace contextRef="#ctx0" brushRef="#br0" timeOffset="87272.84">13779 5290 256 0,'10'-12'283'16,"-1"1"-100"-16,2-3-37 0,3 1-35 0,-3-2-16 16,3-1-3-16,-2-3-1 0,-1 0-2 0,1-1 18 15,-3 0 6-15,0-1 12 0,-1 2-10 0,-2 3 1 16,-4 1 0-16,0 2-20 0,-4 2 18 0,0 1-48 16,-2 1 19-16,-6 3-43 0,10 6 36 15,-24-7-46-15,5 10 26 0,-4 2-41 0,-5 7 26 16,-2 0-36-16,0 4 11 0,2 2-16 0,4-1 33 15,-5 3-39-15,9-2 31 0,5-2-39 0,1-3 40 16,2 3-42-16,6-2 39 0,1-2-37 0,5 1 37 16,1-2-38-16,7 3 35 0,1-3-37 0,3 3 47 15,6-2-50-15,6 2 32 0,5 0 8 16,-1-3-2-16,2 0 0 0,0 2-8 0,-2-4 0 0,-2 0 6 16,-5 1-5-16,1-1-1 0,-4 1 4 15,-1 0-4-15,-6-1-2 0,1 0-1 0,-7 0 0 16,-3 0 4-16,-2-9 9 0,-5 22 5 15,-5-9 5-15,-5 2-3 0,-6 3-1 0,-3-2-5 16,-2 0-6-16,-4 0 1 0,0 0-3 0,-1-5-12 16,1 1 1-16,2-2 9 0,2-2-7 0,4-4-1 15,2 2-3-15,5-3-11 0,15-3-34 0,-23 2-41 16,23-2-33-16,-12-5-48 0,12 5-22 0,0-10-52 16,8 2 12-16,7-5-36 0,3 0 41 0,8-3-59 15,6-3-143-15,2-1 173 0</inkml:trace>
  <inkml:trace contextRef="#ctx0" brushRef="#br0" timeOffset="87572.84">14078 5326 130 0,'16'-9'458'16,"-3"1"-100"-16,-4 2-30 0,1 2-66 16,-10 4-14-16,13-8-67 0,-13 8 16 0,9-6-71 15,-9 6 11-15,0 0-67 0,0 0 27 0,0 0-59 16,0 0 10-16,0 0-28 0,-6 7 32 0,0 2-41 16,-2 1 27-16,-1 1-8 0,2 2-2 0,-2 2-3 15,1 1-6-15,0-3-4 0,3 3-1 16,1-1-1-16,2-3-4 0,2 1-2 0,1-1 0 15,2 0-1-15,2 0-1 0,4 1 1 0,0-5-4 16,1 1 13-16,3-1 3 0,0-5-3 0,2 0 3 16,-15-3-2-16,32-2 3 0,-14-1-5 0,1-3 43 15,0 2-54-15,-1-5 44 0,0-1-48 0,-4-1 14 16,-2 1 10-16,-2-1-9 0,-5-2-1 0,-1 2-4 16,-3 1-4-16,-2-2-3 0,-4 2-6 15,-3 1-23-15,-6 0-41 0,-4 1 34 0,-3 2-49 16,-3 4 35-16,-1 2-36 0,0 0 22 0,0 1-32 15,2 1-26-15,4 1-48 0,2-1-74 0,17-2-7 16,-21 7 22-16,21-7-290 0,-12 3 5 0</inkml:trace>
  <inkml:trace contextRef="#ctx0" brushRef="#br0" timeOffset="88122.85">14295 5295 14 0,'0'0'514'0,"21"-3"-191"0,-21 3-89 16,17-2-54-16,-17 2-16 0,18-2-47 15,-18 2-20-15,0 0-22 0,21 4 2 0,-21-4 2 16,13 7-12-16,-13-7-8 0,12 10-15 0,-5-3-3 16,-7-7-14-16,11 13-3 0,-7-4-6 0,1 0 2 15,0 0 2-15,-5-9-11 0,6 15 0 0,-6-15-5 16,5 15 10-16,-5-15-11 0,4 13-4 0,-4-13-1 16,3 10 4-16,-3-10 0 0,0 0 44 0,4 9 2 15,-4-9 6-15,0 0-6 0,0 0-6 0,0 0-9 16,11-6 0-16,-11 6-10 0,8-12-2 0,-3 2 0 15,1-4-33-15,1 0 35 0,0 2-27 0,0-3 37 16,2 4-25-16,-4-2 20 0,2 3-45 0,0 1 57 16,-3 2-40-16,-4 7 24 0,9-13-36 15,-9 13 47-15,12-7-55 0,-12 7 45 0,0 0-40 16,16-5 35-16,-16 5-38 0,0 0 39 16,19 7-39-16,-19-7 40 0,13 11-40 0,-8-3 38 15,1-1-37-15,-1 3 30 0,-1-1-4 0,-1 0 8 16,-3-9-2-16,4 16-10 0,-4-16 6 0,2 16-2 15,-2-16-5-15,2 14 0 0,-2-14-1 0,1 11-2 16,-1-11 2-16,0 0 1 0,0 14 22 0,0-14 26 16,0 0-3-16,0 0-10 0,0 0-10 0,0 0-5 15,0 0-1-15,15-5-10 0,-15 5 3 0,12-10 4 16,-7 3-11-16,1 0 20 0,2 1-21 0,-1-1 22 16,0-1-24-16,1 2 17 0,0-1-20 15,-8 7 16-15,15-12-23 0,-15 12 18 0,19-8-19 16,-19 8 18-16,14-8-17 0,-14 8 15 0,18-4-23 15,-18 4 15-15,0 0-14 0,23 0 18 0,-23 0-16 16,14 4 16-16,-14-4-2 0,14 10-4 0,-14-10-8 16,9 13-30-16,-9-13-44 0,5 14-36 0,-5-14-37 15,2 16-55-15,-2-16-42 0,4 17-76 16,-4-17 54-16,7 14-310 0,-7-14-113 0</inkml:trace>
  <inkml:trace contextRef="#ctx0" brushRef="#br0" timeOffset="88472.84">14965 5353 121 0,'4'-8'530'15,"2"-1"-164"-15,-1 0-41 0,0-1-88 0,0 2-9 16,-1-1-61-16,1 0 7 0,-5 9-50 0,7-15 36 16,-7 15-66-16,6-10 7 0,-6 10-49 0,8-9 14 15,-8 9-45-15,0 0 36 0,9-6-43 0,-9 6 30 16,0 0-37-16,16 1 33 0,-16-1-35 0,13 5 36 16,-13-5-5-16,16 6 1 0,-16-6 2 0,17 7-3 15,-17-7 0-15,18 5-2 0,-18-5 3 0,17 3-13 16,-17-3-2-16,18 4 3 0,-18-4-3 0,0 0 0 15,20-3-3-15,-20 3-5 0,13-4-4 0,-13 4-2 16,10-10-10-16,-10 10 5 0,7-15 2 0,-7 15-7 16,0-19-3-16,0 8-28 0,-2 0 24 15,-1-1-29-15,0 1 30 0,-1 1-19 0,0 1 29 16,-1 1-22-16,5 8 24 0,-11-9-22 16,11 9 27-16,-14-4-26 0,14 4 23 0,-21 6-22 15,10 1 29-15,-3 2-23 0,2 2 21 0,0 2-24 16,0 2 27-16,4-2-10 0,2 1 0 0,0-2 0 15,2 1 4-15,4-1-11 0,0-1-32 0,4 0-32 16,3 0-28-16,6 2-53 0,3-4-80 0,5-1-51 16,3-2-92-16,11-3-215 0,3-4-120 0</inkml:trace>
  <inkml:trace contextRef="#ctx0" brushRef="#br0" timeOffset="89389.84">15740 5034 663 0,'-5'-9'404'0,"5"9"-50"16,-9-14-110-16,9 14-1 0,-9-12-61 0,9 12 28 15,-5-11-45-15,5 11 6 0,-5-9-59 0,5 9-5 16,0 0-42-16,-7-8 7 0,7 8-41 0,0 0 15 15,0 0-24-15,0 0 17 0,-4 14-29 16,3-4 24-16,2 4-31 0,-1-1 19 0,1 5-27 16,-1 1 30-16,2-1-28 0,-2 2 19 15,1 0-32-15,-1-1 19 0,1-1-48 0,1 2 17 16,-2-4-11-16,1-3-23 0,0 1-16 0,1-3-30 16,-2-11-15-16,1 18-4 0,-1-18-23 0,4 11 2 15,-4-11 2-15,0 0 2 0,0 0 12 0,0 0 21 16,0 0 24-16,2-11 18 0,-3 1 18 0,-2-5 17 15,0-5 17-15,-3-3 21 0,1-2 25 0,-2-4 25 16,0-3 13-16,1 2 32 0,1 5 4 0,1 4 26 16,-1 0-28-16,1 5 25 0,1 4-52 0,1 2 18 15,2 10-52-15,-3-15 27 0,3 15-47 0,0 0 27 16,0 0-39-16,0 0 13 0,0 0-26 0,0 0 35 16,12 11-38-16,-5 1 34 0,1-1-33 15,2 4 27-15,2-2-32 0,1 1 30 16,1-1-34-16,0-2 34 0,4-1-34 0,-3-1 38 15,2-3-37-15,-3-2 22 0,2-1-21 0,-16-3 32 16,32-2-32-16,-15-2 32 0,3-3-33 0,1-2 31 16,-4-2-32-16,0-3 52 0,-1-2-54 0,-2 0 36 15,-3-3-33-15,0-2 34 0,-1 0-1 0,-4-2 2 16,-1 2 6-16,-2 2-9 0,-2 3 17 0,-1 2 4 16,-1 0 8-16,-2 3-17 0,-1 0-3 0,-2 5 6 15,6 6-11-15,-16-9-5 0,16 9-3 0,-22 2-31 16,6 2 31-16,-1 5-32 0,-1 2 33 15,0 0-33-15,0 3 23 0,2-2-24 0,2 2 37 16,2 1-35-16,1-5 27 0,4 1-30 0,0-2 26 16,2 0-43-16,5-9 40 0,-4 14-27 0,4-14 32 15,0 0-39-15,7 11 47 0,-7-11-46 0,0 0 40 16,24-4-37-16,-10-1 40 0,-1-1-40 0,5-4 37 16,-2 0-36-16,1 0 50 0,0-1-48 0,-3-1 56 15,0 2-3-15,0 2 0 0,-4 0-4 16,-2 2-3-16,-8 6 1 0,16-9-14 0,-16 9 2 15,12-5-3-15,-12 5 3 0,0 0-5 0,18 6-42 16,-12 2 56-16,1 1-34 0,-2 3 29 0,-1 3-34 16,2 4 42-16,-1 1-33 0,-1 2 33 15,0 1-34-15,-3-1 35 0,3 2-39 0,0 0 32 16,1-1-29-16,-1 0-39 0,1-2-55 0,-1 1-60 16,1-2-105-16,2-2-17 0,0-4-326 0,-2 0-145 15</inkml:trace>
  <inkml:trace contextRef="#ctx0" brushRef="#br0" timeOffset="90789.84">16327 4992 261 0,'0'0'618'0,"0"0"-233"0,1-8-109 15,-1 8-61-15,0 0-17 0,0 0-59 0,0 0 1 16,0 0-62-16,0 0 22 0,0 0-60 0,0 0 36 15,13 8-47-15,-13-8 28 0,4 15-39 0,1-5 35 16,-1 0-43-16,1 0 35 0,0 2-39 0,1-2 39 16,-1-1-39-16,2 0 28 0,-3 0-32 0,1 0 36 15,-5-9-39-15,10 12 34 0,-10-12-28 0,6 9 47 16,-6-9-35-16,0 0 24 0,12 6-33 0,-12-6 26 16,0 0-37-16,15-6 30 0,-15 6-38 0,10-14 34 15,-6 5-32-15,0-2 18 0,0-4-39 0,-3-2 23 16,-1-1-57-16,-1-1 47 0,0 1-34 15,-4-2 51-15,1 4-41 0,0 2 44 0,-1 1-15 16,1 3 21-16,-4 1-38 0,8 9 34 0,-14-6-25 16,14 6 39-16,-19 3-41 0,6 4 40 0,-2 4-34 15,1 3 34-15,0 3-28 0,1 0 37 16,3 0-33-16,-2 2 37 0,5 1-29 0,0-1 37 16,3-3-36-16,2 1 35 0,3-2-37 0,2-2 28 15,2 1-43-15,4-2 46 0,5 0-50 0,1-3 40 16,4-2-34-16,2-3 9 0,4-3-60 0,1-2 21 15,1-3-42-15,5-3-2 0,-3-3-25 0,1-4-29 16,-4-1-2-16,0-3-14 0,-4-2-9 0,-3-2 1 16,-4-2 23-16,-1-2-9 0,-5-2-3 15,-2 3 5-15,-2 0 17 0,-3-1 45 0,-2 2 47 16,-2 1 47-16,-2 1 62 0,0 2 21 0,-1 5 44 16,0 0 6-16,0 3-8 0,1 3 0 0,-1 0-2 15,5 9-15-15,-8-15-20 0,8 15-20 0,-5-8-7 16,5 8-13-16,0 0 2 0,0 0-14 0,0 0 6 15,0 0 16-15,-1 16-56 0,3-6 27 0,2 4-25 16,1 0-20-16,3 7 19 0,-2-2 29 0,1 4-38 16,1 1 28-16,-1 1-39 0,1-3 35 15,-2 7-46-15,-1-4 11 0,1 1-39 0,-3-1-14 16,0-1-32-16,-3 0-43 0,1-6-10 0,-1 0-14 16,-1-3 7-16,1-3 12 0,-2 0 21 15,2-12 9-15,-4 15 11 0,4-15 33 0,0 0 30 16,-8 9 41-16,8-9 33 0,0 0 52 0,-11-8 13 15,11 8-10-15,-7-14-3 0,2 4 4 0,1 0-1 16,1-2-7-16,1 1 4 0,0-3-13 0,0 1 1 16,2 1-22-16,0-1 10 0,0 1-37 0,1-1 19 15,2-1-32-15,1 0 17 0,2 1-25 0,3-3 17 16,1 0-25-16,3-1 7 0,0 1-10 0,1 0 12 16,0 1-21-16,1-2 10 0,1 2-22 15,-4 1 33-15,4-1-16 0,-5-1 23 0,2 1-8 0,-4 4 7 16,-1 1 24-16,-3 2 27 15,1-1 20-15,-6 9 5 0,9-13 7 0,-9 13 43 16,8-10-56-16,-8 10 47 0,4-8-65 0,-4 8 22 16,0 0-53-16,6-9 29 0,-6 9-53 0,0 0-9 15,0 0 1-15,0 0 4 0,0 0 0 0,-1 17-2 16,-2-7 1-16,1 4-5 0,-1 1 4 0,2 4 0 16,-1-2-21-16,0 7 19 0,1 0-17 0,-1-1 23 15,1 0-18-15,2-2 15 0,1-1-21 0,-1-1 23 16,0 0-34-16,2-2 20 0,-2-3-33 0,2-1 17 15,1-4 7-15,-4-9-26 0,5 16 42 0,-5-16-33 16,8 7 39-16,-8-7-34 0,0 0 39 0,15-4-35 16,-15 4 28-16,15-11-22 0,-9 2 27 15,2 1-25-15,0-4 32 0,2 1-34 0,-2 0 41 16,-2 1-28-16,0 1 31 0,2 2-28 109,-3-1 24-109,2 1-29 0,-7 7 26 0,9-10-30 0,-9 10 27 16,8-8-29-16,-8 8 29 0,0 0-25 0,0 0 21 0,17 1-26 0,-17-1 23 0,9 8-28 0,-9-8 34 0,10 13-31 0,-5-2 16 16,1-3-64-16,-1 2 15 0,0-1-41 15,1 0-7-15,0-1-26 0,1 0 3 0,2 0-27 0,-9-8-18 16,20 8 2-16,-20-8 6 0,22 3 13 0,-22-3 12 0,23-3 22 0,-10-1 30 0,0 0 29 0,-2-5 38 0,-1 0 31 0,-1-4 38 0,0 2 26 0,-2-3 6 0,-2-1 5 0,-1 2 12 0,0 0-15 0,-2 2 21 0,1 0-24 0,-2 1 35 0,-1 10-40 0,1-14 27 15,-1 14-18-15,4-13-25 0,-4 13-51 0,0 0 27 16,0 0-35-16,0 0 34 0,0 0-50 0,0 0 45 16,-10 12-44-16,6-2 38 0,3 2-40 0,-3 3 38 15,4 0-38-15,-1-1 45 0,1 1-37 0,1 1 38 16,1 0-36-16,2-1 30 0,1 1-31 0,3-1 37 16,0-4-42-16,1 0 40 0,0-3-18 15,1 0 30-15,-1-3-32 0,-9-5 24 0,23 4-34 16,-23-4 26-16,22-3-33 0,-7-2 33 15,-2-1-24-15,1-2 32 0,0-4-19 0,-4 2 21 16,-2-1-21-16,-1-2 19 0,-3 2-17 0,-1-2 14 16,-3 2-25-16,-1 2 15 0,-5-1-28 0,-1-2 20 15,-7 3-29-15,1 2 22 0,-4 3-26 0,2-1 12 16,-4 3-37-16,2 1-3 0,17 1-67 0,-29 1 21 16,29-1-47-16,-26 3-27 0,26-3-37 0,-19 4-42 15,19-4-22-15,0 0-27 0,-6 8-242 0,6-8-25 16</inkml:trace>
  <inkml:trace contextRef="#ctx0" brushRef="#br0" timeOffset="91207.85">17583 4878 425 0,'14'-6'417'0,"0"0"-97"16,-4 0-62-16,-1-1-43 0,1 3-19 0,-10 4-19 16,12-11-31-16,-12 11-12 0,8-6-24 0,-8 6-32 15,0 0-13-15,0 0-3 0,0 0-17 0,-11-5-10 16,11 5-39-16,-15 8 37 0,5-2-40 0,-2 3 33 15,2 0-37-15,-3 4 36 0,3 1-37 0,0-1 15 16,3-1-16-16,1 2 38 0,2-1-43 0,3 0 37 16,1-2-34-16,0 1 37 0,5-2-46 0,0-2 45 15,3 0-44-15,2-1 37 0,-10-7-38 0,19 6 27 16,-19-6-38-16,26-2 33 0,-11-2-49 0,2-4 25 16,-2-5-23-16,-1 1 9 0,1-6-4 15,0-4 12-15,-3-3 1 0,-3-4-5 0,-2-1-5 16,-5 2-3-16,-2-8 2 0,-1 0 8 0,-3-3 6 15,-1 0 20-15,-2 3 58 0,-1 1-10 0,-1 4 68 16,0 3-31-16,1 4 60 0,-1 6-53 0,3 0 36 16,-1 4-38-16,3 5 9 0,0 0-42 15,4 9 11-15,-7-13-35 0,7 13 18 0,0 0-33 16,0 0 22-16,-8 8-16 0,8-8 37 0,-1 22 3 16,5-5 7-16,-2 5 5 0,4 2 40 0,2 6-45 15,1 3 37-15,2 1-58 0,1 1-1 0,1 2-7 16,2 0-7-16,1 1-12 0,0 0-45 15,4 7-59-15,-4-7-61 0,6 5-78 0,-7-7-78 16,3-3-107-16,-2 0-377 0,-1-6-332 0</inkml:trace>
  <inkml:trace contextRef="#ctx0" brushRef="#br0" timeOffset="91774.85">18221 4452 78 0,'-5'-22'637'0,"2"1"-189"0,1 3-130 0,-1 2-29 16,2 2-79-16,0 3 0 0,1 11-76 0,-4-18 11 15,4 18-68-15,-1-11 15 0,1 11-56 0,0 0 27 16,0 0-44-16,-3 13 35 0,2 0-30 15,-2 11 42-15,2 5-4 0,-3 9 32 0,-1 8 12 16,0 13 6-16,0 5-12 0,-2 4-21 0,1 3 0 16,-4 0-22-16,2-1 4 0,0-2-21 0,2-3 3 15,-3-4-12-15,3-4-2 0,0-10 38 0,3-4-60 16,0-1 20-16,-2-3-74 0,4-5 17 0,-3-6-106 16,3-3-48-16,-1-3-55 0,2-4-89 0,2-4-5 15,1-4-442-15,-3-10-301 0</inkml:trace>
  <inkml:trace contextRef="#ctx0" brushRef="#br0" timeOffset="92557.84">18634 4766 365 0,'0'0'344'0,"4"-16"-66"16,-4 16-54-16,1-16-16 0,-1 16-35 0,0-18-4 15,0 18 20-15,0-15-25 0,0 15-10 0,0-11-19 16,0 11-23-16,-1-10-23 0,1 10-32 0,0 0-4 16,-4-10-16-16,4 10-7 0,0 0-2 0,0 0 38 15,-13 5-55-15,6 2-1 0,-1 4-2 0,-1 6 4 16,0 0-9-16,0 5-34 0,-1-1 41 15,1 4-42-15,-1-2 44 0,2 1-43 0,3-1 48 16,0-1-40-16,1 0 37 0,4-5-42 16,0 0 30-16,4-1-43 0,1-4 18 0,4-1-27 15,2-2 23-15,2-4-33 0,5-1-1 0,-18-4-24 16,33-1-15-16,-11-5 10 0,2-1 14 0,-2-2 15 16,0-1-4-16,0-6 29 0,-2 0 23 0,-5-1-1 15,1 0 22-15,-6 0 10 0,1-1 19 0,-3 2 30 16,-1 1-10-16,-5 4 37 0,1 0 0 0,-2 3-13 15,-1 8-7-15,0-17-14 0,0 17-10 0,-4-12-7 16,4 12-11-16,-6-6-14 0,6 6-1 0,0 0 4 16,-18 1-6-16,9 4 1 0,1 3-3 15,-1 1-3-15,-2 3-31 0,2 1 39 0,0 3-35 16,0 0 40-16,2-3-43 0,2 2 44 0,1 0-31 16,2-1 39-16,1-3-26 0,2 3 30 15,0-4-30-15,3 1 34 0,0-2-36 0,4-1 34 16,0-3-24-16,-8-5 23 0,21 7-27 0,-21-7 22 15,28-3-37-15,-10 1 31 0,0-4-27 0,0-3 28 16,0-1-28-16,-3 0 33 0,1-4-30 0,-5 2 23 16,-1-4-22-16,-2 2 20 0,-3 2-6 0,-1-2 0 15,-4 0-6-15,-2 2 2 0,0-1 1 0,-4 1-6 16,-1 2 1-16,-1 1-8 0,-2 3 0 0,-1 0-3 16,11 6-3-16,-27-3-7 0,27 3-15 15,-28 3-17-15,15 3-20 0,-1-2-31 0,0 4-15 16,5-1-36-16,-1 3-37 0,3-1-30 0,5 0-16 15,2-9-4-15,2 18-2 0,3-10-272 0,7 1 29 16</inkml:trace>
  <inkml:trace contextRef="#ctx0" brushRef="#br0" timeOffset="93008.84">19184 4857 171 0,'19'-7'470'16,"-1"-2"-132"-16,-1-1-49 0,-6 3-54 0,1-4-12 15,-2 1-22-15,-2 0-23 0,-3 2-1 0,0-1-17 16,-2 0-16-16,-3 9-27 0,1-16-16 15,-1 16-15-15,-1-14-14 0,1 14-9 0,-7-10-13 16,7 10-8-16,0 0-11 0,-15-3-5 0,15 3-8 16,-18 4 1-16,8 2-10 0,-2 2-2 0,-1 5-1 15,3 0-32-15,-3 3 35 0,3 0-29 0,1 0 30 16,3-2-26-16,1 1 27 0,1-1-32 0,4-2 29 16,0-1-42-16,1-1 28 0,3 0-23 0,0-1 27 15,-4-9-32-15,11 11 44 0,-11-11-36 16,14 5 32-16,-14-5-43 0,17-2 27 0,-7-3-43 15,3-3 40-15,-2-2-45 0,2-4 50 0,1 0-6 16,-2-5-6-16,0-6-7 0,-1-2-11 0,-2-1-1 16,1-4-9-16,-5 0-13 0,0-2 3 15,-2-2 20-15,-1 0 24 0,1-1-10 0,-4 7 16 16,-1 4 44-16,1 1-17 0,0 6 42 0,-1 3-34 16,0 2 27-16,2 2-43 0,-3 3 30 0,3 9-42 15,-1-12 35-15,1 12-40 0,0 0 36 0,0 0-39 16,0 0 31-16,-10 8-28 0,7 3 37 0,2 1-22 15,0 5 45-15,1 2-9 0,1 1-5 0,2 4-5 16,-1 1-3-16,2 1-1 0,1-1-7 0,-1 1-4 16,1 6-13-16,2-7-15 0,-4 0-8 0,5 0-31 15,-3 0-45-15,1-4-7 0,1 0-54 16,-2-2-66-16,3-5-4 0,-1-2-20 0,1 0-8 16,-2-6-1-16,-6-6-206 0,18 6 119 15</inkml:trace>
  <inkml:trace contextRef="#ctx0" brushRef="#br0" timeOffset="93357.84">19500 4836 267 0,'8'-9'389'0,"-2"0"-65"15,-1 0-16-15,2 0-69 0,-2-3-41 0,0 2-20 16,-1 0-27-16,1 2-10 0,0-1-11 0,-5 9-8 16,5-14-15-16,-5 14-23 0,6-11-20 0,-6 11-14 15,4-8-13-15,-4 8-14 0,0 0-3 0,10-5 5 16,-10 5-9-16,0 0 3 0,12 5 0 0,-12-5 0 16,9 10-8-16,-9-10-2 0,13 15 1 0,-8-7-1 15,0 0-37-15,-5-8 34 0,9 13 1 0,-9-13-29 16,9 12 35-16,-9-12-29 0,5 8 49 15,-5-8-14-15,5 8 48 0,-5-8 18 16,0 0-17-16,0 0-11 0,0 0-5 0,0 0-18 16,0 0-6-16,18-7-12 0,-18 7-3 0,6-13 3 15,-3 3-4-15,-2-1-5 0,0-2-2 0,1 1-5 16,-2-1 0-16,-2 1-6 0,1-1 3 0,0 3 0 16,1 10 3-16,-5-16-2 0,5 16-7 0,-10-10 4 15,10 10 7-15,0 0-1 0,-18-1 1 0,18 1 42 16,-18 9-51-16,7 0 0 0,4 2 3 0,-2 2 0 15,2 2-2-15,1-1 2 0,3 2-3 0,1-2-25 16,2 1-34-16,4-2-23 0,1 4-53 0,4-2-27 16,6 0-64-16,5-3-67 0,1-4-54 15,11-1-232-15,4-3-120 0</inkml:trace>
  <inkml:trace contextRef="#ctx0" brushRef="#br0" timeOffset="94324.84">20503 4659 3 0,'-6'-14'507'0,"-1"1"-138"0,2 1-77 16,-3 1-54-16,0-2-58 0,0 3-44 0,0 2-7 16,0 2-65-16,8 6 22 0,-20-10-28 0,20 10 4 15,-20-2-24-15,20 2 7 0,-20 3-17 0,6 2 12 16,2 4-27-16,0 5 25 0,-1 0 14 0,1 3-11 16,2 2 1-16,0-1-5 0,5 1-35 0,-2 0 28 15,5-3-35-15,0-1 26 0,4-1-31 16,0 1 16-16,5-2-17 0,-1-1 30 0,4-3-34 15,2-1 27-15,2-5-38 0,-14-3-3 0,31 3-23 16,-10-7-12-16,2-2-1 0,0-3-9 16,3-3 5-16,0-5-5 0,-2-3 22 0,-4 0-23 15,0-2 20-15,-5-2 4 0,-1-4-8 0,-4 1 6 16,-3 2 10-16,-5-3 62 0,-1 3-23 0,-1 3 41 16,-2-1 16-16,-2 4 2 0,0 4 0 0,-2-1-8 15,-2 5-5-15,2 3-6 0,-2 0-8 0,-2 2-2 16,10 6-19-16,-18-7 2 0,18 7 17 0,-17-2-12 15,17 2 26-15,0 0-41 0,-20 2 2 0,20-2-1 16,0 0 2-16,-14 6-5 0,14-6-1 16,0 0-7-16,0 0-11 0,0 0-16 0,0 0-17 15,18 2 1-15,-18-2 1 0,29-8 0 0,-11 2 20 16,2-3 0-16,2-1 14 0,-1-1 8 0,-1 0 41 16,-2-2-20-16,-3 2 59 0,1-3 15 15,-4 5 10-15,-2-1 8 0,-4 1 5 0,3 3 51 16,-9 6-46-16,9-13-23 0,-9 13-15 0,4-9-14 15,-4 9-9-15,0 0-12 0,0 0-14 0,0 0 1 16,-8 16-3-16,3-2-6 0,-2 6 23 0,0 4-33 16,0 7 27-16,1 3-36 0,1 5 29 0,1 3 5 15,0 4-12-15,3 6-28 0,2 13 32 0,3 1-35 16,1 4 35-16,1 1-25 0,4 1 29 16,1 0-23-16,3-1 25 0,0-1-4 0,1 2 32 15,2-4-38-15,0 0-3 0,-1-2-22 0,0-1 16 16,-1-4 5-16,-1-2-4 0,-1-4 5 15,-4-11-8-15,-3-4-3 0,1-3-10 0,-3-3 8 16,-3-6 5-16,1-5-1 0,-2-4 9 0,-1-2 26 16,-1-1 22-16,-2-3 19 0,-3-3-1 0,-1-2 3 15,-4-2 2-15,0-2 11 0,12-4 35 0,-33 0-42 16,10-7 3-16,0-1-2 0,-4-7-14 0,-1-5-14 16,1-5-15-16,-5-9-16 0,4-6-5 0,1-4 3 15,5-4-24-15,4-5-4 0,2-2-12 0,4-1-56 16,6 10-30-16,4-2-31 0,4 0-46 0,3 2-75 15,8-8 2-15,3 3-43 0,9 2-61 16,3 3-21-16,3-1-448 0,9 3-376 0</inkml:trace>
  <inkml:trace contextRef="#ctx0" brushRef="#br0" timeOffset="95058.84">21040 4451 432 0,'8'-17'388'16,"-2"1"-95"-16,0 3-42 0,1 0-48 15,-2-1-32-15,3 2-19 0,-4 2-19 16,2 1 20-16,-6 9-40 0,6-13 6 0,-6 13-57 16,5-10 33-16,-5 10-70 0,0 0 32 0,0 0-42 15,0 0 39-15,0 0-41 0,8 14 39 0,-8 0-49 16,-1 9 33-16,-3 3-33 0,1 1 26 0,-2 6-2 16,0 2 3-16,-3 3-3 0,2-4-3 0,0 4-35 15,-1-2 37-15,2-2-35 0,1 0 38 0,0-7-23 16,1 1 26-16,0-3-24 0,2-2 18 0,1-2-19 15,0-3 39-15,0-3-23 0,1-1 27 0,0-2-25 16,2 1 18-16,2-2-17 0,0-3 16 0,0-1-23 16,-5-7 12-16,20 9-25 0,-20-9 17 15,30-3-37-15,-11-1-13 0,5-5-71 16,6-4 11-16,-1 0-44 0,2-6 17 0,0-1-14 16,-2-2 11-16,2 0 8 0,-4-2 6 0,-2 2 25 15,-3 1 10-15,0-1 27 0,-8 6 26 0,-1 1 29 16,-7 3 39-16,2 0-10 0,-4 1 45 0,-4 11-27 15,3-16 55-15,-3 16-20 0,2-13 21 0,-2 13-20 16,-2-12 15-16,2 12-32 0,-2-9-1 0,2 9-37 16,0 0 9-16,0 0-25 0,0 0 9 0,0 0-2 15,0 0-8-15,-10 5-10 0,10-5 2 0,-3 16 0 16,3-6-2-16,-1 0-4 0,1 4-10 0,0 0-12 16,1-1 11-16,-1 3-50 15,3 0-7-15,-2-1-69 0,-1 0 15 0,4-2-51 16,-3-1-41-16,2-1-39 0,2-1-50 0,-5-10-16 15,6 12-257-15,-6-12-84 0</inkml:trace>
  <inkml:trace contextRef="#ctx0" brushRef="#br0" timeOffset="95176.85">21534 4535 423 0,'-4'-22'362'0,"0"6"-109"16,0 3-64-16,0 1-23 0,-1 2-76 0,5 10-49 15,-9-11-42-15,9 11-44 0,0 0-18 0,-9-6-37 16,9 6 4-16,0 0-34 15,0 0-184-15,0 0 285 0</inkml:trace>
  <inkml:trace contextRef="#ctx0" brushRef="#br0" timeOffset="96175.84">21678 4527 92 0,'0'0'419'0,"13"8"-138"0,-13-8-51 0,10 10-35 16,-10-10-20-16,6 14-26 0,-6-14-24 0,4 15-15 15,-4-15-20-15,3 17 0 0,-3-17-23 0,1 19 2 16,-1-8-25-16,0 0 2 0,0 0-20 0,1 1 13 15,1 0-26-15,-2-12 9 0,1 20-14 0,-1-10 11 16,0-10-16-16,3 16 14 0,-3-16-14 16,1 13 54-16,-1-13-26 0,1 10 56 15,-1-10-32-15,0 0 53 0,5 9-46 0,-5-9 24 16,0 0-43-16,0 0 17 0,16-8-11 0,-9 3-8 16,5-5-13-16,-1-2 0 0,2-2-15 0,2 0 5 15,1-1-36-15,0 0 37 0,2 0-34 0,-1 2 31 16,-1 0-34-16,0 2 34 0,-1-1-32 0,-5 6 29 15,-1-1-15-15,0 2-6 0,-9 5-28 0,13-5 35 16,-13 5-42-16,0 0 27 0,0 0-52 0,18 3 21 16,-18-3-22-16,6 8-40 0,-6-8-29 0,8 11-22 15,-8-11-23-15,9 13 25 0,-9-13-10 16,17 12 46-16,-10-7-16 0,-7-5 52 0,19 8-8 16,-19-8 40-16,17 2-4 0,-17-2 56 15,18 0-3-15,-18 0 58 0,18-3 14 0,-18 3 26 16,17-8 26-16,-10 2 4 0,-7 6 24 0,16-10-26 15,-16 10 29-15,11-10-43 0,-11 10 39 0,8-10-31 16,-8 10 14-16,9-6-42 0,-9 6 7 0,0 0-47 16,7-9 19-16,-7 9-44 0,0 0 24 0,0 0-32 15,0 0 24-15,12 3-38 0,-12-3 25 0,5 10-1 16,-5-10-5-16,6 14-1 0,-6-14-7 0,11 17-9 16,-5-10 13-16,1 1-2 0,1 0-2 15,1-3-2-15,2 1-13 0,0 0 13 0,2-4-1 16,-13-2-4-16,27 4 4 0,-27-4-7 15,28-3 4-15,-14 1-4 0,3-5-44 0,-3 1 35 16,0-1-47-16,0-3 31 0,0-1-38 0,-4-3 31 16,2-1-25-16,-4-2 34 0,-1-1-29 0,-2 0 37 15,-1 1-34-15,-3 0 42 0,1 4-32 0,-4 0 2 16,1 1 13-16,-2 2-2 0,3 10 9 0,-9-13 4 16,9 13 3-16,-14-6 37 0,14 6-40 0,-16 2 36 15,16-2-38-15,-22 13 27 0,10-4-26 0,1 1 31 16,2 1-33-16,3 0 39 0,-1 0-46 0,1 1 44 15,5-1-40-15,-2-2 24 0,3-9-43 16,6 18 14-16,-1-9-7 0,3-1-27 0,1-1 6 16,5-2-17-16,2-1 3 0,0 0 1 15,2-2-1-15,0-2 17 0,2 0 1 0,0-2 13 16,-1-1 10-16,0 1 6 0,3-3-2 0,-3 1 12 16,-1-2 10-16,-2 1 11 0,5 0 12 0,-7-2 0 15,2 2 19-15,-3 1 22 0,-1 1-33 0,-12 3 17 16,20-6-30-16,-20 6 22 0,17-1-31 0,-17 1 28 15,0 0-39-15,21 1 42 0,-21-1-42 0,15 7 43 16,-15-7-40-16,11 9 37 0,-11-9-42 0,11 12 34 16,-11-12-7-16,7 15-3 0,-3-6 5 15,-4-9-46-15,0 19 43 0,0-19-6 0,-3 20-9 16,0-10 10-16,-4 0-4 0,2-1-37 0,-3 2 39 16,-1-2-31-16,-1-3 30 0,1-1-37 15,9-5 31-15,-19 8-46 0,19-8 29 0,-17 2-21 16,17-2-36-16,-15-6 4 0,15 6-8 0,-10-12 15 15,5 3-10-15,1-3 24 0,3-1 5 0,-2-4 4 16,3 2 2-16,0 0 24 0,1 2 19 0,-1-1 18 16,2 3 13-16,-1-1-14 0,-1 12 4 0,0-16-8 15,0 16-12-15,0 0 3 0,0-11 25 0,0 11-37 16,0 0 28-16,0 0-36 0,-5 15 19 16,0-4-22-16,-2 4 29 0,1 5-4 0,-4 1-4 15,-3 7-39-15,0 1-22 0,-3 0-83 0,0 4-125 16,-4-2-102-16,3-1-176 0,-1-2-18 15</inkml:trace>
  <inkml:trace contextRef="#ctx0" brushRef="#br0" timeOffset="96726.84">23746 4107 581 0,'0'0'475'0,"-5"-11"-72"0,5 11-151 16,0 0-17-16,-4-10-79 0,4 10 5 0,0 0-72 15,0 0 17-15,0 0-54 0,0 0 22 16,-5 16-50-16,6-1 34 0,-1 3-47 15,4 6 28-15,-1 1-43 0,-2 2 36 0,4 5-45 16,-2 2 28-16,-1-1-56 0,2 0-10 0,-1-2-59 16,-2-4-87-16,4 2-31 0,-4-2-52 0,0-2-254 15,1-2-25-15</inkml:trace>
  <inkml:trace contextRef="#ctx0" brushRef="#br0" timeOffset="97143.85">23708 4571 219 0,'-9'-10'527'0,"-1"-1"-153"0,1-1-92 15,-2 1-47-15,1 1-81 0,2-2 8 0,1 0-62 16,2 4 14-16,-2-2-49 0,5 0-10 0,2 10-16 16,-1-18-5-16,3 8-31 0,6 1 19 15,3-1-17-15,2 1-1 0,5-3-20 0,2 2-6 16,1 1-7-16,2 1-5 0,0-1 1 0,1 1-9 16,-2 2 10-16,2 0 4 0,-3 0 5 0,-6 1 2 15,2 0 7-15,-6 2 3 0,-11 3 7 0,19-5 11 16,-19 5-5-16,14-5 11 0,-14 5-1 0,0 0 5 15,0 0-6-15,0 0 5 0,0 0 0 16,0 0 1-16,4 9-10 0,-4-9 9 0,-9 14-3 16,3-2-3-16,-1 1-1 0,-1 3 9 0,1 1-15 15,1 2 13-15,-1 0-26 0,5-1 24 0,0-1-12 16,2-3 12-16,3 2-8 0,2 0 33 0,3 0-4 16,2-2 5-16,5-1 1 0,2-2-3 15,2-5 2-15,3-1 2 0,2-4-9 0,-1-2-34 16,4-1 37-16,-1-3-28 0,3-4 49 0,1-2-33 15,-4-2 47-15,0 0-23 0,-5-4 41 0,-5 2-31 16,-2-2 21-16,-1-1-34 0,-5-2 11 16,-3 0-29-16,-4 4-4 0,-1 0-9 0,-4-1 4 15,-5 0-12-15,-2 3-19 0,-3 2-4 0,-4 3-20 16,0 2 9-16,-5 1-61 0,2 4 4 0,2 1-36 16,0 2-34-16,2 0-90 0,-1 3-57 0,7-1-335 15,11-3-168-15</inkml:trace>
  <inkml:trace contextRef="#ctx0" brushRef="#br0" timeOffset="97576.84">24680 3921 662 0,'5'-8'488'15,"-5"8"-113"-15,4-12-108 0,-4 12-50 0,0 0-47 16,0 0-30-16,0 0-28 0,0 0-22 0,1 16-21 15,0-3-54-15,-1 4 32 0,1 7-47 0,3 1 33 16,0 9-50-16,1-1 6 0,1 4-56 0,1-2-51 16,1 1-24-16,-2-2-27 0,3-2-1 15,1-1 1-15,-2 0 17 0,-2-10 0 16,1 0 32-16,-1-5-15 0,-3-2 53 0,-1-3 6 16,-2-11 59-16,3 13 22 0,-3-13 47 0,0 0 46 15,0 0 33-15,0 0 3 0,0 0-1 0,-14-4 1 16,14 4-14-16,-8-19-6 0,6 8 18 0,-1-1-49 15,3-2 24-15,0-1-56 0,3-2 33 0,0 1-60 16,5-1 40-16,2-1-51 0,1 3 35 0,3 2-41 16,2 0 37-16,2 2-43 0,0 3 21 0,3 0-19 15,0 2 22-15,-5 5-33 0,-16 1 32 0,30 0-37 16,-14 3 38-16,-5 1-39 0,1 3 35 16,-3 1-35-16,-4 0 27 0,-5-8-30 15,0 20 48-15,-7-5-53 0,-4 0 44 0,-3 2-39 16,-8 1 34-16,0-1-42 0,0-1 8 0,-2-1-38 15,3-4-14-15,0-2-60 0,3-1-53 0,0-1-43 16,18-7-15-16,-22 1-57 0,22-1-156 0,0 0 126 16</inkml:trace>
  <inkml:trace contextRef="#ctx0" brushRef="#br0" timeOffset="97910.85">25056 4077 64 0,'11'-5'571'0,"1"0"-191"0,-12 5-106 0,18-6-50 16,-18 6-70-16,15-4-18 0,-15 4-37 15,14-2-25-15,-14 2-9 0,16 2-14 0,-16-2-6 16,17 3-8-16,-17-3-7 0,23 7-4 0,-23-7-5 16,22 8-14-16,-8-3 7 0,-1 0 1 0,1-2-4 15,-2 1-1-15,-12-4-2 0,24 5 0 0,-24-5-2 16,24 3-13-16,-24-3 28 0,21-1-19 0,-21 1 16 16,23-7-22-16,-13 3 18 0,-10 4-15 15,19-11 24-15,-12 4-25 0,1-1 44 0,-3-1-34 16,-1-1 32-16,-4 10-32 0,3-17 37 15,-3 17-35-15,-3-17 36 0,-2 8-37 0,-1 1 36 0,6 8-48 16,-17-10 38-16,17 10-44 0,-20-1 64 0,6 5-66 16,-4 3 36-16,1 3-36 0,1 4 36 15,0 2-36-15,-2 4 32 0,5-1-35 0,3 2 38 16,3-1-38-16,1 2 36 0,5-5-44 0,4 0 31 16,2 3-53-16,5-2-4 0,4-2-48 0,4-3-110 15,9 2-58-15,0-9-61 0,9-1-195 16,4-5 1-16</inkml:trace>
  <inkml:trace contextRef="#ctx0" brushRef="#br0" timeOffset="98427.84">26296 3792 757 0,'0'0'476'0,"0"0"-84"0,0 0-132 16,-4-8-18-16,4 8-86 0,0 0 6 15,0 0-62-15,0 0-7 0,0 0-55 0,0 0 33 16,0 0-46-16,0 0 28 0,0 0-39 0,0 0 33 16,8-8-43-16,-8 8 24 0,0 0-23 0,21-1 22 15,-21 1-30-15,19-4 31 0,-19 4-38 0,20-5 34 16,-20 5-35-16,19-7 31 0,-19 7-23 0,16-8 17 16,-16 8-36-16,11-10 38 0,-11 10-30 0,8-13 35 15,-8 13-37-15,1-11 34 0,-1 11-34 16,-4-11 32-16,4 11-32 0,-12-9 34 0,12 9-40 15,-22-6 40-15,22 6-34 0,-21-2 35 0,6 5-34 16,2 1 31-16,-6 3-32 0,2 4 31 16,2 2-28-16,0 2 30 0,0 2-27 0,4 0 38 15,0 3-8-15,2 0-2 0,2 0-31 0,5 1 38 16,1-3-32-16,3 0 28 0,3 1-40 0,4 1 32 16,1-5-35-16,5 1 28 0,2-3-58 0,3-3 17 15,3-3-51-15,2 0-14 0,3-6-56 0,0-1-62 16,3-2-48-16,1-5-9 0,1-1-272 15,-2-4-49-15</inkml:trace>
  <inkml:trace contextRef="#ctx0" brushRef="#br0" timeOffset="98810.84">26667 3657 680 0,'0'0'569'0,"2"-15"-177"0,-2 15-97 16,1-10-70-16,-1 10-46 0,0 0-39 15,0 0-17-15,4-7-43 0,-4 7-12 0,0 0-6 16,16 9-11-16,-7-1 0 0,5 2 19 15,2 2-32-15,-1 2 20 0,7 3-29 0,-2 1 15 16,2 1-25-16,-2 0 15 0,1 1-13 0,-2-2-2 16,0 2-12-16,-4-4-49 0,-2-1 12 0,-1-2-47 15,-2-1 29-15,0-2-52 0,-4-1 19 0,0-2-28 16,-6-7-11-16,9 10-39 0,-9-10-50 0,0 0 7 16,0 0-13-16,0 0 19 0,0 0 37 0,0 0 21 15,-3-13 47-15,-3 3 27 0,0-5 40 0,0-2 19 16,-1-3 32-16,0-3 18 0,-2 0 28 15,4 0 31-15,-1 1-4 0,1 0 40 16,-1 4 9-16,2 3-14 0,1 3-19 0,0 3-4 16,3 9-25-16,-5-16-17 0,5 16-15 0,0 0-8 15,0 0-10-15,-23 4-9 0,13 6 6 0,-2 3 37 16,-2 3-49-16,2 3 47 0,-4 3-45 0,0 3 37 16,0 0-10-16,2 1-44 0,0 1 32 0,1 0-52 15,4-2 21-15,-1-2-60 0,5-3 5 0,1-2-65 16,0-1-78-16,4-5-70 0,0-12-38 0,6 15-258 15,-6-15-66-15</inkml:trace>
  <inkml:trace contextRef="#ctx0" brushRef="#br0" timeOffset="99227.84">27043 3670 422 0,'0'0'462'0,"0"-17"-125"0,0 17-72 16,0-11-70-16,0 11-38 0,0-10-45 0,0 10-15 15,0 0-19-15,0 0-14 0,0 0-7 0,0 0-10 16,0 0-6-16,0 0-8 0,17 6-13 16,-12 2 1-16,0-1 30 0,3 3-37 0,-2 2 29 15,3-2-35-15,-1-2 29 0,-2 1-38 0,-1-1 23 16,4-1-24-16,-9-7 32 0,9 13-34 0,-9-13 40 16,9 8-33-16,-9-8 34 0,0 0-39 15,12 5 25-15,-12-5-29 0,0 0 29 0,10-4-33 16,-10 4 33-16,6-7-36 0,-6 7 28 0,7-15-30 15,-5 7 33-15,3-5-34 0,-1 2 32 0,-3-2-40 16,2 0 9-16,-2 0 4 0,1 2 3 0,-1 1 5 16,-1 10 6-16,0-18-4 0,0 18 3 15,-3-12-4-15,3 12 7 0,0 0-1 0,0 0 2 16,0 0-1-16,-24 5 31 0,14 4-38 0,-2 0 45 16,2 7-51-16,0 0 44 0,-2 1-50 0,3 2 55 15,3 0-40-15,-2 1 40 0,3-4-35 0,5 2 34 16,0-5-3-16,3 4-15 0,2-1-7 15,1-3-41-15,2 0 19 0,6-1-58 0,0-2 3 16,1-3-55-16,5-1-56 0,4-4-46 0,0 0-38 16,4-5 6-16,0-2-277 0,4-2-14 15</inkml:trace>
  <inkml:trace contextRef="#ctx0" brushRef="#br0" timeOffset="100077.84">27621 3563 187 0,'3'-11'545'16,"-3"11"-192"-16,1-17-66 0,-1 17-67 0,-4-13-47 15,4 13-34-15,-6-10 3 0,6 10-32 0,0 0-8 16,-15-3-16-16,15 3 2 0,-15 8 1 0,7-1-3 16,0 3-19-16,-1 1 6 0,1 1-9 15,-2 5-2-15,1 0-6 0,4 1-10 16,-1-1 19-16,-1-1-30 0,5 1 16 0,-1-1-33 16,3-3 20-16,1 1-35 0,1 0 9 0,3-3-40 15,2 0 16-15,1 1-47 0,1-3 17 0,5-4-54 16,-1-1 44-16,2 0-36 0,-15-4 6 0,33-1-14 15,-14-2-11-15,1-3 22 0,0-3 21 0,-4 1 0 16,0-3 30-16,0-2 16 0,-2 1 20 0,-3-1 26 16,-2 2-13-16,0 1 30 0,-4 1 5 0,2 2 28 15,-7 7 14-15,6-13-7 0,-6 13-11 16,8-10-18-16,-8 10-11 0,0 0-12 0,0 0 0 16,0 0-11-16,0 0-9 0,0 0 4 15,0 0-3-15,7 9-2 0,-7-9-2 0,0 12-4 16,0-12 3-16,4 11 18 0,-4-11-25 0,8 14 22 15,-8-14-28-15,14 10 27 0,-14-10-35 0,18 9 31 16,-18-9-40-16,23 5 29 0,-23-5-38 0,25-1 36 16,-25 1-48-16,25-4-8 0,-10-1 32 0,-3 0 40 15,0-1-39-15,1-1 37 0,-4 0-38 0,1-1 6 16,-1 4-2-16,-2-4 20 0,-7 8 20 0,11-9 8 16,-11 9-3-16,9-6-7 0,-9 6-9 15,0 0 0-15,0 0 0 0,0 0-5 0,0 0-6 16,11 5 3-16,-11-5 23 0,0 0-30 15,2 15 25-15,-2-15-31 0,6 14 30 0,-6-14-29 16,9 15 20-16,-3-8-22 0,0 1 25 0,-6-8-29 16,16 10 29-16,-16-10-31 0,17 4 26 0,-17-4-26 15,19 2 22-15,-19-2-31 0,22-7 11 0,-10-1-2 16,-1-1-3-16,2-5 7 0,-3-2-6 0,-1-1-12 16,0-6-12-16,-3 0-6 0,-2-9-19 0,1-1 15 15,-2-6 2-15,-2-3 2 0,2 0 12 16,0-2 2-16,0 3 40 0,-2 2-8 15,1 2 43-15,-1 9-9 0,0 2-22 0,-1 7 30 0,0 2-7 16,0 3 20-16,0 3-44 0,0 11 24 16,0-15-32-16,0 15 18 0,0 0-20 0,0 0 28 15,0 0-34-15,-4 16 2 0,4-1 0 0,0 4 4 16,0 6 1-16,2 4-4 0,-4-1-3 0,2 4 6 16,0 4 1-16,0 1-6 0,0 0 4 0,0-1-10 15,-1 0-7-15,-2-1-18 0,1-8-17 0,0 2-18 16,-1-2 18-16,-1-4-55 0,0-3 7 15,0-4-34-15,1 0-25 0,1-5-9 0,2-11-12 16,-4 14 17-16,4-14-2 0,0 0 56 0,-7 8 26 16,7-8 43-16,0 0 42 0,-8-6 46 0,8 6 50 15,-5-10-11-15,5 10 40 0,-6-15-4 0,6 15-12 16,-6-19-22-16,5 9 2 0,-4-1-20 0,5 0-4 16,-1 1-10-16,1-2-14 0,1 0-11 15,1-1-4-15,2 2-7 0,4-2-17 0,-1 1-19 16,4-2-56-16,3 2 10 0,0 2-64 0,4-1-24 15,2 2-13-15,1 1-24 0,3 1-16 16,-1 1-57-16,2-2-140 0,-3 2 196 0</inkml:trace>
  <inkml:trace contextRef="#ctx0" brushRef="#br0" timeOffset="100777.84">28491 3405 654 0,'0'0'337'0,"13"-5"-13"16,-13 5-94-16,0 0-19 0,10-8-33 0,-10 8-22 16,0 0-24-16,0 0-24 0,5-8-22 0,-5 8-19 15,0 0-13-15,0 0-4 0,0 0-21 0,0 0-4 16,-2 8 2-16,2-8-25 0,-3 15 23 15,3-15 2-15,-4 18 3 0,4-6 2 16,-1 1 9-16,1-3-23 0,1 2 1 0,0 1 9 16,2-1-5-16,0 0-3 0,1-3-3 0,-1 1-5 15,3-1 3-15,-6-9-3 0,11 13-3 0,-11-13-10 16,12 9 8-16,-12-9-2 0,0 0 0 0,19 0-3 16,-19 0 0-16,13-7-2 0,-7 0 4 0,1-2-12 15,-3-1 10-15,1-3-14 0,-1-1 7 0,0-1 1 16,-3 1-6-16,-1 0 4 0,0 0 3 0,-1 3-6 15,0 0 0-15,1 11 10 0,-8-15-1 16,8 15 4-16,-14-9-2 0,14 9-3 0,-18 1-6 16,6 3 13-16,-1 2-11 0,0 3-1 15,-1 2 3-15,2 1 8 0,1 2 0 0,2 0 0 16,2-1-1-16,4 2 0 0,1-3-1 0,2 1-10 16,4-1 4-16,3 1-14 0,4 1-2 0,4-5-7 15,2 0-9-15,4-1-6 0,3-2 11 0,1-4-16 16,2-2 4-16,0-1 5 0,7-4 7 0,-2-2 3 15,2-2-5-15,-2-3 17 0,-2-2-40 0,-1-1 51 16,-1-3-31-16,-4-1 47 0,-1-2-24 16,-4 2 40-16,-5 2 2 0,-1 2 21 0,-4 1 5 15,-4 1-19-15,-2 4 23 0,-3 9-10 0,-3-14-7 16,3 14-6-16,-10-9-8 0,10 9-7 0,0 0 0 16,-27 2-4-16,14 3-12 0,1 2 5 15,-1 1-3-15,1 0-2 0,2 2-1 0,1 1-2 16,0 1-1-16,5-1 3 0,2 0-25 0,2-11 9 15,2 19 14-15,2-10-4 0,6 1-7 0,-1-3-16 16,4 1-12-16,2-5-5 0,1 0-10 0,2-2 6 16,1-2-35-16,1-3 38 0,3-3-32 15,-2-2 35-15,-1-2-47 0,1-7 55 0,-1-3-67 16,-3-3 52-16,-1-3-20 0,-3-3 31 0,0-1-21 16,-4-5 34-16,-3 0-28 0,2-3 63 0,-4 1-20 15,-3 0 68-15,3 1-20 0,-4 8 54 0,-4 2-19 16,3 3 27-16,-2 3-24 0,-2 4 3 15,1 2-34-15,-1 7-6 0,5 8-11 0,-9-9 3 16,9 9-5-16,0 0-8 0,-18 11-7 0,12 2 4 16,1 4 39-16,0 6-36 0,2 4-9 0,3 8 6 15,0 5-3-15,7 4 1 0,-4 2 2 16,4 12-11-16,-1 3 0 0,1-1-21 0,1 2-37 16,-4 0 21-16,0 0-54 0,-4 1-36 0,0-11-92 15,-4 12-89-15,-3-4-335 0,-7-3-165 0</inkml:trace>
  <inkml:trace contextRef="#ctx0" brushRef="#br0" timeOffset="102545.84">11932 6592 584 0,'-23'-1'411'0,"-2"0"-107"0,-2-1-46 0,1 2-82 16,-1 2-15-16,1-2-49 0,-1 1 7 0,0-1-27 15,2 1 20-15,5-1-32 0,20 0 50 0,-31 1-51 16,31-1 8-16,-23 0-42 0,23 0 18 0,0 0-41 16,-21 0 17-16,21 0-45 0,0 0 42 15,1-11-36-15,10 1 28 0,12-6-37 0,7 0 34 16,13-8-2-16,8-2-7 0,7-2-2 0,5 1-3 15,2-1-16-15,1-1 27 0,4 2 35 0,-4 1-55 16,-2 1 3-16,-5 2-6 0,-7 5 0 0,-2 1 5 16,-13 6-3-16,-5 2-4 0,-6 3-10 0,-6 0-1 15,-4 3 0-15,-16 3 3 0,17-1 2 0,-17 1 2 16,0 0 3-16,0 0 1 0,-7 15-1 0,-5-5 41 16,-6 1-50-16,-7 4 9 0,-2 2 4 0,-3 0-6 15,1 1 5-15,-2 0 4 0,1 1-29 0,2 2 39 16,2-2-37-16,3 1 38 15,5 0-32-15,3-3 33 0,4 2-36 0,4 1 36 16,2-1-33-16,5 0 36 0,2 3-25 0,5-1 21 16,5 4-23-16,4-1 42 0,3 0-17 0,4 0 29 15,3-2-16-15,2-1 21 0,-2 1-29 0,3-2 21 16,0 0-5-16,-4-1-3 0,1-1-8 0,-1 0-7 16,-4-1-4-16,-5-3 0 0,-1 1-3 0,-3-3-2 15,-3 0-1-15,-2-2 41 0,-3 0-63 0,-4-10 57 16,1 18-55-16,-5-6 53 0,-3-3-48 15,-2 1 52-15,-3-2-35 0,-6 1 61 0,0-1-47 16,-3-1 43-16,-4-3-55 0,0 0 34 0,-2-3-53 0,0-1 51 16,-2 0-53-16,-1-4 1 0,2 0-2 15,3-2 0-15,-1-2-21 0,6 1-25 0,2-2-42 16,0-1-27-16,7 0-21 0,8 0-10 0,0 2-35 16,6-5-15-16,4-3 4 0,6-1-24 0,9-2 22 15,3-3 10-15,6 2 25 0,4-2 28 0,4-3 25 16,3 0 28-16,-4 5 14 0,-5 1 47 0,1-1 43 15,-2 2 33-15,-1 3 11 0,-3 2 7 16,-7 1-13-16,-3 4 8 0,-3 0-26 0,-2 3 4 16,-2-1-16-16,-11 6 9 0,16-5 20 0,-16 5 22 15,0 0 39-15,20 5-28 0,-20-5 15 0,12 14-36 16,-9-5 21-16,1 2-45 0,1 4 31 0,-2 1-45 16,-1 0 19-16,2 2-2 0,-2-1-45 15,3 2 33-15,-1-2-1 0,1 1-6 0,2 1-5 16,2-3 7-16,0-1 10 0,3-1-1 0,1-2-1 15,-3-3 3-15,4-3 4 0,-1-1 3 0,3-1 2 16,-16-4-3-16,30 0-6 0,-12-3-3 0,1-3 3 16,2-3-4-16,-3-1-17 0,0-2 26 0,-2-2 0 15,-1-1 14-15,-3 0-8 0,-1-1 3 0,-3-2-19 16,-3 5 5-16,-3 0-17 0,0 1 5 0,-2 0-17 16,-4 2 4-16,-3 2-28 0,-1 0-4 0,-5 2-37 15,13 6 14-15,-26-5-41 0,26 5 9 0,-25-1-47 16,25 1 21-16,-21 1-50 0,21-1-26 15,-15 4-16-15,15-4-33 0,0 0-8 0,0 0-14 16,0 0 37-16,0 0 31 0,11 5 26 16,-11-5-11-16,29-5 46 0,-8 1 12 0,2-2 52 15,0-1 21-15,0 0 59 0,2 1 32 0,-3 0 34 16,3-2 21-16,-1 3 20 0,-3 0 0 0,0-1-5 16,-5 2-15-16,2-1 16 0,-2 3-23 0,-3-2 16 15,-13 4-44-15,22-3 10 0,-22 3-42 0,18-2 28 16,-18 2-23-16,0 0 36 0,23 2-47 0,-23-2 29 15,11 8-45-15,-11-8 31 0,12 10-45 0,-7-2 33 16,0 1-48-16,-1 0 41 0,0 1-46 0,-2 1 33 16,2 0-34-16,-3-1 39 0,0 2-50 15,-2-2 42-15,-2 1 0 0,0 3-5 0,0-4-6 16,-1 0-7-16,-2 1-5 0,0-3-2 0,6-8 1 16,-12 11-1-16,12-11-39 0,-11 3 31 0,11-3-28 15,0 0 44-15,-18-6-36 0,18 6 41 0,-14-13-39 16,7 1 44-16,1-1-39 0,-4-4 51 0,2 1-34 15,1 2 45-15,4 1-28 0,-4-1 53 16,4 4-12-16,-1 0 37 0,4 10-21 0,-7-15 12 16,7 15-30-16,-6-10 7 0,6 10-31 0,0 0 7 15,-10-6-22-15,10 6 19 0,-12 11-22 0,4 0 15 16,-4 3-20-16,1 2 16 0,1 4-22 0,-3 0 20 16,3 3-29-16,1-2 12 0,0 1-33 15,3-2-50-15,2 2-21 0,1-5-49 0,3-2-57 16,3-3-27-16,4 1-82 0,3-4 17 0,-1-3-252 15,6-3-66-15</inkml:trace>
  <inkml:trace contextRef="#ctx0" brushRef="#br0" timeOffset="102745.84">13595 6378 513 0,'8'-22'726'0,"-2"3"-221"16,-3 6-42-16,-1 0-116 0,-2 13-49 0,4-16-101 15,-4 16 2-15,4-13-87 0,-4 13 20 0,0 0-69 16,0 0 32-16,0 0-62 15,0 14 24-15,-1-1-46 0,1 5 3 0,-2 7-4 16,2 2-1-16,-1 4-7 0,1 6-4 0,-1 2-16 16,1 0-31-16,0-1-52 0,0 1-43 0,0-1-27 15,1-2-67-15,-1-8-31 0,1 0-72 0,1-4-1 16,-1-6-270-16,-1-5-141 0</inkml:trace>
  <inkml:trace contextRef="#ctx0" brushRef="#br0" timeOffset="102879.85">13571 6742 719 0,'-8'-8'557'0,"2"-1"-126"0,2 0-80 0,-1 2-58 16,5 7-47-16,-9-14-57 0,9 14-30 0,-8-11-31 16,8 11-28-16,-2-12-19 0,2 12-34 15,10-15-17-15,-1 4-42 0,10-1-45 0,5-6-66 16,11 1-95-16,13-7-70 0,5-2-119 0,7 1-243 16,4-4-180-16</inkml:trace>
  <inkml:trace contextRef="#ctx0" brushRef="#br0" timeOffset="103429.84">14219 6159 302 0,'-1'-13'602'0,"-1"3"-206"15,2 10-34-15,-2-16-107 0,2 16-24 0,-4-14-85 16,4 14 13-16,0 0-68 0,0 0 9 0,0 0-26 16,0 0-12-16,-10 10-12 0,9 1-10 15,-2 5-8-15,2 3 44 0,-1 5-60 0,2 1-7 16,2 4-8-16,0-1 2 0,1 7-5 0,1 0-31 16,2 1-28-16,2-1-41 0,-2-2-16 0,1 0-38 15,2-4-74-15,1-1 2 0,-3-6-7 16,0-2-300-16,1-3-26 0</inkml:trace>
  <inkml:trace contextRef="#ctx0" brushRef="#br0" timeOffset="103664.85">14273 6599 285 0,'-9'-7'582'0,"-1"-1"-117"0,-4 0-109 0,1 0-48 16,-2-1-46-16,2 1-42 0,1-1-39 0,1 2-31 16,2-1-26-16,2 1-25 0,2-1-19 15,5 8-20-15,-1-16-13 0,5 7-5 0,5-1-7 16,4-1-9-16,6 1-2 0,2 0-10 0,5 4 0 15,1 2-1-15,10 0-3 0,-7 1-2 0,2 5-6 16,4 1-3-16,-1 0-8 0,-3 3-2 0,-7 1-6 16,-2 2-2-16,-5 0-2 0,-2 2-13 0,-9 2 29 15,-1-1-21-15,-6 1 20 0,-6 4-26 0,-4 1 33 16,-8 5-25-16,-3-2 27 0,-6 1-15 0,0-2-3 16,-4-1-20-16,-2-1-23 0,5-3-49 15,1-4 20-15,3-3-45 0,3-2-47 0,6-3-55 16,15-3-41-16,-23 0-323 0,23 0-130 15</inkml:trace>
  <inkml:trace contextRef="#ctx0" brushRef="#br0" timeOffset="104062.84">14671 6342 365 0,'0'0'562'0,"0"0"-167"16,0 0-99-16,0 0-71 0,0 0-46 15,0 0-47-15,0 0-17 0,0 0-24 0,0 0-20 16,0 0-10-16,-9 7-11 0,9-7-8 0,9 8-8 0,-1-3-5 16,1 1-4-16,2 3-2 15,1 0-6-15,-1 0-1 0,2-2-4 0,-1 2-1 16,-1-2-40-16,2 0 50 0,-2-1-30 0,-11-6 37 16,21 9-42-16,-21-9 44 0,16 5-6 0,-16-5-4 15,15 4 0-15,-15-4-25 0,0 0 20 0,17-3-2 16,-17 3-3-16,10-6-4 0,-10 6 1 0,6-12-2 15,-6 12-3-15,3-16-7 0,-3 16-1 0,-1-20 8 16,-3 9-15-16,-2 0 13 0,1-2 4 0,-2 5 40 16,1-1-50-16,-1 1 43 0,7 8-50 0,-16-7 3 15,16 7 2-15,-17-3 2 0,17 3-1 0,-19 9 3 16,6-2-1-16,2 4 9 0,0 2-17 0,4 0 3 16,-4 3 9-16,6-1-38 0,1 0 45 15,4 0-40-15,2-1 23 0,2-2-46 0,2 2-13 16,7-4-42-16,0-3-64 0,7 0-9 0,3-5-14 15,3-3-8-15,2-4-28 0,5-4-226 0,3-2 108 16</inkml:trace>
  <inkml:trace contextRef="#ctx0" brushRef="#br0" timeOffset="104329.85">15196 6100 488 0,'-1'-26'478'16,"-2"1"-63"-16,0 1-125 0,-1 1-3 0,0 6-87 15,-1 2-1-15,1 2-58 0,-2 2-16 0,2 2-56 16,4 9 12-16,-9-6-50 0,9 6 22 15,0 0-34-15,-12 12 26 0,5 2-36 0,3 5 27 16,-1 5-6-16,1 2-1 0,-1 10-3 0,3 4 58 16,0 5-43-16,2 4 0 0,0 5 0 0,2 13 13 15,0 1-6-15,3 0 5 0,0 3-2 0,1-4 6 16,3 1-3-16,-2-3 37 0,2-3-57 0,0 1 40 16,1-3-58-16,1-4 41 0,1-3-56 0,-3-10 38 15,-2-3-56-15,2-4-14 0,0-2-23 0,-2-9-40 16,-2-4-28-16,-1-4-23 0,1-2 6 0,-3-6-19 15,-2-9-15-15,5 13-26 0,-5-13-25 16,0 0-37-16,0 0-31 0,0 0 26 0,-12-15-235 16,3 0 36-16</inkml:trace>
  <inkml:trace contextRef="#ctx0" brushRef="#br0" timeOffset="104763.85">15095 6995 301 0,'-15'-29'320'0,"0"-3"-17"0,-1 1-31 16,1 3-32-16,3-2-39 0,0 2-60 0,0-2-12 15,3 3-40-15,1 4 0 0,5 1-31 0,-1-2 5 16,4 4-31-16,2-4 9 0,6 2-25 0,1-6 13 15,5 2-33-15,5 0 16 0,3-1-2 0,1 4-20 16,5-1-18-16,0 2-34 0,2-1-22 0,2 3-15 16,-2 0-4-16,2 1 1 0,0 2 26 0,-2-1 21 15,0 2-1-15,-2 0 29 0,-1 2-14 0,-6 3 34 16,-3 1-6-16,-3 1 66 0,-2 2 33 0,-4 0 26 16,0 1 25-16,-9 6-14 0,10-9-17 15,-10 9-13-15,6-7-11 0,-6 7-15 16,0 0-8-16,0 0-24 0,0 0 6 0,0 0-11 15,0 0 32-15,-16 5-60 0,7 4 43 0,0 0-41 16,0 4 33-16,0 2-41 0,-1 1 1 0,1 3 2 16,0 0 4-16,0-1 5 0,4 2 8 0,1-2-4 15,3-2 5-15,1-2-7 0,0 1 1 0,2-1 14 16,1-3-6-16,2-1 1 0,2 0 6 0,0-3-6 16,2-1 0-16,-9-6-4 0,22 7-3 0,-22-7-3 15,24-4 0-15,-10 1-2 0,2-5-7 0,-1-1 3 16,0-1 14-16,-4-1-1 0,-1 0 3 15,-4 0 7-15,0-1-2 0,-3 0-3 0,-3 12 36 16,0-22-54-16,-4 11 37 0,-2 0-63 0,-3-2 31 16,-4 2-62-16,-2 0 28 0,-1 2-68 0,-2 0 31 15,3 5-54-15,0-2-24 0,0 0-24 0,15 6-50 16,-21-6-43-16,21 6-3 0,-18-7-277 0,18 7-29 16</inkml:trace>
  <inkml:trace contextRef="#ctx0" brushRef="#br0" timeOffset="105029.84">15643 6134 240 0,'0'0'409'0,"25"-2"-120"16,-25 2-81-16,21 2-18 0,-21-2-59 15,24 3-22-15,-11 1-24 0,1 1-15 0,-5 0-3 16,2 3-1-16,1 0-8 0,-3 0-16 0,1 1-8 16,-1 0-4-16,0 2-5 0,1 1-3 0,-2-2-4 15,-2 1 0-15,1 1-5 0,-1-4-1 0,-1 1 6 16,-5-9 19-16,8 12 22 0,-8-12 17 0,5 10 22 15,-5-10 40-15,4 8 29 0,-4-8 47 0,0 0-79 16,0 0 21-16,0 0-71 0,0 0 30 16,0 0-68-16,-9-5 41 0,9 5-61 0,-8-14 35 15,4 4-59-15,3 2 26 0,-3-5-87 0,2 2-26 16,2 1-19-16,1-4-29 0,1 3-30 0,3-2-43 16,2 1-55-16,1 2-10 0,3-4-20 15,2 5-41-15,0 1-191 0,1-1-5 0</inkml:trace>
  <inkml:trace contextRef="#ctx0" brushRef="#br0" timeOffset="105330.84">16094 6109 325 0,'0'0'432'0,"9"7"-119"0,-9-7-38 0,4 9-58 15,-4-9-42-15,4 11-21 0,-4-11-17 0,1 13 3 16,-1-13-49-16,1 12 19 0,-1-12-35 0,3 14 59 16,-3-14-85-16,5 13 51 0,-5-13-46 0,7 11 49 15,-7-11-68-15,11 8 48 0,-11-8-60 0,18 4 39 16,-18-4-55-16,22 0 43 15,-22 0-56-15,28-7 48 0,-13 3-55 0,-1-4-3 16,3 0 4-16,-6-1 6 0,-2-3-5 0,1 1 2 16,-3-1 1-16,-5-1 5 0,0 2-1 0,-2-3 1 15,-3 4-34-15,-1-1 43 0,-1 1-6 0,-4 1 4 16,9 9 1-16,-17-10-5 0,17 10 13 0,-21-2-15 16,21 2 1-16,-28 6 11 0,15 0-3 0,-2 6 1 15,0-1 2-15,1 4 47 0,3 0-48 0,3 1 51 16,3-1-50-16,0 0 52 0,7 0-53 0,1 1 30 15,6 2-81-15,3-2 3 0,5-1-99 0,8 0-123 16,5-4-77-16,4-3-86 0,7-5-191 0,6-4-146 16</inkml:trace>
  <inkml:trace contextRef="#ctx0" brushRef="#br0" timeOffset="105780.84">17088 5810 309 0,'-5'-15'611'0,"-2"-1"-174"15,4 3-98-15,-1-3-58 0,0 2-46 0,0 3-27 16,3-1-23-16,-2 2-27 0,3 10-10 15,-4-16-27-15,4 16-26 0,-2-11-23 0,2 11-15 16,0 0-10-16,0 0-10 0,0 0-6 0,0 0-7 16,6 16-10-16,1 3-17 0,-2 5 19 0,0 1-25 15,1 7 9-15,-1 2-9 0,0 2-21 0,1 1-29 16,-1-2-33-16,-1-1-26 0,2 0-33 0,-5-7-59 16,3 1-56-16,0-1-22 0,0-7-48 0,-2-2-202 15,2-3-32-15</inkml:trace>
  <inkml:trace contextRef="#ctx0" brushRef="#br0" timeOffset="106248.84">16964 6102 390 0,'-23'-10'342'15,"0"2"-75"-15,5-1-64 0,-1 1-28 0,4 3-43 16,-1 0-21-16,16 5-16 0,-18-7-18 0,18 7-16 16,-11-7-27-16,11 7 0 0,0 0-2 0,0 0-11 15,6-9-1-15,5 3-17 0,4 2-17 0,6-4-37 16,7-4-5-16,3 3-8 0,4-2-8 0,-1-3 13 15,5 0-6-15,0 0 2 0,-1-2 11 0,0-1 10 16,-4 0 4-16,-1 1 10 0,-3 0 8 0,-3-1 15 16,-8 3 27-16,-4 2 34 0,-1-2 28 0,-4 3 11 15,-3 1 16-15,-3 2 6 0,-4 8 20 16,4-17-35-16,-4 17 24 0,-3-14-46 0,3 14 20 0,-8-9-45 16,8 9 24-16,-11-7-47 15,11 7 25-15,0 0-46 0,-18-1 29 0,18 1-39 16,-10 6 27-16,10-6-33 0,-13 13 38 0,10-4-40 15,0 3 41-15,0 0-39 0,3 2 39 0,1-2-42 16,2 6 37-16,1 2-40 0,2-1 38 0,0 1-43 16,2-1 37-16,0-1-44 0,2 0 39 0,-2-3-38 15,-2 0 40-15,2-4-40 0,2 0 41 0,-6-2-4 16,2-2-3-16,-6-7 1 0,11 12 11 0,-11-12 1 16,10 6-5-16,-10-6-35 0,0 0 36 0,15-1-47 15,-15 1 47-15,17-5-36 0,-17 5 35 0,15-13-39 16,-6 7 35-16,0 0-35 0,0-1 39 15,-1 0-38-15,0 1 35 0,-8 6-40 0,12-9 28 16,-12 9-57-16,10-8 29 0,-10 8-39 0,0 0 22 16,17-2-24-16,-17 2 2 0,0 0-20 0,15 7-16 15,-15-7-8-15,13 9-49 0,-8-1-11 16,3 1-31-16,0-2-7 0,2 0-267 0,0-2 92 16</inkml:trace>
  <inkml:trace contextRef="#ctx0" brushRef="#br0" timeOffset="106564.85">17766 5971 301 0,'0'0'552'0,"0"0"-166"0,6-6-82 16,-6 6-79-16,0 0-45 0,0 0-34 15,8-6-29-15,-8 6-50 0,0 0 5 0,12-7-4 16,-12 7-9-16,15-2-7 0,-15 2-13 0,19-3-8 16,-19 3-6-16,20-1-2 0,-20 1-5 15,23 0-2-15,-23 0-14 0,22 0 3 0,-22 0 6 16,20-1-2-16,-20 1 5 0,18-3-28 0,-18 3 22 15,17-5-29-15,-17 5 34 0,14-8-33 0,-14 8 24 16,13-9-29-16,-13 9 43 0,7-13-42 0,-7 13 42 16,2-17-39-16,-2 6 40 0,-2 0-34 0,-3-3 34 15,-2 1-36-15,0-1 34 0,0 3 1 16,-1-1-34-16,-2 5 24 0,2 1 0 0,8 6 6 0,-13-7-2 16,13 7-32-16,0 0 34 0,-20 3-32 15,11 5 33-15,2 4-33 0,0 6 34 0,2-1-26 16,2 6 15-16,2-3 0 0,3 4-9 0,5 1-43 15,0-2-112-15,9 2-93 0,-1-5-104 0,7 2-193 16,5-8-52-16</inkml:trace>
  <inkml:trace contextRef="#ctx0" brushRef="#br0" timeOffset="107314.84">18826 5772 10 0,'0'0'697'0,"0"0"-193"16,-19 3-122-16,19-3-95 0,0 0-57 15,-19 4-49-15,19-4-36 0,-11 6-29 0,11-6-27 16,-9 6-51-16,9-6 32 0,-6 8 3 0,6-8-27 16,0 0 20-16,1 11-2 0,-1-11-33 0,9 8 24 15,-9-8-29-15,16 6 21 0,-16-6-35 0,23 0 23 16,-23 0-27-16,32-6 16 0,-17 3-24 0,4-3 8 15,0-2-15-15,-2-1 28 0,-3 2-25 0,-1-1 22 16,-4-1-27-16,1 0 26 0,-5 0-7 0,-1-1-10 16,0-2-3-16,-4 12-6 0,-3-18 0 0,1 7 7 15,-4 2-11-15,-1-2 6 0,-2 6 6 0,0-2 4 16,-1 2-7-16,10 5 3 0,-23-3 0 16,23 3-1-16,-30 6 2 0,15-1-2 15,1 4 0-15,-3 4 2 0,3 1-5 0,4 4-1 16,-2 0 12-16,5 2-1 0,-1 2-1 0,4-3 2 15,2 0-2-15,2 1 6 0,5 0-6 0,1 0-2 16,3-2-1-16,4-2-11 0,1-1 1 0,4-3-17 16,1-2-12-16,3-2-21 0,2-3-14 0,-1-3-32 15,3-2-10-15,1-1-31 0,-2-3-29 0,2 0 8 16,-4-4-2-16,-1-1-8 0,-2-1 18 0,-1-1 15 16,-3-1 3-16,-5-4 15 0,1 0 29 0,-3-1 48 15,-4-1 26-15,-1-2 51 0,1 2 78 0,-4 1 41 16,2 0 5-16,-2 1 34 0,0 3-5 15,0-1-10-15,2 4-5 0,-3 0-7 16,0 10-32-16,3-17-22 0,-3 17-25 0,1-13-20 16,-1 13-7-16,4-10-12 0,-4 10-5 0,0 0-5 15,12-2-6-15,-12 2-2 0,16 5-4 0,-5 1-3 16,3 2-4-16,2 3-4 0,0 3-1 0,0-2-5 16,2 2 7-16,-2 1-1 0,1 0-3 0,-1-2-4 15,-1 2-15-15,0-1-18 0,-2-4-24 0,-4 0-31 16,2-1-42-16,-3-3-43 0,-8-6-43 0,11 9 11 15,-11-9-63-15,0 0 1 0,0 0-24 0,0 0-154 16,0 0 142-16</inkml:trace>
  <inkml:trace contextRef="#ctx0" brushRef="#br0" timeOffset="107464.85">19454 5810 851 0,'-3'-11'150'0,"-2"-4"17"15,1-2 32-15,-1 3-4 0,1 1-24 0,-2-2 10 16,1 2-17-16,0 3-76 0,0 1 38 16,0 2-33-16,5 7-8 0,-15-8-18 0,15 8-16 15,-17 1-13-15,4 6-37 0,-5 2 32 0,2 3-38 16,-4 6 31-16,1 0-34 0,2 4 23 0,-1 0-26 15,3 1 31-15,1 1-43 0,2-5 24 0,3 2-50 16,2-3-31-16,0 1-68 0,5-4-86 0,2-1-14 16,1-5-306-16,2-1-62 0</inkml:trace>
  <inkml:trace contextRef="#ctx0" brushRef="#br0" timeOffset="107864.84">19606 5653 679 0,'0'0'475'0,"5"-8"-112"0,-5 8-111 0,0 0-46 16,0 0-43-16,0 0-33 0,0 0-26 0,0 0-23 15,3 8-10-15,-3-8-23 0,1 15 2 0,3-4-45 16,-2 1 40-16,4 0-45 0,1 2 40 0,1-2-44 16,1 1 33-16,3-1-39 0,-1-1 34 0,-1-2-44 15,3-4 43-15,0 2-44 0,-3-2 42 0,-10-5-38 16,22 2 29-16,-22-2-37 0,20-2 31 15,-20 2-35-15,17-7 31 0,-11 0-38 0,3 1 38 16,-4-3-27-16,-1 0 28 0,0-2-24 0,-1-2 30 16,-3 1-5-16,-2-2 4 0,1-1-2 15,-3 1-7-15,0-1 12 0,-1 1 7 0,0 3 1 16,-3 2-3-16,2 1 2 0,-2 1-2 0,8 7-2 16,-18-3-2-16,18 3-2 0,-20 4 1 0,6 2-15 15,0 4 14-15,-3 4-2 0,4 1 1 0,1 3 2 16,0-1-1-16,2 2-34 0,1 2 50 0,2-1-39 15,1 0 42-15,6-4-2 0,0-1-17 0,4 0-2 16,1-1-53-16,5-3 30 0,3 0-43 0,5-2 5 16,0-3-50-16,1-3-68 0,4 0-28 15,4-6-21-15,1-1-33 0,5-3-268 0,1-3 1 16</inkml:trace>
  <inkml:trace contextRef="#ctx0" brushRef="#br0" timeOffset="108698.85">20151 5626 361 0,'0'0'566'15,"1"-11"-163"-15,-1 11-106 0,-6-9-52 0,6 9-45 16,-13-5-32-16,13 5-61 0,-20 2 36 0,5 4-16 16,0 1-17-16,0 2-4 0,-3 3-21 0,1 2-7 15,3 2-7-15,1 1-26 0,2-1 7 0,2 4-33 16,1-4 13-16,4 0-37 0,3-2 19 0,1-2-43 16,4 1 19-16,2-2-52 0,3-1 38 15,4-2-55-15,0-2 38 0,1 0-39 0,4-4 20 16,-18-2-32-16,34 0-2 0,-16-5-5 15,3 1-7-15,-2-4 18 0,-1 0-4 0,-1-2 32 16,-2-2 8-16,-2 0 12 0,-3 2 2 0,1-4 28 16,-3 1 14-16,0 2 28 0,-4 1 37 0,2 0 8 15,-6 10 15-15,5-16 4 0,-5 16 8 0,3-14-29 16,-3 14-15-16,0 0-13 0,0-11-11 0,0 11-7 16,0 0-14-16,0 0-3 0,0 0 8 0,0 0-7 15,0 0-1-15,-8 6-1 0,8-6-2 0,-4 12-1 16,4-12-4-16,4 11-2 0,-4-11-6 15,9 14-2-15,-3-8-11 0,-6-6-9 0,17 10 8 16,-17-10 0-16,19 9-3 0,-19-9-1 0,22 1 0 16,-22-1 2-16,23-1-22 0,-23 1 23 15,23-6-11-15,-23 6 35 0,19-5 3 0,-19 5 10 16,17-7 13-16,-17 7 15 0,10-6 7 0,-10 6 6 16,0 0 2-16,12-6-15 0,-12 6-6 0,0 0-14 15,0 0-4-15,0 0 2 0,0 0-6 0,7 11-3 16,-7-11-1-16,0 0-4 0,1 13-2 0,-1-13-1 15,5 13-4-15,-5-13-3 0,12 11-1 0,-12-11-1 16,18 8-15-16,-18-8 0 0,24 3-49 0,-24-3 29 16,31-2-42-16,-11-2 23 0,1-3-20 15,3-1 22-15,-5-2-17 0,2-2 21 0,0-4-11 16,-1-1 19-16,-1-2-2 0,-1-3 23 0,-4 0 9 16,1-5 14-16,-2-2 11 0,-1 1 20 15,-1-3 14-15,-1-1 5 0,-2 4-48 0,1-1 81 16,-1 8-9-16,-3 0 56 0,0 5-11 0,-3 4 2 15,1 2-39-15,-3 10-22 0,5-15-12 0,-5 15 6 16,0 0-30-16,0 0 13 0,0 0-9 0,0 0-4 16,9 10-6-16,-8 1-3 0,2 3-8 0,-2 3 49 15,2 6-55-15,1 1-7 0,-3 1 1 0,3 0 4 16,-3 1-2-16,2 0 0 0,-2-1-7 16,1 0-3-16,1-1-31 0,-2-4 22 0,-1-3-28 15,1-2 2-15,1-1-41 0,-2-14 53 0,1 18-32 16,-1-18 36-16,1 12-28 0,-1-12 43 15,0 0-34-15,8 6 46 0,-8-6-34 0,0 0 42 16,18-6-42-16,-18 6 47 0,15-9-3 0,-4 4-2 16,0-2-1-16,2-1 1 0,1 2-3 0,-1-1-6 15,-2 2 8-15,3-2-4 0,-2 2 5 0,-1 2-2 16,-11 3 0-16,23-7 3 0,-23 7 1 0,22-1 1 16,-22 1-1-16,22 1 2 0,-22-1-10 0,23 7 7 15,-23-7-2-15,19 8-3 0,-10-1 3 0,1-2-4 16,-2 3-10-16,-3 0-24 0,-5-8-32 15,10 14-54-15,-10-14-49 0,4 12-102 0,-4-12-31 16,0 0-317-16,0 11-151 0</inkml:trace>
  <inkml:trace contextRef="#ctx0" brushRef="#br0" timeOffset="108848.84">21160 5468 313 0,'0'-17'395'0,"-1"2"-109"0,1 3-57 16,0-1-39-16,-2 3-60 0,2 10-38 0,-1-15-29 15,1 15-4-15,0 0-22 0,0 0-8 0,0 0-40 16,0 0-28-16,0 0-68 0,0 0-6 0,11 6-52 16,-11-6-2-16,12 12-188 0,-4-4 235 15</inkml:trace>
  <inkml:trace contextRef="#ctx0" brushRef="#br0" timeOffset="109148.84">21314 5481 40 0,'0'0'442'0,"0"0"-110"0,11 4-85 16,-11-4-20-16,0 0-13 0,0 0-37 0,10 6-13 15,-10-6-19-15,0 0-30 0,0 0-2 0,0 0-17 16,-1 12-19-16,1-12-14 0,-4 9-12 0,4-9-10 16,-5 13-10-16,5-13-7 0,-4 16-4 0,4-16-13 15,-1 19 12-15,1-8-6 0,0 0 3 16,0 2-5-16,1-1 3 0,2 1-31 0,2 2 49 16,0-1-34-16,0-3 35 0,3 0-28 15,1-3 32-15,0 0-36 0,1-3 38 0,-10-5-43 16,23 8 52-16,-23-8-44 0,28 0 36 0,-28 0-40 15,28-4 49-15,-15 0-14 0,0-2 37 0,1-1-4 16,-4 2-23-16,0-4 4 0,-2 1 3 0,-2 0-4 16,0-3-5-16,-4 1-8 0,-2 10-12 0,0-17-2 15,0 17-6-15,-6-19-15 0,-1 11-17 0,-2-1-37 16,-2 1-16-16,1 1-22 0,-4 1-25 0,-2 2-37 16,1 1-63-16,-3 1-48 0,-3-1-116 0,3 3-227 15,-2 0-141-15</inkml:trace>
  <inkml:trace contextRef="#ctx0" brushRef="#br0" timeOffset="110616.85">19276 5849 37 0,'-22'3'504'0,"-1"-1"-185"15,4 1-70-15,-1-1-48 0,3 0-24 0,-2-1-18 16,2 2-14-16,17-3 26 0,-24 2-35 16,24-2 35-16,-20 1-46 0,20-1 30 15,0 0-69-15,-21 2 9 0,21-2-43 0,0 0 18 16,0 0-37-16,13-5 20 0,2-1-23 0,11-2 25 15,6-2-22-15,5-3 35 0,5 2-2 0,12-5-4 16,2-1 5-16,3-1-5 0,1 1-7 0,3-3-9 16,-3 3-11-16,-1 1-4 0,-3-1-6 0,-15 5-5 15,0-1-5-15,-8 4 0 0,-4 0-1 0,-8 1-1 16,-5 4 5-16,-7-3-3 0,-9 7-8 0,7-10-3 16,-7 10-5-16,-18-12 3 0,-5 8-1 0,-5-1-1 15,-11 3 1-15,-4 0-2 0,-3 4-2 0,-5 0 6 16,-9 4 1-16,-3 3-1 0,0 2-3 15,2 2 2-15,1 3 6 0,4 0 1 0,3 3-2 16,2 1-13-16,6 2 12 0,9-2-12 16,4 2 7-16,4 2-5 0,5-1 12 0,4 2-1 15,5 0-8-15,4-4 3 0,7 1 3 0,6-4 0 16,4 4 2-16,5-3-2 0,11-2 1 0,5-1-1 16,5-4-5-16,6-1 6 0,3-6-1 0,5-4-1 15,3-2-1-15,12-6 11 0,0-4-14 0,2 0-1 16,-5-5-1-16,0-3 1 0,-4 0-10 0,-7-1 8 15,-12 2-7-15,-5-3 16 0,-6 2-14 0,-5-5 15 16,-5-1-3-16,-9 2-3 0,-3 1 0 0,-7-2 1 16,-6-2 1-16,-7 1 1 0,-4 1-1 15,-5 1 4-15,-6 6 45 0,-4 3-57 0,-4 4 55 16,-3 3-52-16,-6 4 2 0,-3 3-2 0,-11 7 2 16,-3 3 2-16,2 1 1 0,-1 6-2 15,2 3 1-15,4 2-4 0,7 2 5 0,3 4-2 16,8 0 0-16,13-3-1 0,4-2-1 0,5 4 2 15,7-4 2-15,7-3 3 0,6-1 3 0,8 1 4 16,10 0-8-16,8-3 10 0,10-2-1 0,8-4-6 16,18 0-2-16,2-8 0 0,9-3-1 0,2-3 3 15,4-5-2-15,3-4-4 0,4-2 0 16,-1-2-2-16,1-6-1 0,-3 0-2 0,-4 0 5 0,-4-3 0 16,-4-3 0-16,-6 2 0 0,-7 1-1 15,-5 0 0-15,-9 1 2 0,-13 6 19 0,-4 1 41 16,-5 1 22-16,-9 5 34 0,0-1-20 0,-5 2 0 15,-9 10-33-15,6-12-5 0,-6 12-16 0,0 0-1 16,-5-8-18-16,5 8 3 0,0 0-14 0,-20 4 6 16,8 1 19-16,1 3-38 0,-2 0-7 15,4 1-4-15,1 2-9 0,3 1-27 0,4-2-7 16,1-10-12-16,1 20 4 0,7-7-5 0,5-3 8 16,3 0 7-16,7-1 1 0,2-4 0 0,3 0 5 15,1-2 0-15,11-5-1 0,-2-1-5 0,1 0 3 16,-1-3 8-16,-2-3 8 0,-1 0 6 15,-3 0 5-15,-2 0 1 0,-9 0 9 0,-2 0 8 16,-3 0 9-16,-3 1 12 0,-3 0 9 0,-2 1 12 16,0-1 7-16,-8 8-1 0,6-11-6 0,-6 11-11 15,-1-11-3-15,1 11-8 0,0 0-2 0,-18-3-3 16,18 3-2-16,-17 3-2 0,4 3-3 0,2 0-2 16,1 2-6-16,-2 2-5 0,4-2-13 15,2 2-22-15,2 0-5 0,4-10-3 0,-1 17 1 16,6-6 3-16,4-5 4 0,1 2 7 0,7-2-14 15,5-1 17-15,-1-3-4 0,5-1-15 0,0-2 19 16,2 0 5-16,-2-4 6 0,1-2-1 0,4 2 5 16,-2-4 8-16,-5 1 3 0,-1 0 3 15,-3-1 3-15,-1 1 11 0,-2 2 19 0,-6 0 29 16,1 1 24-16,-2 0 7 0,-10 5-9 0,12-8-13 16,-12 8-13-16,7-6-11 0,-7 6-11 0,0 0-6 15,0 0-8-15,0 0-3 0,0 0-3 0,0 0-5 16,0 0-4-16,0 0-7 0,-18 4-18 0,18-4-15 15,0 0-13-15,-6 9-6 0,6-9-4 16,0 0 2-16,1 11 2 0,-1-11 12 0,9 5 8 16,-9-5 6-16,19 3 3 0,-19-3 6 0,30 0 6 15,-12-2 2-15,5 0 4 0,0-2 0 0,-2 0-1 16,1-3 13-16,0 0 10 0,0 0 14 0,-3-2 7 16,3-1 14-16,-2 0 11 0,-2-2 20 15,1 0 8-15,-2-1 36 0,-2 2-14 0,-2-1 21 16,-3 1-3-16,-2 0-9 0,-3-1 4 0,-2 2-23 15,-3 10-22-15,-3-20 5 0,-1 7-40 0,-5 2-1 16,-5 2-41-16,-1-1 4 0,-4 1-30 0,-3 3-19 16,0 0-24-16,-4 3-60 0,2 2-8 0,-3 1-124 15,2 1-21-15,-1 2-98 0,-1 1-96 0,-5 2-86 16,8-1-283-16,-4 1-431 0</inkml:trace>
  <inkml:trace contextRef="#ctx0" brushRef="#br0" timeOffset="112166.84">22650 5431 46 0,'10'-18'435'0,"-2"1"-102"15,0 5-62-15,-3-2-9 0,0 3-48 0,-3-1-10 16,-2 12-61-16,0-18 31 0,0 18-63 0,-8-12 32 16,8 12-61-16,-17-7 40 0,17 7-58 0,-32 1 20 15,10 5-41-15,-7 6 29 0,-2 4-8 0,0 2-14 16,2 4-1-16,1 2-9 0,0 2 1 0,3 1-5 16,4 1-3-16,1-1-31 0,8 1 35 15,-1-2-27-15,9-4 24 0,4-3-22 0,4 3 11 16,6-5-25-16,4-1 26 0,10-2-28 15,6-4 13-15,3-5-49 0,4-4 14 0,5-5-49 16,2-3 19-16,2-3 4 0,5-5 10 0,0-3-3 16,-5 0 10-16,-6 0 4 0,-6-1 10 0,-3-1 34 15,-5 2-35-15,-6-3 41 0,-6 4-39 0,-5 0 4 16,-4 3 8-16,-3 1 10 0,-5 2 14 0,-1 0 6 16,-1 1 3-16,-4 1 1 0,-2-1-2 0,3 3 18 15,0 0 1-15,-2 3 3 0,10 4-7 0,-10-9-10 16,10 9-12-16,0 0 0 0,-9-9-4 15,9 9-5-15,0 0 0 0,0 0 4 0,0 0-8 16,18 0 7-16,-18 0-1 0,29 5-2 0,-8 1 0 16,0-1-3-16,0 2 1 0,2 1-2 15,-1 2 46-15,-3 2-62 0,0-1 4 0,-1 1 9 16,-4 1-2-16,-4 1 1 0,0-3 1 0,-2 1 0 16,-4-2-2-16,-3 0 1 0,-1-10 0 0,-1 20-1 15,-3-10 8-15,-1 0 3 0,-3-1-1 0,-2 0 9 16,2-2 14-16,-1 0 12 0,9-7 26 0,-17 5 4 15,17-5-4-15,-16 3-12 0,16-3-9 0,-15-6-14 16,7 0-7-16,3-2-14 31,1-3 20-31,1-2-79 0,4-1 14 16,2-8-79-16,4-1-24 31,2 3-6-31,6-7-2 0,2 2-27 16,3 2-6-1,1 0-12-15,3 4-13 0,3 2-14 0,-2 1 11 0,2 3 16 0,-4 4 16 0,-1 3 34 16,1 1 7-16,-2 4 25 16,-3 0-12-1,-18 1 34-15,29 1 21 0,-29-1 31 16,26 6 39-16,-26-6 41 0,19 7 34 0,-19-7 5 0,11 11 41 0,-11-11 3 0,7 12-4 0,-7-12 2 0,1 14-21 0,-1-14 5 0,-1 17-7 0,1-17-12 0,-3 17-19 0,-1-9 4 0,4-8-13 0,-2 19-8 0,2-19 4 0,-3 17-18 0,3-17 0 0,0 15 6 0,0-15 3 16,4 16-1-16,-4-16 3 0,9 11-19 0,-9-11 1 15,16 7-13-15,-16-7-2 0,23 2-2 0,-23-2-4 16,28-2 40-16,-12-1-53 0,3-4 43 15,0-1-59-15,-1-1 0 0,-5-1 2 0,4-3 7 16,-6 1 3-16,-2-3-2 0,0 1-1 0,-4-1-33 16,-1 3 40-16,-4-1-32 0,0 13 32 0,-1-19-48 15,-3 10 54-15,-3 2-30 0,7 7 37 0,-19-8-36 16,19 8 43-16,-24 0-45 0,10 6 39 16,-1-2-35-16,-2 5 17 0,0 3 12 0,5 0 5 15,-2 3-4-15,3 0-3 0,4 1 46 0,1 1-55 16,3-1 2-16,2-3-8 0,4 1 7 0,1 1-6 15,5 0 10-15,3-1-6 0,4-3 1 0,2-2 0 16,5-4-23-16,1-1-10 0,3-4-10 0,3-1-7 16,5-6 26-16,3 0-49 0,-3-2 7 15,4-2 8-15,-2-3 13 0,-1 0-2 0,-2-2 20 16,-2-1-19-16,-2 0 31 0,-5 0-20 0,-2-2 38 16,-9 2-11-16,0 0 42 0,-5 1-24 15,-4 3 41-15,-1 1-27 0,-4 12 30 0,0-17-25 16,0 17 31-16,-10-16-29 0,2 10 34 0,8 6-34 15,-23-5 23-15,23 5-39 0,-28 2 27 0,12 1-31 16,0 2 24-16,-3 4-14 0,4 0 4 0,-2 2-4 16,4 2 2-16,-1-1 5 0,5 1 0 0,1-2 48 15,2 1-57-15,1-1 46 0,1 0-62 0,4-11 52 16,3 17-55-16,3-7 44 0,-6-10-56 0,17 12 47 16,-7-6-55-16,-10-6 44 0,28 2-57 15,-11-3 46-15,-2 0-60 0,4-5 17 0,0 0 7 16,-1 1 2-16,0-3 3 0,-5 0 2 15,1 1 3-15,-4-2 2 0,1 0-18 0,-4 2 31 16,1 0-2-16,-8 7 31 0,9-10-21 0,-9 10 16 16,6-8-25-16,-6 8 20 0,0 0-20 0,0 0 16 15,0 0-12-15,0 0 6 0,0 0-3 0,0 0-2 16,0 0-2-16,3 13-7 0,-3-13-2 0,1 12-21 16,-1-12-29-16,5 11-41 0,-5-11-19 0,9 12-27 15,-9-12-54-15,12 9-32 0,-12-9-76 0,19 4 17 16,-19-4-302-16,24 0-122 0</inkml:trace>
  <inkml:trace contextRef="#ctx0" brushRef="#br0" timeOffset="112566.84">24370 5092 595 0,'8'-21'471'0,"-6"4"-29"0,2 4-120 0,0 1-26 16,-3 1-90-16,-1 11-16 0,4-15-73 0,-4 15-22 15,0 0-34-15,0 0 25 0,0 0-46 0,0 0 22 16,4 13-33-16,0-2 23 0,-3 4-27 0,5 5 19 15,-2 2-32-15,3 1 18 0,-1 1-23 0,-1 1 17 16,1 0-11-16,1 0-13 0,-2-2-26 16,0 1-11-16,-1-2-28 0,0-2-3 15,0-5-10-15,1-3-20 0,-4 0 0 0,-1-12 18 16,4 16 10-16,-4-16-5 0,5 9 19 0,-5-9 5 16,0 0 9-16,0 0 33 0,0 0 15 0,0 0 33 15,0 0-20-15,5-9 30 0,-5 9 9 0,3-13-50 16,-3 13 46-16,4-17-46 0,0 6 31 0,3-1-40 15,-2 0 41-15,4 1-49 0,5-3 36 0,-1 3-44 16,0-1 42-16,5 2-38 0,-3 1 35 0,1 3-33 16,-1 3 42-16,2-3-31 0,-1 4 29 15,-16 2-22-15,28 0 30 0,-28 0-34 0,27 3 31 16,-13 3-36-16,-2 0 39 0,-1 2-46 0,-2-1 39 16,-4 2-43-16,0 0 39 0,-1 1-11 15,-4-10 12-15,0 17-19 0,0-17-4 0,-4 17-24 16,4-17-22-16,-6 17-31 0,6-17-47 0,-9 14-44 15,9-14-26-15,-10 5-62 0,10-5-22 0,0 0-260 16,0 0-24-16</inkml:trace>
  <inkml:trace contextRef="#ctx0" brushRef="#br0" timeOffset="113016.84">24723 5218 110 0,'1'-25'344'0,"1"-1"-93"16,-1 0-10-16,-1-2-7 0,3 3 4 0,-2 3-21 16,0 2-49-16,-1 2 17 0,2 6-67 0,-1-2 14 15,0 4-67-15,-1 10 24 0,1-15-85 0,-1 15 66 16,0 0-48-16,6-9 31 0,-6 9-45 15,0 0 26-15,11 11-63 0,-6-2 37 0,1 4-42 16,2 2 5-16,2 1-22 0,-2 2 5 0,1-1-2 16,4 1 9-16,-4-1 6 0,1-1-3 0,0 0 16 15,-1-4 4-15,-2 1 4 0,-2-5 2 0,2 0 15 16,-7-8 13-16,8 11 45 0,-8-11-26 16,6 9 46-16,-6-9-59 0,0 0 35 0,12 4-41 15,-12-4 32-15,0 0-39 0,17-6 34 0,-17 6-32 16,9-5 45-16,-9 5-39 0,0 0 56 0,12-6-37 15,-12 6 38-15,0 0-43 0,0 0 22 0,0 0-40 16,0 0 26-16,0 0-36 0,0 0 20 0,4 11-26 16,-8-2 27-16,-1 2-30 0,0 1 31 15,3 3-7-15,-1-4-2 0,-1 3-5 0,4-3 0 16,0 0-6-16,1 2 4 0,3-3-10 0,0 0 14 16,6-3-6-16,-1 1-1 0,3-2-3 15,3-4-1-15,2 0 0 0,3-4-4 0,2 0 4 16,0-3-10-16,1-3 8 0,-3 1-26 0,2-3 31 15,-4-1-28-15,-2 1 31 0,-1-3-27 0,-4 1 31 16,-2-1-21-16,-4 2 21 0,-2-1-22 0,-5 3 26 16,-3-2-31-16,-3-1 27 0,-7 1-37 0,0 0 30 15,-4 3-42-15,-2 0 14 0,2 1-66 0,-3 2 34 16,6 1-46-16,0 2-21 0,16 2-51 16,-24-5-90-16,24 5 5 0,-14-2-57 0,14 2-207 15,0 0 1-15</inkml:trace>
  <inkml:trace contextRef="#ctx0" brushRef="#br0" timeOffset="113316.84">25184 5067 381 0,'0'0'415'0,"25"4"-121"0,-12 0-28 0,0 0-60 15,2 3-47-15,-3-1-21 0,0 3 3 0,1 1-55 16,-4 0 12-16,3 1-44 0,-5 0 13 0,1 3-35 16,1-1 19-16,-4 1-45 0,-1-5 39 0,-1 2-43 15,-1 2 35-15,-2-13-33 0,1 18 27 0,-1-18-29 16,0 15 37-16,0-15-2 15,2 11 36-15,-2-11 16 0,0 0 7 0,0 0-20 16,1 10-5-16,-1-10-12 0,0 0-9 0,0 0-35 16,4-9 20-16,-4 9-29 0,9-16 21 0,-3 5-29 15,3-3 19-15,0 0-23 0,5-1 28 0,-1 1-33 16,1 2 29-16,0-1-33 0,1 3 33 0,-1 3-28 16,2 3 23-16,-2-1-13 0,-14 5 10 0,28-1-29 15,-28 1 32-15,29 6-33 0,-8 0 12 0,-4 2-54 16,0 3-3-16,0-1-41 0,-2 1-35 0,1 2-72 15,0-1-128-15,-2-2-16 0,2 3-199 16,-2-4-65-16</inkml:trace>
  <inkml:trace contextRef="#ctx0" brushRef="#br0" timeOffset="114217.85">26277 4836 110 0,'0'0'620'0,"-2"-10"-179"0,2 10-101 16,-11-10-104-16,11 10-35 0,-23-7-39 0,23 7-25 15,-28-3-64-15,9 4 33 0,-5 3-49 0,-6 5 35 16,2 2-57-16,-1 3 44 0,1 3-22 0,1 3 17 16,1 1-38-16,7 2 24 0,1 1-23 0,5 1 24 15,5-7-34-15,5 0 21 0,4-1-39 16,3-2 26-16,9 3-29 0,2-4 21 15,4-3-42-15,4-1 19 0,8-3-57 0,-3-1 20 16,1-5-48-16,2-1 27 0,-3-1-14 0,-1-5 42 16,0 2-28-16,-1-4 41 0,-5-1-28 0,-4-3 31 15,-2-1-29-15,-6-2 22 0,-2 0-14 0,-2-1 37 16,-5 1-26-16,-4-2 40 0,-2-2-26 0,-2 1 38 16,-1 0-28-16,-2 0 40 0,-1 2-39 0,-1 1 33 15,0 2-38-15,4 3 30 0,-1 1-36 0,3 2 39 16,0 1-44-16,7 6 34 0,-10-9-43 15,10 9 37-15,0 0-44 0,0 0 35 0,-9-6-48 16,9 6 34-16,0 0-39 0,0 0 17 0,15 3-32 16,-15-3-2-16,26 3-14 0,-9 0 1 15,3-2 4-15,0-1 3 0,5 0 24 0,0-1-8 16,0-2 18-16,-2 0 0 0,0 0 14 0,-3-2 23 16,2-2 8-16,-4 3 20 0,-2-3 13 0,-3 1 43 15,0-2-17-15,-4 4 34 0,0-3 10 0,0 1-9 16,-9 6 17-16,11-11-5 0,-11 11-11 0,8-8-14 15,-8 8-19-15,9-7-14 0,-9 7-20 16,0 0-3-16,0 0-8 0,0 0-5 0,0 0-28 16,4 15 25-16,-6-6-24 0,2 6 19 0,0 2-20 15,3 8 15-15,-2 2-13 0,6 10 16 0,-1 1-20 16,2 5 15-16,3 11-14 0,1 1 20 0,-1 2-4 16,2 2 0-16,-3 2-4 0,7 2 6 15,-4 1-5-15,-1 2-3 0,3-4-24 0,0 2 29 16,-1-3-22-16,1-1 21 0,-2-1-23 0,-1-3 22 15,-1-4 2-15,3-2 0 0,-6-11-1 0,-2-3-9 16,1 0 6-16,-3-10 49 0,-2-4-59 0,-1-3 53 16,-1-4-55-16,0-2 84 0,-1-2-25 15,-3-1 47-15,-2-1-39 0,6-9 59 0,-21 6-54 16,21-6 40-16,-31-3-43 0,6-3 36 0,-4-5-17 16,-3-4 2-16,-3-4-8 0,-6-6-5 0,3-6-15 15,-3-3-14-15,5-3-5 0,4-4-8 0,3-5-7 16,3-1 1-16,8-5-14 0,6-2-12 15,5-4-23-15,8 8-30 0,9-10-85 0,7-2-71 16,4 1-61-16,9 1-60 0,6 2-65 0,5-1-46 16,8 3-412-16,2 4-451 0</inkml:trace>
  <inkml:trace contextRef="#ctx0" brushRef="#br0" timeOffset="114834.84">27317 4575 402 0,'-9'-18'505'15,"0"-1"-90"-15,0 5-126 0,4-1 0 0,-3 2-45 16,4 1 11-16,-2 2-28 0,2 1 8 0,4 9-37 16,-7-14-23-16,7 14-45 0,-6-10-22 0,6 10-31 15,0 0-6-15,0 0-25 0,0 0-1 0,-11 11-16 16,7 3 7-16,3 4-11 0,0 5-5 0,-1 4 3 16,4 1-8-16,-1 9-2 0,2 0-4 15,1 2-15-15,0-1-27 0,0 0-19 0,1 1-69 16,3-3-14-16,-3-1-48 0,4-3 1 0,-3-1-55 15,1-9-34-15,-1-1-49 0,-2-6-73 0,2-2-170 16,-2-5-76-16</inkml:trace>
  <inkml:trace contextRef="#ctx0" brushRef="#br0" timeOffset="115301.84">27161 4943 354 0,'-27'-13'558'16,"-2"0"-196"-16,-1-1-55 0,2 3-107 0,-1 1-10 15,-1 2-76-15,8 0 17 0,0 1-65 16,4 3 26-16,4-1-51 0,2 1 20 0,12 4-44 15,-13-4 29-15,13 4-54 0,0 0 39 0,0 0-41 16,13-5 18-16,1 2-29 0,6-3 12 0,6 2-27 16,6-4 18-16,5-2-49 0,0-1 44 15,4-2-11-15,1-2 2 0,5-2-4 0,1-3 14 16,-11 2 0-16,-1 1 10 0,-3-3 1 0,-2 0 10 0,-4 0 9 16,-4 0 10-16,-4-3 7 0,-4-1 9 15,-6 5 11-15,0-4 8 0,-2 3 7 16,-4 5 43-16,-1-2-47 0,-2 2 3 0,-2 1-10 15,1 3 4-15,-3 1-12 0,-1-1-9 0,0 3-4 16,5 8-12-16,-11-8 3 0,11 8-4 0,0 0-2 16,-19 5-11-16,12 3 38 0,-1 4-38 0,1 4 29 15,0 3-37-15,2 1 31 0,1 3-37 0,4 2 31 16,0 0 5-16,2 1-21 0,2-1-47 0,1 1 42 16,5 4-39-16,1-3 44 0,2-4-43 0,0-5 45 15,1-2-44-15,1-4 48 0,-1-2-47 0,2-2 53 16,-16-8-40-16,24 5 41 0,-24-5-40 15,23-1 45-15,-23 1-40 0,22-9 42 16,-12 2-22-16,0-1 50 0,1-2 1 0,-2-1-5 16,-1-1-6-16,1 3-6 0,-1-4-34 0,-1 1 28 15,1 2-30-15,1-1 14 0,-2 3-25 0,-1 2 33 16,4-1-34-16,-10 7 30 0,13-8-34 0,-13 8 29 16,15-4-29-16,-15 4 5 0,16 4-21 0,-16-4-22 15,18 8-24-15,-11-1-44 0,4 1-43 0,1 1-69 16,-1 0-29-16,0 0-24 0,5 0-261 0,-4-1-52 15</inkml:trace>
  <inkml:trace contextRef="#ctx0" brushRef="#br0" timeOffset="115901.85">28129 4582 550 0,'5'-11'359'0,"-1"1"-96"15,0 1-53-15,-4 9-39 0,6-15-29 0,-6 15-25 16,5-12-21-16,-5 12-21 0,4-8-19 0,-4 8-5 15,0 0-6-15,0 0-2 0,0 0-7 16,0 0-3-16,21 7 18 0,-21-7-61 0,9 10 41 16,-9-10 29-16,10 13-32 0,-5-5 34 0,-5-8-43 15,10 13 35-15,-10-13-44 0,11 10 48 0,-11-10-37 16,12 10 44-16,-12-10-42 0,8 7 42 0,-8-7-40 16,0 0 36-16,14 4-45 0,-14-4 39 15,0 0-45-15,10-7 26 0,-10 7-45 0,7-8 42 16,-7 8-40-16,4-14 33 0,-4 14-42 0,2-19 34 15,-2 9-42-15,-2-4 0 0,0 3 9 0,0-2-9 16,-1 2 16-16,-1 1 8 0,-1 2 2 0,-2 0 2 16,7 8 1-16,-15-9 1 0,15 9 6 15,-20-2 22-15,7 6-25 0,-5-1 31 0,0 6-38 16,-1 2 33-16,-2 0-39 0,0 7 32 0,-1-1-33 16,3 4 30-16,1-2-4 0,2 4 16 0,3-5 4 15,2 1 2-15,0 0-16 0,3 0 22 0,4-3-14 16,1 1 23-16,3-5-9 0,2 2 7 15,2-4-13-15,5 1 8 0,2-2-20 0,2-3 5 16,5-1-18-16,1-4 3 0,2-2-12 0,4-2 11 16,3-1-16-16,4-5 8 0,-1-1-11 0,-4-3 10 15,1 1 0-15,-5-2-4 0,-4 1-13 16,-4 0 19-16,-2-1-18 0,-5 2 8 0,-1-2-9 16,-5 3 12-16,-2-1-10 0,0 12 13 0,-4-20-11 15,-1 12 10-15,-3-1-1 0,0 2 9 0,8 7-4 16,-18-9 7-16,18 9-12 0,-21-6 7 0,21 6-11 15,-18 0-1-15,18 0 1 0,-18 7 6 0,18-7-11 16,-17 12 9-16,11-4 1 0,6-8 0 0,-3 15 0 16,3-15 0-16,3 20 0 0,3-10-7 15,2 1 3-15,5 2-14 0,4-2-6 0,0-1-26 16,3-2-21-16,-1 0-77 0,4-2-11 0,0-1-56 16,1-2-21-16,-3-2-54 0,-1-2-37 15,3-3-30-15,0 0-283 0,-1-3-162 0</inkml:trace>
  <inkml:trace contextRef="#ctx0" brushRef="#br0" timeOffset="116101.84">28618 4380 648 0,'-2'-28'445'0,"1"2"-77"0,-1 1-71 0,-1 1-18 15,0 6-11-15,2 1-11 0,-1 3-38 0,0 3-34 16,2 11-37-16,-1-17-34 0,1 17-23 0,1-10-19 16,-1 10-16-16,0 0-8 15,0 0-10-15,11 13-8 0,-5 0-5 0,4 5-8 16,-1 1-4-16,1 8-2 0,1 2-6 0,0-1-1 15,-1 3-6-15,-1 2-11 0,0 0-52 0,-2-2 2 16,-1 0-26-16,-5-3-26 0,3-2-47 0,-4-1-15 16,0-1-26-16,-1-6-45 0,-2-1-35 0,1-5-22 15,-5 1-249-15,4-6-59 0</inkml:trace>
  <inkml:trace contextRef="#ctx0" brushRef="#br0" timeOffset="116218.84">28652 4662 434 0,'-6'-7'469'0,"-1"-2"-122"15,2-1-8-15,-1-1-118 0,0 1 20 0,0-2-88 16,3 2 33-16,0 1-65 0,0 0 8 15,3 9-59-15,2-20-23 0,0 10-4 0,5 0-11 16,3-1-11-16,4-2-60 0,5 2-12 0,4-3-102 16,7 2-112-16,-3-3-137 0,6-1-159 0,0 1-75 15</inkml:trace>
  <inkml:trace contextRef="#ctx0" brushRef="#br0" timeOffset="116701.85">29564 4187 545 0,'0'0'468'16,"-2"-13"-109"-16,2 13-103 0,-11-8-50 15,11 8-40-15,-21-3-32 0,5 7-26 0,-4 4-16 0,-2 1-10 16,-3 7 11-16,0 1-8 0,2 4-21 0,0 2 16 16,1 2-3-16,4 1-3 0,2 2 3 15,4-1-5-15,4-3-3 0,4-2 15 0,4-1-28 16,4 1 3-16,6-3-19 0,2-2 11 0,10 1-24 15,4-4 11-15,-4-7-24 0,11-1 10 0,-4-5-14 16,3-2 12-16,5-2-22 0,-1-5 18 0,-3-1-20 16,-1-5 17-16,-2 1-17 0,-4-3 6 15,-4-3 20-15,-3 0 9 0,-7 0-5 0,-2-2-7 16,-5 0-1-16,-3 1-4 0,-5-1-3 0,-6-1-5 16,-6 0-5-16,-7 3-1 0,-2 3-5 0,-5 3-8 15,-3 3-11-15,1 3-13 0,-3 2-23 0,6 2-32 16,1 2-50-16,6 1-13 0,0 1-11 15,4 0-54-15,17-1-33 0,-24 6-59 0,24-6-31 16,0 0-218-16,0 0-73 0</inkml:trace>
  <inkml:trace contextRef="#ctx0" brushRef="#br0" timeOffset="117435.84">29817 3817 229 0,'9'-17'633'0,"-2"2"-196"0,-3 1-108 16,-1 3-71-16,1 1-50 0,-4 10-43 0,4-14-32 15,-4 14-39-15,0 0-8 0,0 0-25 0,0 0-15 16,7 10-5-16,-5 3 30 0,0 3-44 0,5 8 23 16,-2 5-41-16,2 5 27 0,0 3-47 15,2 2-25-15,-1 3-2 0,0 0-6 16,-1 3-17-16,2-1-1 0,-1-2-11 0,0-2-34 16,-3 1-39-16,3-5-11 0,-4-5-23 0,1-6 2 15,-1-2 19-15,1-9 3 0,-2-2 22 0,-3-12-64 16,6 13 63-16,-6-13 53 0,0 0 75 0,0 0 21 15,0 0 49-15,0 0 24 0,8-14 12 0,-7 0-2 16,2-1-8-16,2-5 14 0,-1-2-37 0,2 3 13 16,4-4-37-16,-1 2 43 0,7-3-43 0,-1 3 32 15,0 3-43-15,3 0 37 0,0 5-45 0,0 2 22 16,1 1-24-16,4 3 38 0,-3 2-7 16,0 4-7-16,0 2-7 0,-2 3-41 15,2 4 39-15,-2 1-48 0,-3 3 46 0,-2 2-50 16,-2 1 46-16,-5-2-41 0,-3 2 43 0,-4-1-43 15,-2 1 45-15,-5 3-18 0,-3-2 10 0,-3 0-8 16,-3-2 5-16,1-1-6 0,-5-2-1 0,2-3-4 16,-1 0-35-16,2-4 32 0,0-2 5 0,18-2-7 15,-28-4 4-15,12 0-12 0,6-4 7 0,2-2-6 16,0-7 0-16,5 2-30 0,3-3 2 16,4-6-56-16,5-5 31 0,2 0-37 15,3-3 33-15,4 1-14 0,4 2 39 0,0 2-2 0,2 0 26 16,0 5 10-16,3 2 13 0,-1 1 11 15,0 4 2-15,0 4-2 0,-1 2-1 0,1 4-12 16,0 3 19-16,1 2-7 0,2 3 2 0,4 5 1 16,-1 5-5-16,0 2-5 0,-1 3-1 0,-3 6-49 15,-1 1 50-15,-5 5-42 0,0 1 45 0,-7 3-43 16,-2 1 44-16,-6 1-45 0,-1-1 44 16,-5 1-19-16,-4-2 9 0,-2-1 4 0,-3-3-3 15,-3-4-4-15,-3-2 25 0,1-6-37 0,-1-2 33 16,-1-4-44-16,-2-3 46 0,3-3-34 0,14-6-4 15,-30 1 2-15,10-4 1 0,2-5-2 0,-1-2-4 16,-1-4-5-16,-1-3 17 0,1-6-43 0,2-2 48 16,4-3-42-16,-2-5 32 0,6-3-45 15,2-4 9-15,3-4 1 0,3-2 43 0,2-2-14 16,3-1 2-16,3 3-2 0,1 1-30 0,6 4 33 16,-1 2-40-16,0 6 48 0,2 0-37 15,2 7 25-15,0 2-19 0,-4 7 30 0,2 3-39 16,-2 5 10-16,-2 3-51 0,-10 6-14 0,19-2-27 15,-19 2-33-15,22 8-38 0,-12 3-201 0,2 4 203 16</inkml:trace>
  <inkml:trace contextRef="#ctx0" brushRef="#br0" timeOffset="117902.85">30811 4191 356 0,'8'8'383'0,"-1"-2"-75"15,-7-6-111-15,18 5-1 0,-18-5-90 0,20-3 13 16,-6-1-58-16,-2-2 22 0,6-4-53 0,-1-1 23 15,1-2-44-15,1-4 19 0,2-2-49 0,-4-2 17 16,1-1-46-16,0-3 17 0,-4-2-19 0,2 0-1 16,-6-1 25-16,-2 4 30 0,-3 3 6 0,2-1 55 15,-5 5-29-15,-1 4 54 0,-2 0-50 0,-2 2 39 16,-3 1-50-16,-1 1 40 0,1 3-50 0,6 6 39 16,-19-9-55-16,19 9 32 0,-20 0 8 15,7 4-9-15,1 2-2 0,0 3-1 0,1 1-2 16,-1 5 9-16,3 1-24 0,2 2 7 15,0 0 7-15,5 2-1 0,1-1-6 0,2 0 8 16,3 1-14-16,1 1-35 0,4-2 27 0,0-3-32 16,4 0 37-16,2-2-44 0,3-4 30 0,2-5-57 15,3-1 30-15,3-5-80 0,0-2 67 0,9-3-32 16,-2-5 40-16,-1-2-26 0,2-2 42 0,-2-2-17 16,-3-3 37-16,-1-2-25 0,-5-1 50 0,0-1 20 15,-4 2 20-15,-4-1-14 0,-5 6 31 16,-1 0 12-16,-4 3 14 0,-3 3-8 0,-2 11-13 15,2-15-11-15,-2 15-19 0,-5-9-20 0,5 9 3 16,0 0-10-16,-16 2-1 0,9 4-7 0,-2 3-3 16,0 3-1-16,-3 4 1 0,3 1-12 15,1 3 6-15,3-2-2 0,3-1-15 0,2-1 2 16,2 0-19-16,2-1 0 0,3-2-23 0,3-3-13 16,4-3-16-16,3-2-19 0,2-5-65 0,7-1-13 15,6-6-36-15,3-6-47 0,0 1-295 0,0-7-53 16</inkml:trace>
  <inkml:trace contextRef="#ctx0" brushRef="#br0" timeOffset="118069.85">32015 3294 546 0,'3'-19'516'0,"-3"3"-106"0,-1 2-100 15,-1 3-64-15,-2 2-46 0,4 9-36 0,-7-12-32 16,7 12-32-16,0 0-25 0,-16 4-10 0,10 4-9 16,-4 6-5-16,4 7-6 0,0 8-14 15,-4 7-6-15,3 3-11 0,1 7-19 0,-3 8-17 16,-1 3-45-16,-1 0 1 0,1 1-13 0,-1-1-31 15,0 0-74-15,0-1-26 0,1-3-8 0,1-12-15 16,0-3-289-16,-2-4-2 0</inkml:trace>
  <inkml:trace contextRef="#ctx0" brushRef="#br0" timeOffset="118154.84">31765 4067 135 0,'0'0'478'0,"8"-17"-184"0,-2 4-36 16,2-3-93-16,2 0-8 0,6-2-101 0,1-2-25 15,4-2-65-15,5-2-101 0,0 0-283 0,12-6 177 16</inkml:trace>
  <inkml:trace contextRef="#ctx0" brushRef="#br0" timeOffset="118286.84">32528 3743 1052 0,'10'8'942'0,"-1"-2"-215"16,-9-6-140-16,11 9-54 0,-11-9-42 0,9 6-61 16,-9-6-71-16,0 0-59 0,12 6-59 0,-12-6-56 15,0 0-104-15,0 0-185 0,0 0-268 0,0 0-270 16,0 0-790-16,-13-6-1200 0</inkml:trace>
  <inkml:trace contextRef="#ctx0" brushRef="#br0" timeOffset="152769.23">10250 5409 231 0,'0'0'404'0,"-5"-14"-104"0,5 14-39 0,-7-11-37 16,7 11-41-16,-11-9-26 0,11 9 7 0,0 0-6 15,-20 0-34-15,10 4 13 0,1 2-42 0,0 0 34 16,9-6-77-16,-19 11 40 0,10-3-71 0,-3 2 38 16,1 4-53-16,-1 2 41 0,3 2-71 0,-1 5 72 15,1 3-53-15,-1 3 0 0,3 0-1 0,1 2 3 16,3-3 1-16,1-3 2 0,2 1 0 16,2 0 0-16,2-1 7 0,1 0 16 0,6 4 6 15,1-3 8-15,1 0-4 0,2-2-2 0,4 0 8 16,0-2 0-16,2 1-4 0,0-1-7 0,2-1 9 15,2 1-4-15,0-2-3 0,-2 0 5 0,2 0-9 16,-2-1 38-16,0 2-53 0,-3-1 38 0,-1 0-53 16,-1 1 43-16,-3 3-44 0,-1 1 43 0,-2 2-46 15,-5 3 71-15,-2 4-30 0,-3 3 15 0,-4 2-2 16,-1 4-1-16,-4 2 5 16,-1-1-8-16,-6 8-4 0,4-10-2 0,-1 0-7 0,-1-3-5 15,2-3 35-15,2-4-53 0,-1 0 41 16,5-9-51-16,1-1 41 0,1-4-50 0,2-3 47 15,2-1-37-15,1 1 43 0,4-4-47 0,2 2 45 16,2-4-45-16,5 1 41 0,2-4-43 0,2-1 39 16,1-1-44-16,2-3 44 0,1 1-43 0,-1-1 42 15,2 2-47-15,-7-2 43 0,3 1-41 0,-3-1 39 16,0 1-46-16,-4 2 39 0,2 0-34 0,-2 1 41 16,0 1-3-16,-3 0-5 0,1 4-3 0,0 3 4 15,-3-2 7-15,1 8 16 0,-1 1 9 16,-2 2-5-16,-1 3-26 0,1 4 31 0,-1 2-19 15,-3 2 16-15,3 1-24 0,-2-1 14 0,-2 0-16 16,3 0 9-16,1 0-6 0,1 0 5 0,1-4 9 16,1 1-6-16,3-2 4 0,0-2-2 0,4-1-5 15,1-2-13-15,4-2-12 0,0-2-18 0,4-2-18 16,3-1-30-16,3 0-47 0,1-5-94 0,4-3-138 16,2 1-108-16,1 0-127 0,0-2-342 0,1 0-567 15</inkml:trace>
  <inkml:trace contextRef="#ctx0" brushRef="#br0" timeOffset="156420.23">1817 5320 210 0,'0'0'462'0,"-3"-17"-145"0,3 17-49 15,-2-16-50-15,-1 7-49 0,3 9-26 0,-5-17-24 16,1 8-7-16,1 0-3 0,3 9-4 0,-7-16-5 15,7 16 54-15,-6-12-43 0,6 12-4 0,-8-13 7 16,8 13 5-16,-8-9 2 0,8 9 1 0,0 0-8 16,-6-9-13-16,6 9-19 0,0 0-20 15,0 0-13-15,0 0-14 0,-23 7 6 0,15 2-21 16,-2 7 8-16,1 2-17 0,-2 0 9 0,2 5-15 16,-2 4 11-16,2 5-7 0,3-1 1 15,1 0 0-15,0 1-11 0,2-1 9 0,2-4-16 16,2 3 13-16,2-3-15 0,2 0-18 0,0-2-37 15,5 1 6-15,4-2-28 0,0-8 9 0,4-1-61 16,3-5 44-16,2-3-32 0,1-4 28 0,4-4-22 16,5-4 40-16,-1-6-13 0,-1-1 23 0,0-4-5 15,-3-3 24-15,-1-1-7 0,-3-2 21 0,-5-1 5 16,0-2 20-16,-3 1-1 0,-6 5 37 0,-2-3-14 16,-3 2 36-16,-4 1-18 0,0 2 55 0,-2-1-44 15,1 5 38-15,-4-1-19 0,3 3 36 16,-3-1-26-16,-1 2 40 0,1 2-2 0,4 8-2 15,-10-10-34-15,10 10 1 0,0 0-29 0,-15-3 7 16,15 3-25-16,-14 13 5 0,7-3-19 0,-1 4 17 16,2 1-7-16,0 2-1 0,1 1-23 0,2-2 12 15,3 1-15-15,0 1 18 0,1-1-19 16,2 1 17-16,3-3-36 0,3 2 16 0,-1-3-26 16,1-3 26-16,2-1-20 0,2-2 23 0,1-3-18 15,-14-5 30-15,28 2-18 0,-11-4 22 0,2-5-10 16,-1-1 12-16,0-2-5 0,1-3 2 0,-5 0 12 15,0-2 5-15,-1-1 2 0,-3 2 8 0,-2 2 14 16,0-2 10-16,-6 4-1 0,-1 1-11 0,-2-1-15 16,-3-1-14-16,-3 1 4 0,-3 3-25 0,-3 1-3 15,-4 1-24-15,-1 4-1 0,-4 2-13 16,-2 4 18-16,-3 0-35 0,-2 4 12 0,-2 2-20 16,3 1-19-16,4 1-22 0,3-3-46 0,3-1-14 15,6-1-39-15,0 0-36 0,4-1-29 0,8-7-39 16,-6 6-222-16,6-6-29 0</inkml:trace>
  <inkml:trace contextRef="#ctx0" brushRef="#br0" timeOffset="156789.23">2148 5272 30 0,'14'-16'561'0,"2"2"-175"0,-5 0-85 0,1 2-67 16,-1 2-61-16,-2 0-32 0,-1 2-39 0,-1 2-18 16,1 0-2-16,-8 6-18 0,13-9-1 0,-13 9 28 15,14-4-45-15,-14 4 32 0,0 0-41 16,19 4 32-16,-10 3-49 0,-1-2 26 0,1 7-38 15,-1-2 33-15,3 5-42 0,-3-3 36 0,-1 3-42 16,3 2 35-16,-4-2-12 0,0-3 7 0,-1 1 3 16,0-2-14-16,-1-1-4 0,1 0 4 0,-5-10-4 15,7 15-1-15,-7-15 0 0,5 11 2 0,-5-11 14 16,4 9 17-16,-4-9 6 0,0 0-1 0,0 0-7 16,0 0-7-16,13-4-10 0,-13 4-30 0,8-17 37 15,-1 1-53-15,-1-1 47 0,3-3-22 16,-3-2 30-16,2-1-30 0,1 1 33 0,-1-1-29 15,1 2 29-15,-2 1-30 0,1 4 24 0,0 2-36 16,-3 1 27-16,0 5-27 0,-5 8 23 0,8-14-23 16,-8 14 25-16,12-4-30 0,-12 4 19 15,13 3-25-15,-13-3 34 0,14 12-34 0,-5-6 21 16,0 5-52-16,1-3 16 0,3 1-61 0,-1 0 22 16,0-2-45-16,3-3 12 0,0 1-20 0,-15-5-33 15,28-3-28-15,-9 0-31 0,2-5-5 0,-2-1 16 16,0-5-28-16,3-3-171 0,-3-3 187 0</inkml:trace>
  <inkml:trace contextRef="#ctx0" brushRef="#br0" timeOffset="157204.23">2900 4943 567 0,'4'-16'358'0,"-4"1"-31"16,-1 3-74-16,-3-3-18 0,-1 1-61 0,-2 4 24 0,1 0-62 15,-4 4 30-15,1-1-45 0,9 7 20 0,-19-4-38 16,19 4 22-16,-20 1-35 0,20-1 3 16,-17 3-38-16,17-3-7 0,-13 7-17 0,13-7 15 15,-10 7-28-15,10-7 19 0,-3 11-32 0,3-11 22 16,5 13-23-16,3-4 26 0,2-1-12 0,0 1 16 15,7 0-17-15,-2 1 19 0,3 0-15 0,1 0 8 16,-1-1-20-16,0 0 3 16,-1-1-8-16,-2 2 13 0,-1-2-19 0,-1 0 15 0,-3 1-18 15,-2 1 8-15,-2-2-6 0,1 1 17 0,-5 4-21 16,-1-3 12-16,-2 3-19 0,-3 0 16 16,-4 4-25-16,-3-1-7 0,0-1-55 0,-6 0-26 0,3-4-34 15,-4 0 37-15,0-3-29 0,4-3 18 16,14-5 2-16,-28 1 1 0,12-4-11 0,0-8 11 15,2-1 17-15,-3-4 32 0,3-7 3 0,0-1 27 16,1-1 15-16,3 4 26 0,2 0 24 0,2 1 24 16,0 3 38-16,0 3-24 0,2 4 42 0,1 0-54 15,3 10 36-15,-6-15-62 0,6 15 22 0,-4-11-42 16,4 11 36-16,0 0-42 0,0 0 42 0,0 0-53 16,0 0 48-16,0 0-46 0,14 4 41 0,-7 5-43 15,1 4 38-15,1 4-45 0,0 2 41 0,-1 1-42 16,-1 1 30-16,1 2-38 0,2-2 21 15,-3 1-63-15,-1 1-8 0,2-4-70 16,1-1-76-16,-2 0-51 0,1-7-306 0,0-2-107 16</inkml:trace>
  <inkml:trace contextRef="#ctx0" brushRef="#br0" timeOffset="158637.23">3018 4709 690 0,'0'-25'464'0,"1"1"-33"16,-1 5-147-16,0 3-11 0,0 3-68 0,0 2-6 15,0 11-78-15,0-17-2 0,0 17-50 0,1-13 17 16,-1 13-36-16,0 0 13 0,0 0-28 16,0 0 19-16,21 6-34 0,-12 5 17 0,1 4-2 0,3 6-7 15,1 2-19-15,1 4 5 0,-1 0 5 0,2 2-9 16,-2 1-23-16,1-2 26 0,-2 1-27 16,1-1 25-16,-3-3-30 0,1-4 26 0,-2-2-36 15,-1-3 24-15,-4-4-33 0,0 0 29 0,-1-3-23 16,-4-9 33-16,9 11-32 0,-9-11 25 15,0 0-27-15,0 0 39 0,0 0-34 0,4-15 37 16,-5 2-32-16,1-2 37 0,-2-3-3 0,2-6-4 16,0-1-5-16,2 0 3 0,0 0 2 0,0 1-3 15,1 0-5-15,1 3 0 0,0 1 6 0,0 4-10 16,2 1-30-16,-2 1 45 0,1 4-34 16,-1 1 36-16,1 1-34 0,-5 8 38 0,14-9-39 0,-14 9 40 15,0 0-6-15,20 0-1 0,-20 0-1 16,16 10 3-16,-6-3-6 0,-1 3 0 0,1 1 3 15,-2 2-33-15,1-1 29 0,-2 2-34 0,0-1 46 16,-2 0-36-16,0 0 37 0,1-2-38 0,-2-2 36 16,-4-9-37-16,7 15 33 0,-7-15-36 0,5 11 45 15,-5-11-20-15,0 0 28 0,0 0-30 0,0 0 22 16,0 0-31-16,0 0 24 0,5-15-7 0,-5 5 11 16,-1-5-4-16,1-2-2 0,0-1-3 0,1-2-2 15,-1 0-31-15,2 1 33 0,-1 2-29 0,0 0 27 16,-1 3-31-16,3 3 39 0,-3-1-31 15,0 12 23-15,2-15-27 0,-2 15 11 16,3-12-17-16,-3 12 39 0,0 0-31 0,0 0 33 16,0 0-34-16,18 4 31 0,-18-4-41 0,11 11 33 15,-4-4-4-15,0 2-9 0,2 1-12 0,0 0-11 16,1 0-17-16,2-1-7 0,-2 0 9 0,3-3 4 16,-3-1-1-16,-10-5 4 0,23 6 4 0,-23-6 2 15,26-1-4-15,-26 1 1 0,24-8 2 0,-10 1-24 16,-1-1 33-16,0-2-4 0,-3-1 28 0,-1 0-19 15,1 0 30-15,-3-3-19 0,-1-1 37 0,-2 1-25 16,0 0 33-16,-2-2-21 0,2 3 45 0,-3 1-47 16,-1 2 45-16,0 10-42 0,1-17-12 15,-1 17 33-15,-1-15 25 0,1 15-35 0,0-10 30 0,0 10-57 16,0 0 36-16,-3-11-38 0,3 11 38 16,0 0-43-16,0 0 38 0,0 0-42 0,0 0 39 15,-6 12-48-15,6-12 43 0,0 0-58 0,3 13 35 16,-3-13-53-16,3 11 33 0,-3-11-39 0,10 6 38 15,-10-6-28-15,15 2 34 0,-15-2-26 16,23-6 20-16,-6 1-23 0,1-4 17 0,-1-1-12 16,0 0 24-16,1-2-26 0,-4 0 40 0,0 0-13 15,-4 2 10-15,-1 0 48 0,0 1-20 0,-4 2 59 16,-5 7-33-16,9-11 50 0,-9 11-24 16,7-9 32-16,-7 9-23 0,0 0 8 0,5-9-40 15,-5 9-1-15,0 0-22 0,0 0 15 0,-5 9-27 16,5-9 15-16,-5 12-24 0,5-12 16 0,-4 20-28 15,1-10 18-15,2 1-19 0,0-1 24 0,-1 2-27 16,4-3 24-16,-2-9-42 0,2 18 15 0,-2-18-35 16,7 15 39-16,-7-15 4 0,11 10-6 0,-11-10 3 15,18 1-3-15,-18-1-5 0,28-8-7 0,-10-2-52 16,-1-1 48-16,4-6-30 0,1-4 49 0,-3 0-39 16,-1-3 41-16,-1-4-44 0,-2 1 51 15,-3-2-40-15,-1-3 44 0,-4-1-40 0,-2-2 48 0,-1-2-42 16,-4 1 34-16,-3-3 1 0,-1 3 8 15,-1-3-2-15,0 1-33 0,-4 2 54 0,4 2-13 16,-3 3 48-16,3 7-1 0,1 3 34 16,-1 5-4-16,3 1 10 0,-1 3-23 0,1 3-13 15,2 9-22-15,-4-17-1 0,4 17-18 0,0 0 1 16,-3-8-16-16,3 8 7 0,0 0-15 0,3 8 8 16,-3-8-14-16,5 20 12 0,1-1-1 0,2 2-1 15,2 7-6-15,-1 1-11 0,1 4 11 0,3 0-9 16,-3 3 3-16,3 2-10 0,-3-1 5 0,1 1-30 15,0-1-14-15,-1 1-36 0,3-3-9 0,-3-2-71 16,-1-3 28-16,3-1-54 0,-5-6-53 0,0-5-10 16,-2-3-25-16,0-5 15 0,-5-10 38 15,8 11 31-15,-8-11 64 0,0 0 73 0,0 0 87 0,0 0 74 16,6-8 32-16,-6 8 7 0,-5-18 44 16,0 7-44-16,1-3 66 0,-1 0-22 0,-1 1 15 15,-1-2-34-15,2 2-3 0,-1 0-36 0,-1-1-12 16,3 3-28-16,-1-2-6 0,3 2-28 0,-1 1-1 15,2-4-16-15,1 3-8 0,1-4-16 16,3-2 1-16,1-1-22 0,4-2-45 0,4 0-83 16,1-4-2-16,4-1-27 0,0 1-49 0,1 0-29 15,0 2-37-15,0 1 9 0,3 0 51 0,1 0 40 16,-4 4 42-16,-1 2 32 0,-4 3 15 16,0 0 38-16,-5 3 59 0,0 3 73 0,0-1 51 15,-9 7 54-15,10-11-31 0,-10 11 47 0,8-7-31 16,-8 7 22-16,0 0-43 0,12-10 9 0,-12 10-27 15,0 0 1-15,0 0-28 0,9-8-4 0,-9 8-30 16,0 0-2-16,0 0-24 0,0 0 0 0,9-7-19 16,-9 7 6-16,0 0-21 0,0 0 6 0,0 0-9 15,0 0 11-15,0 0-17 0,17 3-9 0,-17-3-55 16,8 6-39-16,-8-6-68 0,8 12 0 0,-8-12-71 16,4 18-106-16,-6-7-104 0,2 2-175 15,-3 3-156-15</inkml:trace>
  <inkml:trace contextRef="#ctx0" brushRef="#br0" timeOffset="159421.23">4626 3965 171 0,'-7'-8'427'0,"1"1"-121"15,-1-1-66-15,1 1-13 16,-2-1-15-16,3 1-30 0,5 7 22 0,-10-11-39 0,10 11 48 15,-10-9-42-15,10 9-4 0,-8-8-55 16,8 8 2-16,0 0-48 0,0 0 12 0,-18 1-35 16,13 8 10-16,-1 4-27 0,-1 4 12 0,-1 3-31 15,2 3 16-15,1 2-19 0,1 0-1 0,3 0-2 16,1-1-1-16,1-1 4 0,3 0-3 0,1-1 4 16,4-2 5-16,-1-2 9 0,2-2 8 0,4-2 7 15,0-4-9-15,3-4-1 0,-2-2 20 0,4-3-15 16,4-5 17-16,-1-3-17 0,2-6 9 0,1-2-5 15,-2-5 37-15,-3 1 8 0,-3 0-3 0,-4 1-18 16,-3-2-10-16,-4 0-8 0,-1 0-9 0,-3 2-13 16,-4 1-9-16,-3 1-10 0,-3-1-11 15,-2 4-12-15,-4 1 3 0,0 6 0 0,-1 0-5 0,-4 5-7 16,-1 1 12-16,-3 2-12 0,0 5 6 16,2 0-55-16,1 2-22 0,1 0-67 0,4 3 16 15,0 1-48-15,6-2-26 0,2 1-31 0,2-2-31 16,5-10-39-16,0 13 13 0,0-13-170 15,0 0 61-15</inkml:trace>
  <inkml:trace contextRef="#ctx0" brushRef="#br0" timeOffset="159738.23">4771 3892 187 0,'13'-15'552'15,"0"-1"-144"-15,0 0-102 0,-1-1-41 0,-1 1-77 16,2 0 7-16,-1 1-54 0,-3 1 22 0,2 2-67 16,-1 2 10-16,-4 1-53 0,3 1 13 0,-9 8-52 15,18-8 43-15,-18 8-41 0,18-2 30 16,-18 2-40-16,28 9 34 0,-11 1-41 0,-1 3 33 15,2-1-35-15,-2 3 31 0,0 1-3 0,1 2-4 16,-4-1-9-16,-1 0-28 0,1 0 35 0,-4-1-32 16,0 1 44-16,-3-2 4 0,-1-3 53 0,-2 0 3 15,0-1 31-15,-3-11 4 0,2 15 32 0,-2-15 32 16,-1 12-9-16,1-12-29 0,0 0-33 16,-8 6-35-16,8-6-27 0,-12-6-17 0,5 0-31 0,-2-7-5 15,-1-3-8-15,0-3-18 16,1-4-7-16,1-5-9 0,0 3-1 0,5-1 2 15,1-2-8-15,1 2 8 0,2 0-10 0,2 2 5 16,2 0-1-16,1 4-17 0,-2 4-51 0,1 1-63 16,-1 4-45-16,1 3 31 0,-5 8-21 0,12-7-3 15,-12 7-14-15,10 7-30 0,-5 2-36 0,-4 5-20 16,1 4-226-16,-4 7-32 0</inkml:trace>
  <inkml:trace contextRef="#ctx0" brushRef="#br0" timeOffset="160056.23">4133 5082 425 0,'-28'27'420'0,"-4"6"-113"0,5-8-70 15,3 0-38-15,2-5-39 0,4-4 39 0,4-2-37 16,4-4 91-16,0-1-3 0,3-2-29 16,7-7-33-16,-9 6-36 0,9-6-41 0,0 0-2 15,9-21-7-15,8 0 10 0,5-8-15 0,12-9-9 16,11-9-5-16,5-4 4 0,21-15 5 0,8-1-2 15,6-4 9-15,2 1-5 0,5 1 3 0,0-4-1 16,4 3-11-16,0 0-3 0,1 2 1 0,-1 2-31 16,-2 4-28-16,-5 3 2 0,-3 4-3 0,-21 14 7 15,-3 3-4-15,-5 3-11 0,-5 5-1 0,-7 3-9 16,-13 8 2-16,-1 0-9 0,-7 4-4 16,-5 5-2-16,-2 2-29 0,-4 0-12 0,-4 3-67 15,-9 5-30-15,10-5-68 0,-10 5-59 0,0 0-37 16,-8 6-70-16,-6 6-79 0,-8-1-421 0,-6 6-496 15</inkml:trace>
  <inkml:trace contextRef="#ctx0" brushRef="#br0" timeOffset="172928.49">2225 6846 238 0,'0'0'439'0,"-22"3"-173"0,22-3-18 16,-19 1-91-16,19-1 18 0,-17 1-78 0,17-1 17 0,0 0-47 15,-18 2 34-15,18-2-36 0,0 0 25 16,0 0-19-16,0 0-11 0,-20 0-9 0,20 0-8 16,0 0-5-16,0 0 3 0,-5-10-17 0,7 1 1 15,5-7-7-15,3-3-9 0,0-12-4 16,4-1-7-16,3-3-7 0,-3-4-4 0,5-6 0 15,-5 5-3-15,-1 3-1 0,-3-3 8 0,-1 3-13 16,0 1 25-16,-4 4-20 0,-1 5 2 0,-1 2-7 16,-2 7 6-16,-1 0 8 0,0 3-2 0,0 2 2 15,-3 2 2-15,3 11 0 0,-2-14 0 0,2 14-9 16,0 0 1-16,0 0 13 0,-20 11 19 0,12 6-17 16,0 4-1-16,0 11 1 0,2 3-31 0,4 4 44 15,0 2-34-15,6 2 46 0,2 2-32 16,6 9 44-16,2-3 4 0,4 1-8 0,4-2 50 15,3-2-38-15,5 1 38 0,-1-1-12 0,7-1-50 16,-2 0 40-16,3-4-69 0,1 2 55 0,-3-2-49 16,2-2 31-16,-2-4-45 0,-4-1 38 0,-9-7-43 15,-1-1 19-15,-3-3-22 0,-4-1 47 0,-5-5-45 16,0 1 41-16,-4-7-36 0,-4 0 39 0,-2-2-46 16,-4 0 14-16,-5 0 38 0,-7-2-41 15,-2-1 48-15,-4-5-37 0,-1-3 51 0,-6-1-34 16,-2-5 43-16,-2-4-28 0,-2-1 24 0,2-4-49 15,0-2 23-15,2 0-51 0,4-2 35 16,0 1-42-16,6-3 32 0,0 3-41 0,5-4 42 16,4 5-39-16,2-1 37 0,4-1-43 0,3-3 42 15,3 4-37-15,3-5 39 0,5-2-38 0,4-2 39 16,3-4-35-16,5 3 30 0,3-2-25 0,0 0 37 16,6-8-42-16,2 3 2 0,0-1 12 0,-6 6 3 15,1 0 1-15,-1 1 1 0,-3 1 2 0,-1 0 1 16,-2 4 3-16,-3 7 1 0,-3 1 8 0,-3 4-13 15,-2 4 7-15,0-1-7 0,-7 9-19 0,9-13 26 16,-9 13-2-16,0 0 3 0,0 0 0 16,0 0 1-16,15 4 0 0,-15-4 1 0,7 19 1 15,-5-5 4-15,2 2 0 0,-1 4-11 0,-1 2 15 16,3-1-11-16,-2 2 9 0,2 1 31 0,-1-2-47 16,1 1 41-16,0-2-38 0,0-1 26 0,3 0-52 15,-2-2-18-15,-1-6-62 0,2 1-56 0,0-5 7 16,-2 0-18-16,-5-8-29 0,11 3 16 0,-11-3-45 15,0 0-149-15,10-12 207 0</inkml:trace>
  <inkml:trace contextRef="#ctx0" brushRef="#br0" timeOffset="174128.49">2747 6816 497 0,'-14'-31'239'0,"-4"-2"-10"0,0-2-62 15,-1 3 22-15,-3-1-19 0,5 6-30 0,1 2-7 16,2 1-25-16,0 8-21 0,2 1-18 0,3 4-14 16,-1 2-10-16,2 1-20 0,8 8-30 0,-11-8 35 15,11 8-8-15,0 0-7 0,0 0-10 16,0 0-15-16,-12 8-14 0,12-8-43 0,7 11 11 15,1-3-27-15,3 1 6 0,3-1-8 0,1-1 14 16,4-1 5-16,1-2 19 0,-1 0 10 0,0-3 7 16,-1-1-3-16,-18 0 23 0,31 1 8 0,-31-1 12 15,25 0-3-15,-25 0 15 0,19 1-1 0,-19-1 21 16,0 0-25-16,21 1 25 0,-21-1-17 0,0 0 20 16,0 0-29-16,19 3 15 0,-19-3-23 0,0 0 41 15,11 3-27-15,-11-3 30 0,8 6-38 16,-8-6 27-16,9 9-27 0,-9-9 11 0,9 11-28 15,-9-11 39-15,9 16-33 0,-5-6 34 16,2 0-58-16,-1 0 53 0,-1 1-4 0,1-1 1 16,-1 0-9-16,1 2-8 0,0-4-1 0,-5-8-2 15,7 15-13-15,-7-15 12 0,6 13 0 0,-6-13-6 16,8 10 8-16,-8-10 6 0,0 0 7 0,11 6 5 16,-11-6 2-16,10-5-5 0,-10 5-3 0,15-12-4 15,-7-1-2-15,0 1-12 0,1-5 0 0,1 0 8 16,-1-1-6-16,-1 1 1 0,1-1 2 0,1 2-3 15,-3 2-1-15,-1 0 0 0,0 3-2 16,2 3-1-16,-3-1 2 0,-5 9-3 0,10-13-1 0,-10 13-7 16,11-5 12-16,-11 5-8 0,0 0 3 15,19 0 5-15,-19 0-1 0,15 8-1 0,-6-3 0 16,0 0-2-16,0 1 0 0,2 0 1 16,1 2-2-16,2-2 0 0,-2 0-14 0,-1-2 18 15,-11-4-13-15,23 6 2 0,-23-6 0 0,26 0-4 16,-26 0-6-16,28-7-5 0,-13-2 0 0,2-2-6 15,-3-2 0-15,-1-2 2 0,-3-1 6 0,-2-1-5 16,-1 3 4-16,-4-1 13 0,-2 1 17 0,0 0-9 16,-2 1 28-16,1 0-2 0,-3 2 37 0,2 1-25 15,-4 1 36-15,1 0-56 0,4 9 29 0,-5-14-42 16,5 14 30-16,-7-7-47 0,7 7 42 16,0 0-37-16,0 0 30 0,0 0-34 0,-17 5 32 0,17-5-34 15,0 0 31-15,0 12-33 0,0-12 33 16,3 13-35-16,-3-13 39 0,7 12-42 0,-7-12 25 15,13 12-48-15,-13-12 22 0,13 9-1 0,-13-9 3 16,14 5 8-16,-14-5 2 0,11 5 3 0,-11-5 2 16,0 0 10-16,17 1-8 0,-17-1 2 15,0 0 8-15,0 0 41 0,14-1-38 0,-14 1 55 16,0 0-46-16,0 0 33 0,0 0-43 0,0 0 35 16,13-5-53-16,-13 5 44 0,0 0-39 0,0 0 33 15,0 0-45-15,0 0 40 0,10 6-40 0,-10-6 32 16,7 8-34-16,-7-8 31 0,10 13-32 0,-10-13 42 15,11 14-45-15,-2-7 47 0,0 1-45 16,-3-2 45-16,-6-6-48 0,17 10 45 0,-17-10-43 16,19 6 44-16,-19-6-47 0,18 0 52 0,-5-5-49 15,-1-1 32-15,1-4-30 0,3-1 41 0,-3-5-45 16,-2-2 39-16,0-2-36 0,-3-1 43 0,-1-4-50 16,-2 0 53-16,-4-1-44 0,-1-3 40 0,-4-5-42 15,-1-2 39-15,-4 1-42 0,-1-2 32 0,-2 2-42 16,0 3 2-16,0 2 6 0,-2 2-4 0,4 9 2 15,-2 1 9-15,2 2 3 0,1 4 2 16,0 2 2-16,9 10 1 0,-14-7 1 0,14 7 1 16,-14 6 0-16,8 4 2 0,-1 5-6 15,1 4 43-15,1 3-39 0,1 3 36 0,3 2-34 16,2 2 45-16,4 1-7 0,0 3-41 0,4 0 44 16,1-2-44-16,4-1 39 0,3-2-42 0,2-1 33 15,-1-3-44-15,4-3 37 0,0-3-37 0,3-5 33 16,-5-4-51-16,2-3 12 0,3-5-54 0,0-3-39 15,-2-4-37-15,6-5-18 0,-1-5-1 0,-3 0 22 16,1-2 38-16,-6-5 23 0,1 3 26 0,-5-4 35 16,-3 7 41-16,-4-2 49 0,-1 0 44 0,-3 6 21 15,0-2 43-15,-2 5-26 0,-1 1 61 0,-2 9-49 16,3-16 15-16,-3 16-67 0,2-12 8 0,-2 12-45 16,0 0 9-16,0 0-39 0,0 0 17 0,0 0-36 15,0 0 25-15,-2 9-30 0,2-9 17 16,0 19-3-16,0-19-3 15,1 21-14-15,0-8-22 0,2-2-32 0,-1 3-17 32,5-2-41-17,-2 2-18 1,1-3-38-16,1-1-54 0,-1-3-20 0,-6-7-8 0,18 8-16 0,-18-8-235 0,14-2 46 0</inkml:trace>
  <inkml:trace contextRef="#ctx0" brushRef="#br0" timeOffset="174228.49">4032 6013 384 0,'-10'-26'473'0,"-4"2"-105"0,0 2-98 0,1 5-67 0,0 0-37 0,-1 2-32 0,1 2-29 0,2 5-20 0,-2 0-16 0,3 4-23 0,10 4-3 0,-17-9-14 0,17 9-26 0,0 0-28 0,0 0-27 16,0 0-29-16,-18 2-50 0,18-2-44 0,3 9-28 15,-3-9-299-15,10 13 39 0</inkml:trace>
  <inkml:trace contextRef="#ctx0" brushRef="#br0" timeOffset="174529.49">4124 5957 499 0,'0'0'483'0,"0"0"-151"0,0 0-51 0,0 0-97 16,0 0-15-16,0 0-63 0,0 0 20 0,0-12-61 15,0 12 23-15,0-10-49 0,0 10 23 0,5-13-43 16,0 6 27-16,2-2-38 0,2 2 27 0,0-1-37 16,1 1 28-16,0 1-35 0,-10 6-6 0,21-3 1 15,-21 3 11-15,18 0 0 0,-18 0 3 0,20 11 0 16,-11-1 2-16,-1 1 2 0,-2 2 30 0,0 2-36 15,-2 1 35-15,-3 1-38 0,-1 1 33 0,-1 0-35 16,1 2 24-16,-2-3-24 0,-1-1 35 0,-1 1-42 16,3-6 38-16,0 3-50 0,-2-6 51 0,3-8-34 15,0 18 32-15,0-18-35 0,3 10 33 16,-3-10-35-16,0 0 34 0,15 6-41 0,-6-11-3 16,9-4-59-16,-1-2-36 0,7-6-53 0,0-4-58 15,-1-1 4-15,0-3-300 0,0-2-12 16</inkml:trace>
  <inkml:trace contextRef="#ctx0" brushRef="#br0" timeOffset="174895.49">4576 5765 220 0,'2'-15'540'0,"-2"15"-141"0,0 0-105 0,0-14-54 15,0 14-76-15,0 0-14 0,0 0-58 0,-4-8 19 16,4 8-54-16,0 0-5 0,0 0 15 0,-6 12-61 16,6-12 18-16,0 14-4 0,0-2-3 0,1-1 2 15,1 2 2-15,1-1-6 0,1 2-15 0,0-1 58 16,1 0-25-16,0-1 37 0,2 1-45 0,0-4 37 15,-2 0-41-15,3-2 22 0,-1 0-41 16,-7-7 41-16,16 7-41 0,-16-7 34 16,0 0-40-16,26-6 34 0,-15-1-34 0,-2-2 31 15,5-5-41-15,-5-3 37 0,2 1-39 0,-3-3 38 16,-1 0-38-16,-2-3 29 0,-3 2-29 0,1 0 31 16,-3 3-39-16,0 1 44 0,-1 3-32 0,-1 0 37 15,0 2-36-15,-2 3 35 0,4 8-40 0,-8-10 34 16,8 10-26-16,0 0 41 0,-23 4-45 0,14 5 33 15,-5 5-33-15,4 2 30 0,-1 2-27 0,0 1 25 16,4 2-33-16,0 0 41 0,0 0-38 16,3 0 35-16,1-2-36 0,3-1 32 0,0-1-55 0,4 0 36 15,1-2-39-15,3-3 37 0,1-2-50 16,1-2 5-16,5-1-51 0,1-3-34 0,3-6-58 16,4-2-59-16,6-5-77 0,-1-4-210 0,3-3-35 15</inkml:trace>
  <inkml:trace contextRef="#ctx0" brushRef="#br0" timeOffset="175796.49">5169 5346 178 0,'-1'-11'481'0,"-1"0"-140"0,1-2-42 16,-1 2-26-16,-3 1-77 0,5 10-6 0,-3-16-76 15,3 16 15-15,-6-15-67 0,6 15 33 16,-4-9-50-16,4 9 19 0,0 0-41 0,0 0 27 16,-16 12-41-16,9 1 28 0,0 4-39 0,1 3 32 15,-1 4-7-15,4 1-2 0,-2 1-10 0,2 0 4 16,3 2-2-16,1-3-40 0,3 0 42 0,4-1-31 16,2-3 31-16,5 0-34 0,2-6 24 15,5-3-47-15,5-6-29 0,1-4-58 0,8-4-73 16,2-6-40-16,-1-6-88 0,0-2-156 0,7-7 64 15</inkml:trace>
  <inkml:trace contextRef="#ctx0" brushRef="#br0" timeOffset="176028.49">5532 5218 112 0,'-7'-6'689'0,"7"6"-304"0,-14-10-46 0,14 10-121 16,-12-6-15-16,12 6-70 0,0 0-7 0,0 0-53 15,-18 4 23-15,18-4-55 0,0 0 28 0,-1 13-43 16,1-13 37-16,5 14-42 0,3-4 34 0,3 0-39 15,2 3 39-15,2 1-41 0,-1-2 33 0,4 2-8 16,-4-1-9-16,3 1-4 0,-5 1-6 0,-1 2-10 16,-1-1-9-16,-5-1 9 0,-1-1 1 0,-2 4 2 15,-4 0-7-15,-2 3-4 0,-2-1 0 16,-3 0-45-16,-2-3 21 0,-1 1-44 0,-2-3 4 16,2-3-45-16,0-3-77 0,3-4-47 0,9-5-70 15,0 0-258-15,-17-7-71 0</inkml:trace>
  <inkml:trace contextRef="#ctx0" brushRef="#br0" timeOffset="176380.49">5949 4775 375 0,'0'0'563'0,"9"-9"-161"0,-9 9-114 0,0 0-57 16,0 0-47-16,0 0-39 0,0 0-25 0,-10 8-55 15,2 2 19-15,-1 2-51 0,-1 4 27 0,-1 2-44 16,0 2 26-16,1 0-38 0,2 1 20 0,2 0-32 15,-3 2 36-15,4 1-38 0,1-1 34 16,2 2-33-16,0-3 31 0,2 2-38 0,0-1 37 16,3 1-32-16,0-3 30 0,0 0-32 15,4-1 35-15,-2 2-24 0,1-4 48 0,-1 1-33 16,1 0 45-16,0-2 1 0,0-3-12 0,-1 1-1 16,-1 0 0-16,1-1-7 0,-1-1-7 0,1 1-1 15,2-2 8-15,-4 0-1 0,3-2 37 0,-1 0-51 16,1 0-1-16,-1 0-1 0,0-1 0 0,0-2-6 15,-5-7-6-15,9 13 0 0,-9-13 0 0,8 14-3 16,-8-14-1-16,8 10-1 0,-8-10 0 0,7 12-6 16,-7-12-1-16,8 14 5 0,-5-6 0 0,2 2 1 15,1 4-4-15,0 4-11 0,1 1-38 16,-1 4-90-16,3 6-8 0,3 3-76 0,-2 5-77 16,-1-1-124-16,4 4-199 0,4 8-154 0</inkml:trace>
  <inkml:trace contextRef="#ctx0" brushRef="#br0" timeOffset="176713.49">6542 6307 677 0,'0'0'486'0,"12"13"-176"0,-12-13-33 16,7 9-50-16,-7-9-50 0,7 9-37 0,-7-9-23 16,4 11-18-16,-4-11-20 0,8 10-21 15,-8-10-10-15,7 15-8 0,-1-8-8 0,0 0-8 16,2 2 0-16,2 1 1 0,0 0-4 0,2 0 0 15,2 1-12-15,-1 1-1 0,2 0 8 0,-2 0-44 16,-1-1 48-16,1 0-32 0,-4 2 41 0,3-1-36 16,-2 2 47-16,-1 2 9 0,0 0 47 0,-3 2-16 15,-1-1 12-15,2 5-14 0,-5-6 13 0,2 3 2 16,-4-1-2-16,0 4-16 0,0 0-14 0,-2 2-11 16,0-1-10-16,1-4-10 0,0 0-3 0,-2-1-7 15,3-1-3-15,-1-4 37 0,1 1-53 0,0 0 36 16,0-4-85-16,0-10-2 0,1 20-58 0,-1-20 50 15,3 15-72-15,-3-15 25 0,4 12-79 16,-4-12-48-16,0 0-82 0,0 0-66 0,0 0-339 16,16-3-246-16</inkml:trace>
  <inkml:trace contextRef="#ctx0" brushRef="#br0" timeOffset="176996.49">6617 5470 628 0,'-24'-2'699'0,"1"0"-249"0,5 1-55 0,-1-2-130 15,19 3-17-15,-29-2-103 0,29 2-26 0,-19-1-23 16,19 1-24-16,-16-7-12 0,16 7-14 0,-6-10-17 15,6 10-6-15,9-18-1 0,5 0-8 16,8-3-5-16,6-4-2 0,14-6-6 0,3 1-66 16,4-4-9-16,3 0-60 0,1 2-22 0,0 1-41 15,-4 4-40-15,-3 3-22 0,-11 8-22 0,-5 6-276 16,-8 5-65-16</inkml:trace>
  <inkml:trace contextRef="#ctx0" brushRef="#br0" timeOffset="177463.49">6650 5761 281 0,'-27'39'427'0,"3"-7"-103"0,5-5-86 16,0-1-4-16,1-1-59 0,2-3-6 0,6-4-63 16,0-3 10-16,4-4-40 0,0-1 38 0,6-10-44 15,-2 15 35-15,2-15-51 0,6 8 35 0,-6-8-51 16,23-5 22-16,0-2-49 0,8-8 27 0,12-8-34 16,7-8 34-16,3-2-47 0,4-3 33 0,2-2-36 15,0 1 35-15,-2 2-11 0,-2 2-12 0,-6 3-31 16,-3 6-31-16,-13 8-48 0,-5 4-48 15,-7 3-19-15,-6 6 47 0,-15 3 9 16,16 5 26-16,-16-5 5 0,-1 25-6 0,-7-2 5 16,-8 4 18-16,-5 6 15 0,-9 7 27 0,-2 0 30 15,-1-2 31-15,0 2 28 0,-1-1 16 0,2-4 22 16,8-5 3-16,0-2-23 0,2-2 12 0,4-2-4 16,4-7-24-16,5 0-10 0,3-5 13 0,2-1 8 15,4-11-8-15,1 13-4 0,-1-13 1 0,14 5-20 16,3-8-6-16,5-3-8 0,10-7-12 0,3-2-28 15,10-6 38-15,0-1-39 0,2-1 37 0,-3 1-34 16,-10 7 33-16,-2 1-34 0,-5 3 32 0,-5 3-35 16,-7 6 33-16,-15 2-30 0,18 4 32 0,-14 5-31 15,-4 4 24-15,-5 7 2 0,-7 8 8 16,-3 0-14-16,-3 4 14 0,-4 0 46 0,2-1-49 16,2 0-1-16,-1-2-4 0,3-2 4 0,6-8-3 15,1 0 12-15,6-5 17 0,1-1 0 16,2-13-1-16,9 11-9 0,-9-11-4 0,35-4-10 15,-3-9-4-15,14-9 43 0,6-6-79 0,7-5-3 16,7-7-126-16,20-14-99 0,6-5-134 0,2-6-320 16,0-7-228-16</inkml:trace>
  <inkml:trace contextRef="#ctx0" brushRef="#br0" timeOffset="-202211.34">8356 10051 83 0,'-9'-41'-28'0,"-2"-12"8"16</inkml:trace>
  <inkml:trace contextRef="#ctx0" brushRef="#br0" timeOffset="-174698.82">2946 16671 8 0,'0'0'246'0,"0"0"-46"16,4-10-53-16,-4 10-23 0,0 0-13 15,0 0-20-15,0 0 5 0,4-10 1 0,-4 10-8 16,0 0 3-16,0 0-25 0,0 0 22 0,0 0-19 16,0 0-4-16,0 0-29 0,2-9 25 15,-2 9-25-15,0 0 29 0,0 0-34 0,0 0 30 16,0 0-3-16,0 0-17 0,0 0-4 0,0 0 4 15,0 0-8-15,0 0-5 0,0 0-8 0,0 0-5 16,0 0 0-16,0 0-4 0,0 0-2 0,-11 4-1 16,11-4-4-16,-9 6 2 0,9-6-33 0,-9 8 39 15,9-8-35-15,-9 9 36 0,9-9-34 0,-13 8 37 16,13-8-34-16,-10 9 39 0,10-9-46 0,-12 10 42 16,12-10-28-16,-12 9 31 0,12-9-26 15,-12 7 45-15,12-7-44 0,-12 9 32 0,12-9-38 16,-12 8 39-16,12-8-38 0,-13 7 39 0,13-7-39 15,-11 8 38-15,11-8-41 0,-9 5 36 0,9-5-38 16,0 0 35-16,-12 8-38 0,12-8 47 0,0 0-48 16,-9 6 37-16,9-6-32 0,0 0 31 0,0 0-35 15,-9 6 36-15,9-6-40 0,0 0 40 0,0 0-39 16,0 0 37-16,0 0-31 0,0 0 31 0,-9 4-37 16,9-4 37-16,0 0-40 0,0 0 31 0,0 0-28 15,0 0 33-15,0 0-28 0,-2 10 37 0,2-10-54 16,0 0 54-16,1 15-41 0,-1-15 38 15,1 15-29-15,-1-15 32 0,0 20-37 0,2-9 37 16,-2 1-40-16,0 1 37 0,1 0-37 0,-1 1 6 16,0 0 35-16,1 0-38 0,-1 2 3 0,0 0 2 15,1 1 2-15,1 1 1 0,-1-2 6 0,0 1 33 16,1 0-36-16,0-1 32 0,-2-2-38 0,3 2 41 16,-2-2-43-16,0 0 39 0,3 1-40 0,-4-1 28 15,4 0-25-15,-4 0 28 0,1-1-24 0,-1 0 33 16,1 1-35-16,1 0 27 0,-2-2-32 0,0 1 32 15,0-3-33-15,0 1 37 0,0-11-34 0,0 20 31 16,0-20-31-16,0 18 32 0,0-18-34 0,-2 13 32 16,2-13-32-16,0 10 31 15,0-10-33-15,0 0 33 0,0 14-35 0,0-14 36 16,0 0-37-16,0 10 35 0,0-10-34 0,0 0 35 16,0 0-35-16,-1 12 34 0,1-12-35 0,0 0 36 15,0 0-35-15,0 0 35 0,0 0-34 0,0 11 25 16,0-11-23-16,0 0 24 0,0 0-25 0,0 0 33 15,0 0-43-15,0 0 39 0,0 0-35 0,0 0 38 16,0 0-27-16,0 11 32 0,0-11-5 0,0 0-4 16,0 0-2-16,0 0-2 0,0 0-3 0,0 0 0 15,0 0-2-15,0 0 1 0,0 0-3 0,0 0 1 16,0 0-3-16,0 0-28 0,0 0 33 0,0 0-28 16,0 0 33-16,0 0-31 0,0 0 33 15,4 8-6-15,-4-8 2 0,0 0 0 0,0 0-2 16,8 6-15-16,-8-6 10 0,0 0-2 0,11 5-2 15,-11-5 4-15,0 0 7 0,21 3 0 0,-21-3 0 16,19 0-7-16,-19 0 5 0,23-1 4 0,-23 1 3 16,32-2 8-16,-13 0 0 0,0 1-1 0,-1-1-4 15,6 1 3-15,-2-1-8 0,0 1 6 0,2-1-10 16,-2 1 10-16,2 1-5 0,-2-1 1 0,2 2-4 16,3-1 0-16,-3 0-1 0,3 1 3 0,-2 1-5 15,-1-1 11-15,4-1-8 0,-2 2 3 0,1-1 4 16,1 0 6-16,1-1-2 0,2 0 4 15,-1 0-4-15,1 0 2 0,1 1-6 0,0-1-5 16,0 0 6-16,0 1 3 0,1-1-1 0,6 0-6 16,-6 0 1-16,5 0-3 0,-5 0-2 0,-1 0-1 15,0 0-2-15,2 0 0 0,4-1-2 0,-1 1-1 16,3-1-1-16,-3-1-1 0,1-1-2 0,1 0 2 16,-1 1 1-16,-1 0 1 0,2-2 1 0,-2 1 1 15,0-1-4-15,1 2 11 0,-2 0-7 0,0-1-3 16,-6 0 0-16,1 1-2 0,1 0 2 0,-1 0-1 15,-1 1-4-15,1 0 1 0,-1 1 1 0,0-2 0 16,0 2 1-16,-1-1-9 0,-1 1 6 0,2 0 1 16,-1 0 0-16,0 0 0 0,-1 0-1 15,0 0 2-15,1 1 1 0,-1 1 4 0,0 0 0 16,0 0-2-16,0-1 0 0,-1 2 0 0,1 0 1 16,0 1-3-16,1-1-3 0,-5 2 5 0,4-1-1 15,0 1 0-15,-1 0 0 0,1 0 2 0,-1-1-1 16,1 1-2-16,2-1 2 0,-2 0-2 0,-1 1 1 15,0-2-2-15,1 2 5 0,-3-1-3 0,2 0-1 16,0 0 0-16,-3 2 1 0,3-3 0 0,-4 2-1 16,1 1 1-16,-1-3-3 0,2 2 1 0,-2-1-2 15,0 1-3-15,1 0 4 0,-1-1 2 0,0-1 2 16,0 3-4-16,4-3 2 0,-3 2-1 0,3-2 2 16,-4 1-1-16,4-1 2 0,-1-1-1 15,2 3 0-15,-1-3 5 0,1-1 1 0,-3 2-3 16,3-2 1-16,-2 1-4 0,0 0 3 0,2-1-4 15,-3 2-4-15,2-2 1 0,-3 0 3 0,1 0-9 16,1 0 9-16,-1 0-3 0,-1 1 14 0,-3-2-14 16,-1 0 0-16,2 1 1 0,-2-1 4 0,2 0 1 15,3 2-1-15,-4-1-1 0,1-1 4 16,2 0-5-16,-2 0 3 0,0 0-1 0,0 0 0 16,2-1 2-16,-2 1-3 0,0 0-1 0,0 0 1 15,0 0 0-15,0 1-4 0,-2-1 9 0,2 0-7 16,-2 1 2-16,2 0-2 0,-3-1 3 15,2 1-1-15,-1 1 2 0,1-1-3 0,0-1 2 16,-2 1 0-16,2-1 3 0,0 0-1 0,-2 0 2 16,1 0-5-16,-1 0 6 0,2-1-10 0,-2 1 12 15,1-1-4-15,-1-1 7 0,0 1-3 0,-1 0 4 16,-1 0-1-16,3 0-3 0,-2-1-3 0,1 1 7 16,-1-2-1-16,1 1-2 0,0 1 0 0,-2-2-1 15,2 1-1-15,0-2-1 0,0 1-4 0,0 1 2 16,-1 0-4-16,5-3 7 0,-4 2 5 0,1 1 7 15,-1-2-6-15,2 0-4 0,-4 1-1 0,6-1-4 16,-4 1-1-16,-1-1 0 0,1 1 0 0,0 0 0 16,0-1 0-16,0 0-2 0,-3 2 2 15,7-2-2-15,-2 0 1 0,-1 0-2 0,1 0 2 16,0-1-1-16,-1 0 1 0,1-1-1 0,-1 2 0 16,-2 3-2-16,2-3 2 0,-1-1-3 0,2 0 3 15,-3-1-3-15,-2 3 2 0,1-2 1 0,2 0 0 16,-2 0 0-16,3-2 0 0,-1 3 3 0,2-1-3 15,-2-2 0-15,1 3 0 0,1-3 4 0,-1 2 13 16,-2-1-2-16,0 1-1 0,1 0-5 0,3-1-3 16,0-1-1-16,-2 1-1 0,1 0-2 0,0 0 0 15,0-2-1-15,1 1 0 0,-1-1-1 0,0-1 3 16,-1 1-2-16,3-1 7 0,-5 0-8 0,4-1 7 16,-2 2 12-16,0-3-17 0,0 0-6 15,-2 1 7-15,-1 0-6 0,1-1 7 0,-4 1-8 16,1-1 8-16,-3 3-8 0,-1-2 29 0,1 2-11 15,-3-3 14-15,0 1-17 0,-1 0 9 0,1-1-13 16,-3-1 9-16,1-1-15 0,-1 1 11 0,-2-2-15 16,1-1 9-16,-2 1-10 0,0-2 1 0,-1 0 1 15,0-1 0-15,-1 0 1 0,-1-1 0 0,-1 1 0 16,1-2 0-16,-4-1 0 0,0-2 0 0,-4-2 1 16,1 1 8-16,-1 0-10 0,-1-5 11 0,-2 1-11 15,-2 0 10-15,0 0-9 0,0 1 6 0,0 1 11 16,0 1 6-16,2 3 8 0,-1 2 1 15,0 0 5-15,0 2-2 0,0-1-4 0,0 3-5 16,0 0-2-16,0 2-5 0,2 1-3 0,1 2 3 16,-1 0-9-16,5 3 0 0,-2-1-1 0,7 8-2 15,-11-12 2-15,11 12-3 0,-12-12 3 16,12 12 2-16,-11-7 2 0,11 7-1 0,-9-6 0 16,9 6-7-16,0 0-2 0,-14-8 1 0,14 8 1 15,0 0-5-15,0 0 2 0,-14-2-1 0,14 2-1 16,0 0 17-16,-14 4-22 0,14-4 2 0,0 0-2 15,-11 4 4-15,11-4 43 0,0 0-52 0,-11 7 2 16,11-7 1-16,0 0 2 0,-11 6 8 0,11-6-6 16,0 0 0-16,-8 6 5 0,8-6 3 15,0 0-3-15,-9 6-2 0,9-6 4 0,0 0-3 16,-14 8 10-16,14-8-6 0,-9 5 2 0,9-5-1 16,-14 4 2-16,14-4-4 0,-14 5-1 15,14-5-2-15,-19 3 0 0,19-3 6 0,-18 4-1 16,18-4-7-16,-23 3 0 0,23-3 2 0,-26 2 0 15,26-2-1-15,-28 3 0 0,28-3-2 0,-29 1 1 16,12 1 4-16,-2-1-4 0,1-1 1 0,-1 2-2 16,-1-1 5-16,1 1-3 0,-2-1-4 0,-1 0 2 15,-2 0 0-15,-1-1 0 0,0 1 7 0,-1-1-9 16,1 0 1-16,-1 2 1 0,0-2 2 0,0 1-5 16,-2 0 3-16,-1 0-1 0,1 1 1 15,1 0 0-15,-1 1 6 0,0-1 1 0,1 0-8 16,0 1 0-16,0 0 2 0,2-1 0 0,-1 1 2 15,1-1-2-15,1-1-4 0,0 1 4 16,-1-1 0-16,1 2 0 0,3-3 6 0,1 1-6 16,-1 0-2-16,-2 1 2 0,3-2-2 0,-2 1 4 15,0 1-2-15,3-2 0 0,-3 0 0 0,2 1-4 16,-1-1 4-16,0 0 5 0,0 0-1 0,-2-1-5 16,4 1-3-16,-7-2 3 0,2 1 0 0,1-1 0 15,0 1 0-15,0-2 0 0,-1 1 1 0,3 0-1 16,1 0 6-16,-1-1-2 0,3 1-5 15,-1 1 0-15,0-2 3 0,0 2 0 0,0-2-3 16,0 1 1-16,1 0 0 0,-1 0 0 0,0 0 1 16,0 0 16-16,0 0-18 0,0-1-2 0,-1 2 1 15,-1-1 0-15,4 1-1 0,-4-1-6 16,1 1 9-16,-1-1-1 0,0 2 1 0,-2-1 0 16,3 1 6-16,-1 0-5 0,-2 0-2 0,2 1-1 15,-4-1 1-15,1 0 4 0,2 2-1 0,-2-2-6 16,-2 0 6-16,3 0-2 0,-1 0 3 0,2 0-4 15,-1 0 18-15,-2 1-15 0,3-1-5 0,1-1 1 16,0 1-1-16,-1 0 2 0,1 0 1 0,0-2-1 16,-1 2 1-16,-3-1 1 0,3 0 0 15,-3 0 38-15,1 0-41 0,1-2-3 0,-1 2-5 16,2-2 6-16,-4 1 3 0,4-1 1 0,-3 0-2 16,3 0 0-16,-2-1 1 0,0 1 0 0,0-1 0 15,0-1 2-15,0 1-2 0,1-1 6 0,-1 0-2 16,2 2-4-16,-2-3 0 0,0 1 1 0,-1 1 2 15,2 0-1-15,0-1-1 0,-2 1-1 16,0 0 1-16,1-1 1 0,1 2-2 0,-1-1 6 16,-1 0-9-16,2 0 3 0,0 0 1 0,3 1 0 15,1 0 4-15,1 1-2 0,-1-2-1 0,1 1-2 16,0 1 2-16,1 0 0 0,-1 0-1 16,0 0 1-16,2 0-1 0,-1 0 6 0,-1 1-1 15,18 1-6-15,-30-3 0 0,30 3 1 0,-32-2 1 16,14 1 0-16,0-1-2 0,1 1 2 0,-2 0 1 15,-1-1-2-15,2 0 1 0,-3 1-2 0,3 0 2 16,-5-2 5-16,5 2-7 0,-6-2 0 0,3 2 1 16,1 0 0-16,-3-2 2 0,4 2-3 0,-2-1 2 15,2 0-1-15,0 0 1 0,-1 0 1 0,3 1-2 16,-2-1 0-16,0 1 6 0,2-1-9 0,-1 1 4 16,1-2-1-16,17 3 1 0,-29-2 2 0,11 1 0 15,3-2-3-15,-3 1-1 0,1-1-12 16,-2 1-12-16,0-1 7 0,0 1 8 15,-2-1 2-15,2 1-2 0,2-1 2 0,1 1 3 16,-1-1 8-16,-1 1-5 0,4-1-2 0,-4-1 0 16,3 2 2-16,-3 1 0 0,18 1 0 0,-31-3 0 15,31 3 5-15,-29 0-3 0,29 0-3 0,-30 0 2 16,30 0 4-16,-26 0-2 0,26 0 0 0,-28 3-3 16,28-3-4-16,-31 3-5 0,14 1 14 0,-1-1-14 15,3 0 19-15,-2 1-12 0,2 0 19 0,-3 0-27 16,5-2 24-16,-3 2-22 0,0 0 18 0,1-2-15 15,-2 3 16-15,-1-1-20 0,0 1 16 0,1 0-12 16,0 0 16-16,0-1-15 0,2-1 21 0,1 1-19 16,0 0 11-16,14-4-16 0,-28 6 16 15,11-2-18-15,-1 0 16 0,1 1-16 16,1 0 16-16,-1-2-14 0,-1 1 17 0,3 0-17 16,-2 1 16-16,3-1-11 0,-4 0 17 0,4-1-25 15,-4 2 10-15,3 0-18 0,-5 0 19 0,1 2-11 16,3-3 5-16,0 2-1 0,0-2 2 0,2 1 3 15,-1 1-2-15,-1-2 1 0,2 2 3 0,-1 0 1 16,1-1 0-16,-4 3 14 0,1 0-21 0,-1-1 2 16,4 1 2-16,0 0 2 0,1-2 3 0,0 1-6 15,1-1 3-15,-1 1 1 0,-1-1-2 16,2 0 2-16,1-1 1 0,2 2-1 0,-3-1 3 0,0 0-3 16,0 0-1-16,-2 2 2 0,4-3-1 15,0 1 2-15,-2-1 1 0,3 0-4 0,-1 0 1 16,1 0 1-16,-1 1 0 0,10-6-1 0,-17 9 2 15,17-9 0-15,-18 9-1 0,18-9 0 0,-14 7 0 16,14-7 0-16,-14 7 0 0,14-7 2 0,-14 8 0 16,14-8-1-16,-10 5-3 0,10-5 5 15,-12 5-1-15,12-5 0 0,0 0 1 0,-13 6 2 16,13-6-2-16,0 0 0 0,-12 7 1 0,12-7-2 16,0 0-1-16,-12 6 1 0,12-6-4 0,0 0 2 15,-12 5 0-15,12-5 0 0,0 0 2 0,-9 6 0 16,9-6 0-16,0 0 0 0,-11 4 2 15,11-4-2-15,0 0 1 0,0 0 1 0,-12 7-1 16,12-7-2-16,0 0 2 0,-12 5-1 0,12-5 0 16,0 0-1-16,0 0-1 0,-10 7 0 0,10-7 2 15,0 0-2-15,0 0 0 0,0 0-2 0,-13 4-3 16,13-4-15-16,0 0-21 0,0 0-19 0,0 0-28 16,0 0-25-16,0 0-18 0,0 0-19 0,-5 7-19 15,5-7-10-15,0 0-6 0,0 0-64 0,5 9-49 16,-5-9-94-16,0 0-231 0,0 0-151 0</inkml:trace>
  <inkml:trace contextRef="#ctx0" brushRef="#br0" timeOffset="-173100.83">3110 15483 211 0,'0'0'-73'15,"0"0"25"-15</inkml:trace>
  <inkml:trace contextRef="#ctx0" brushRef="#br0" timeOffset="-170095.83">3083 15477 507 0,'0'0'209'0,"0"0"-37"0,-14-2-29 15,14 2-25-15,0 0-12 0,-19 0-15 16,19 0-2-16,0 0-41 0,-22 4 12 0,22-4-15 16,-17 3 21-16,17-3-29 0,-20 8 20 0,11-3-27 15,-4 0 26-15,2 1-31 0,-1 1 23 0,-2 1-29 16,4 0 25-16,-3-1-54 0,3 1 42 0,0-2-18 16,0 0 22-16,2 0-28 0,0-1 24 15,8-5-36-15,-13 10 36 0,13-10-33 0,-14 9 35 16,14-9-35-16,-10 8 33 0,10-8-36 0,-9 7 24 15,9-7 18-15,-9 7-17 0,9-7-3 0,-5 8-7 16,5-8-1-16,-6 7 1 0,6-7-4 0,-6 13-1 16,6-13 0-16,-3 16-2 0,3-16-2 0,-4 19-8 15,4-7 6-15,0 1 11 0,1 1 0 0,-1 2 1 16,4 0 24-16,-3 0-36 0,3 1 14 16,-3-1 0-16,2 0 2 0,1-1-6 0,-3 1-8 15,3 0 7-15,0 0 6 0,-2 0-7 0,2 2 11 16,1-1-2-16,-2 0-4 0,-1 1-3 15,2 2-1-15,0-2-1 0,-1 3 3 0,0-1 2 16,1 1-7-16,1 0 1 0,0 0 6 0,-1 1 0 16,0 0 7-16,0-1-2 0,0-3-2 0,-2-2 1 15,1 2-2-15,3-2-2 0,-3 0-1 0,-2-1 0 16,2-1 2-16,-1-2 2 0,1 1 1 0,-2-1-1 16,0 0 0-16,2 0-5 0,-2-1-17 0,-1 1 15 15,3-1-2-15,-2-1 4 0,-1 0-4 0,3 1-1 16,-2-1-1-16,0 0 0 0,-1-10-2 0,4 18-1 15,-4-18 1-15,1 17 2 0,-1-17-2 0,4 14-10 16,-4-14 10-16,0 12-1 0,0-12 0 16,3 13 1-16,-3-13-1 0,1 10-2 15,-1-10 0-15,0 0 12 0,1 14-13 0,-1-14 0 16,0 0 2-16,3 10-6 0,-3-10-1 0,0 0 8 16,0 0 1-16,1 12-2 0,-1-12 1 0,0 0-1 15,0 0 0-15,0 0 0 0,0 0 1 0,0 0 3 16,0 0-5-16,0 0-3 0,0 0-11 0,0 0 0 15,-8-11 9-15,6 0 3 0,-2-4 0 0,-5-5 2 16,4-2-4-16,-3-1-16 0,-1-6 15 0,-1-1-10 16,1 0 15-16,-1-1 0 0,0-1 0 0,2 2-7 15,-1-1 0-15,0 1 12 0,1 0-3 16,2 7 1-16,2-1 3 0,-1 1-3 0,0 3 0 0,0 0 17 16,1 4-20-16,1 1-2 0,1 2 4 15,-1 1 24-15,2 1-31 0,-2 0 34 0,3 11-46 16,-2-21 44-16,2 21-38 0,-3-17 33 15,3 17-35-15,0-16 35 0,0 16-37 0,0-15 37 16,0 15-37-16,2-15 34 0,-2 15-31 0,2-16 24 16,-2 16-29-16,4-17 38 0,-4 17-46 0,5-17 7 15,-1 7 10-15,1 1 2 0,1-1 1 0,1 1 3 16,-2-1 0-16,3-1 0 0,1 1-1 0,-2-1 3 16,2 1 6-16,0 0-5 0,1-2 1 0,2 2 1 15,-2 0 1-15,6-1-8 0,-4 1 3 0,5-1 12 16,-3 1-1-16,4 0 4 0,-3 0 6 15,3 1-2-15,1 0 5 0,-3 1-1 0,3-1-3 16,-1 0-10-16,1 2 8 0,0-1-1 0,-1 1-1 16,1 1-2-16,-1-1 4 0,1 1-3 0,0-2 6 15,-2 5 1-15,2-4-5 0,-1 1-3 0,0 2 0 16,1 1-3-16,-2-1-3 0,2 0 2 0,-1 0 3 16,0 1 4-16,4-1-1 0,-4 1-7 0,1 1-2 15,1-2-5-15,3 2 6 0,0-2-1 16,0 1 0-16,-2 0-1 0,2 0-2 0,0 1-1 15,1-1 1-15,-1 1 6 0,-4 0 2 0,8 0-3 16,-1 0-3-16,-1-1-3 0,1 0-1 0,2 1 1 16,-2-2 2-16,2 2 0 0,0-1-1 15,-1-1-1-15,2 1-1 0,-3 0 1 0,2-2-6 16,-1 2 6-16,1-3 1 0,0 1 9 0,4 1-9 16,0-2-5-16,0 0 0 0,-4 1 0 0,4-1 0 15,1 1 2-15,-1-1 0 31,0 1 2-15,4-2-4 15,-9 4 0-31,1-1 2 16,3 1-4 0,4 0 2-16,-4 0 2 0,6 2 4 15,-5 1-2-15,0-1-2 0,7 2-4 31,-1 0 1-31,0-1 4 0,1 3-1 16,-1-1 6-16,3 2-7 0,1-1 0 0,-1 0 0 0,0 2-7 0,4-1 5 0,-2 1-2 0,2 0 2 0,0-1-2 0,0-1 4 0,-2 2-4 0,1-1 0 0,-1 0 1 0,-1 0 5 0,2-2 0 0,-3 2 3 0,0-2-1 16,-2 2 0-16,1 0-3 0,-2 0 3 0,-2-1 0 0,0 1 5 0,2 1-8 0,-2-1-4 0,-1 0 4 0,-1 0 1 0,1-1 0 0,-1 2 0 0,-3-3 0 0,5 1 0 0,-2 1-1 0,1 0 1 0,-1 0 0 0,-4-1-3 15,4 1 3-15,-7-1 4 0,4-1-1 0,-2 0-3 16,-1 1-5-16,2-2 3 0,-2 2 1 0,-1-2 5 16,1 0-5-16,-2 2 1 0,0-2-2 0,0 1 2 15,-2 1-4-15,1-2 6 0,0 2-2 0,-2-1 5 16,1-1-2-16,2 2-4 0,-3-2-3 15,3 0 1-15,-1 1 3 0,0-1-1 0,1-1 12 16,-1 1-13-16,0-1-6 0,1 2 4 0,1-1 4 16,-2 0 3-16,3 0 1 0,-1 0-9 0,0-1 3 15,-1 2 1-15,2-1-1 0,0 2 1 16,-1-2 1-16,0 0 0 0,-2 1-6 0,2 0 4 16,-2 0 2-16,0 2 12 0,-1-1-13 0,-1 0 0 15,2 1-2-15,-3 0 0 0,0-1 4 0,1 4-1 16,-2-3 2-16,1 2 16 0,-1-1-22 0,0 1 14 15,-1 0-14-15,1 2 17 0,0 0-22 0,-1 0 17 16,0-1-18-16,-2 2 23 0,3 0-22 0,-1 0 21 16,-2-1-21-16,0 1 19 0,-1 3-21 15,0-3 21-15,0 1-8 0,-2 0 6 0,1 1-20 16,-3-3 20-16,-2 1-21 0,2 0 23 0,-3-2-21 16,0 2 22-16,0-1-23 0,-2-2 23 0,-1 1-21 15,0 1 15-15,1-1-17 0,-2 0 22 0,-6-7-15 16,9 12 17-16,-9-12-21 0,9 13 16 0,-9-13-13 15,7 12 21-15,-7-12-20 0,5 15 17 16,-5-15-17-16,2 15-1 0,-2-15 4 0,0 15 1 16,0-15 5-16,-1 18-5 0,-2-10-1 0,2 3 4 15,-3-1-3-15,2 1 1 0,-1-1 1 16,-2 1 1-16,1-1-1 0,0 0-3 0,-1 0 4 0,1 0 4 16,-1 0-2-16,0 0-4 0,0-2 1 15,1 1 0-15,0 0 1 0,-1 0-1 0,5-9 1 16,-9 16-1-16,4-7-3 0,0-2 5 0,0 2 7 15,1 1 4-15,-1-1-3 0,0 0-2 0,1-1-2 16,-3 0 0-16,7-8-3 0,-8 15 2 0,8-15-5 16,-8 15 1-16,8-15 1 0,-8 13 0 0,8-13-3 15,-7 14 0-15,7-14-1 0,-7 11 1 16,7-11 0-16,-5 9-1 0,5-9 0 0,-5 9 7 16,5-9 7-16,-5 9 11 0,5-9 5 0,0 0 0 15,-8 11-6-15,8-11 1 0,0 0 0 0,-9 9 2 16,9-9-9-16,0 0-3 0,-13 9-2 15,13-9-3-15,-11 4 1 0,11-4-1 0,-14 4 0 16,14-4-4-16,-18 4 2 0,18-4 4 0,-19 4-8 16,19-4 0-16,-24 2 1 0,24-2 2 0,-27 5-2 15,27-5-1-15,-32 4 0 0,15-3-1 0,-1 2-1 16,-1-1 0-16,-4 1 0 0,1-1-1 0,-1 2 9 16,-1 0-10-16,-1-2-1 0,-2 1-1 15,1 0 0-15,-2 1 0 0,-2 0 1 0,-3 0 1 16,5 1 0-16,-1-1 0 0,0-1-1 0,-3 2 0 15,-2 0 1-15,6 0 0 0,-5 0-2 0,-1 1 1 16,2 0 0-16,-1 0 1 0,0 0-1 0,2 0 0 16,-1 1-2-16,0-1 1 0,0 0 2 15,0 1-1-15,0 0 2 0,6-2-1 0,-3 0-2 16,-4 0 1-16,1 1 2 0,4-2-1 0,0 1-1 16,-7-2 6-16,8 1-6 0,0 0-1 0,1-1 2 15,0 2-1-15,-1-3 0 0,0 0 0 0,3 1 0 16,0-1 0-16,1 1 0 0,-2-2 1 0,3 2-2 15,2-1 3-15,2-1-2 0,0 0 1 0,-2 1 1 16,0 1 0-16,2-2 1 0,-3 0-3 16,3 0 0-16,-1 2 0 0,-1-2-1 0,-1 0 3 15,3 0 0-15,-3 1-1 0,1-1-1 16,1 0 2-16,-1 1 7 0,0-1 6 0,1-1-1 16,-1 0 1-16,2 1-3 0,-4-1-2 0,2 0-2 15,-1 0 3-15,1 1-5 0,-2-1 3 0,4 1 10 16,-4-1 0-16,2 0-2 0,-1 1 1 0,1 1-11 15,-4-1 1-15,-2 1-2 0,3-1-3 0,-4 1 2 16,4 1 1-16,-4-2-1 0,3 1 22 0,0 1-31 16,-2 0 3-16,1-1 1 0,0 0-3 0,0 2 2 15,0-1-1-15,0 0 1 0,-1 1 6 0,1 0-6 16,-1 0 5-16,1-1-2 0,1 1-2 0,0 0-2 16,0 0 5-16,-2-1-5 0,3 1 2 0,0-1 2 15,-1-1-3-15,1 0 1 0,1 0 0 16,-1 1 0-16,4-2 0 0,0 0 4 15,-2 0-6-15,2-1 3 0,0 1-1 0,-1 1 2 16,-1-2 1-16,3 0 0 0,-1 0-3 0,1 0 1 16,-2 0 0-16,0-2 0 0,2 2-1 0,-1 0 0 15,0-1 5-15,1 0-3 0,-1 1-2 0,19 0-1 16,-31-1 2-16,31 1-2 0,-30-1 4 0,13-1 2 16,-1-1-4-16,18 3-4 0,-31-2 4 0,31 2-2 15,-29-2 2-15,29 2 5 0,-29-3-4 0,29 3-1 16,-28-1 0-16,28 1 1 0,-30-3 1 0,30 3 1 15,-27-2-2-15,27 2-1 0,-27-4 1 0,27 4 1 16,-29-2 1-16,29 2-1 0,-27-4 3 0,12 2-3 16,15 2-1-16,-28-3 3 0,28 3 5 15,-25-5 1-15,25 5-2 0,-25-4-1 16,25 4 1-16,-26-5 1 0,26 5 1 0,-23-5 1 16,23 5 0-16,-18-4 3 0,18 4-9 0,-19-4-1 15,19 4 0-15,-23-4 1 0,23 4-2 0,-18-5-1 16,18 5 2-16,-20-4 0 0,20 4 0 0,-18-5 0 15,18 5 12-15,-16-4-14 0,16 4-2 0,-17-5-1 16,17 5 0-16,-16-4 1 0,16 4 4 0,-16-5-2 16,16 5 3-16,-16-4 2 0,16 4 2 0,-14-5-2 15,14 5 1-15,-15-3-1 0,15 3-1 16,-13-4 4-16,13 4-2 0,-13-4-6 0,13 4 20 16,-13-3-25-16,13 3 2 0,-16-5 18 0,16 5-22 15,-14-3 20-15,14 3-22 0,-17-4 20 0,17 4-22 16,-14-2 28-16,14 2-24 0,-17-4 14 0,17 4-21 15,-14-2 24-15,14 2-22 0,-18-3 21 0,18 3-19 16,-15-2 0-16,15 2-3 0,-17-2 7 16,17 2 0-16,0 0 1 0,-24-1 7 0,24 1 1 15,0 0-4-15,-23 0 16 0,23 0-4 0,0 0 9 16,-20 0-2-16,20 0 1 0,0 0 0 0,-21 0 0 16,21 0-1-16,0 0 3 0,-18 0-5 0,18 0 6 15,0 0-2-15,-18 1-10 0,18-1 2 0,0 0-2 16,0 0-1-16,-20 2 0 0,20-2-7 15,0 0 2-15,-17 1 0 0,17-1-1 0,0 0-2 16,-18 1-1-16,18-1 6 0,0 0-6 0,-15 3 1 16,15-3 0-16,0 0-4 0,-18 2 2 0,18-2 1 15,0 0-2-15,-18 4 0 0,18-4 0 0,0 0 0 16,-18 2 1-16,18-2 6 0,-14 3-8 0,14-3 2 16,0 0 1-16,-18 4 2 0,18-4 2 0,-15 2 2 15,15-2-2-15,-17 3-3 0,17-3 2 16,-16 3 0-16,16-3-3 0,-16 2 16 0,16-2-12 15,-15 2-7-15,15-2 1 0,-14 3-3 0,14-3 1 16,0 0 16-16,-22 3-18 0,22-3-1 0,0 0-2 16,-19 3-1-16,19-3-10 0,0 0-4 15,-18 4-17-15,18-4-30 0,0 0-22 0,-16 1-24 16,16-1-25-16,0 0-22 0,0 0-26 0,-16 4-32 16,16-4-16-16,0 0-6 0,0 0-61 0,0 0-62 15,0 0-93-15,0 0-186 0,0 0-176 0</inkml:trace>
  <inkml:trace contextRef="#ctx0" brushRef="#br0" timeOffset="-166944.83">16134 8587 297 0,'0'0'396'0,"0"0"-121"0,-2-11-56 0,2 11-30 15,0 0-38-15,-2-9-17 0,2 9-7 0,0 0 7 16,-4-9-20-16,4 9 8 0,0 0-28 0,0 0 30 15,-5-9-45-15,5 9 32 0,0 0-58 0,0 0 30 16,0 0-54-16,-6-8 33 0,6 8-51 0,0 0 32 16,0 0-42-16,-18 8 39 0,7-4-53 15,0 7 45-15,-4 0-44 0,0 4 45 16,-5 3-46-16,2 1 38 0,-1 3-40 0,0 0 40 16,-1 0-54-16,3 2 55 0,-1 1-44 0,0-1 0 15,4-1 6-15,0-5 3 0,3 0 2 0,1 0 0 16,1-1 1-16,3-2 1 0,1-1 2 0,1-2 1 15,1 1-8-15,2-2 1 0,0-1 9 0,2-1 4 16,2 4 8-16,0-3 6 0,3 1-4 0,-1 2 3 16,2-2-3-16,4 1 2 0,-2-2 0 0,0-1 0 15,6 2-15-15,-2 2 60 0,-1-3-54 0,0 3 45 16,1-1-54-16,-1 2 43 0,-1-1-50 0,-2 0 50 16,-3-1-53-16,0 2 48 0,0 2-57 15,-2-1 50-15,-2 1-50 0,-1 0 51 0,-1-1-46 16,-2 2 57-16,-2 5-44 0,-1-4 52 15,0 3-52-15,-3-2 51 0,-2 1 1 0,-1 1-5 16,-1-3-45-16,0 2 41 0,-3 1-45 0,1-2 36 16,0-2-46-16,0 0 55 0,1-1-52 0,-2-1 47 15,3-1-49-15,0-3 43 0,1-1-54 0,2 0 53 16,3-3-49-16,-2 1 47 0,8-8-49 0,-10 12 48 16,10-12-50-16,-8 8 51 0,8-8-49 0,-5 9 54 15,5-9-47-15,0 0 49 0,-1 12-49 0,1-12 44 16,2 12-43-16,-2-12 47 0,8 11-56 15,-8-11 55-15,14 12-50 0,-5-5 50 0,0 0-52 16,1 0 50-16,3 0-50 0,-2-1 50 0,2 0-52 16,-1 2 50-16,-1-2-49 0,1-1 48 0,-1 0-49 15,-2 2 46-15,3-1-46 0,-3-1 50 16,1 2-50-16,-1 1 46 0,-2-1-47 0,0 1 50 16,1 1-44-16,-2-1 41 0,-1 2-51 0,-1 1 53 15,1 3-48-15,-2 1 50 0,1 0-46 0,-3 3 46 16,-1-5-53-16,0 5 54 0,0 1-47 0,-1-1 48 15,-3 0-50-15,2 6 50 0,-2-3-44 0,1 0 52 16,-1 1-7-16,0-3 4 0,-2 3 8 0,2-2-4 16,-1-1 2-16,-1 2-2 0,3-1 1 15,-3 0-9-15,2 1 4 0,0-1-2 0,-1 0-2 16,1 0 1-16,0 1-4 0,0 0-10 0,1 1 1 16,1-3 5-16,-3 1-2 0,4-3-44 0,-1 2 41 15,0-1-40-15,2 3 46 0,-2-3-47 16,2 1 52-16,-1 1-51 0,1 0 41 15,0-1-37-15,0 1 49 0,0 0-49 0,1-2 61 0,-1 3-42 16,2-2 43-16,-2 0-11 0,4 4-4 0,-3-6-7 16,2 1-2-16,-1-2-12 0,0 0 11 15,1-1-4-15,1 0-1 0,-2-4-3 0,2 2 1 0,0-3-4 16,1 0-2-16,1-1-8 0,0-1-5 0,-1 1-11 16,-5-9-15-16,13 13-14 0,-13-13-23 15,16 7-45-15,-16-7-57 0,21 2-78 0,-21-2-153 16,24-8-161-16,-5-1-272 0,3-7-413 0</inkml:trace>
  <inkml:trace contextRef="#ctx0" brushRef="#br0" timeOffset="-159608.37">16235 8203 336 0,'-8'11'429'16,"8"-11"-145"-16,0 0-62 0,0 0-43 0,-8 4-64 16,8-4-9-16,0 0-16 0,0 0-11 0,0 0-5 15,0 0-12-15,-7 8 1 0,7-8-16 0,0 0 5 16,0 0-20-16,0 0 8 0,0 0-12 0,0 0 0 16,0 0 0-16,0 0-8 0,0 0 8 0,0 0 6 15,0 0 4-15,5 7 4 16,-5-7-7-16,0 0-8 0,13 4 0 0,-13-4-30 15,16 3 51-15,-16-3-33 0,18 1 28 0,-18-1-3 16,26 1-3-16,-26-1 0 0,29 0 0 0,-11 0-2 16,4 0-2-16,-2 0-1 0,2 0-3 0,1-1-6 15,3 1 7-15,-1-1-5 0,-1 0 13 0,3-2-2 16,-2 3 3-16,0-3-1 0,1 3-10 0,-1-1 2 16,1-1-8-16,-1 0-1 0,-1 0-5 0,1 1 3 15,-1 1-1-15,1-1-20 0,0-2 20 16,0 2-4-16,-2-1-2 0,1 1-1 0,-1 1-1 15,0 0-3-15,-1-1-3 0,1 1-2 0,-3 0 6 0,6-1-3 16,-2 1-12-16,3 1 13 0,-3-1 8 16,2 0 5-16,0 0 6 0,-1 0 5 15,2 1 0-15,0-1-2 0,1 0 6 0,-1 0-4 16,1 1 6-16,0-1-7 0,1 0-2 0,1 0-2 16,-3 0-5-16,2 0-2 0,1 0-1 0,-2 0-4 15,0 0-8-15,0 0 4 0,0 0 0 0,0 0-2 16,2 0 45-16,-1 2-56 0,-1-2 4 0,0 1 2 15,3-1 9-15,-3 0 7 0,3 1-2 0,-4-1-6 16,3 0 5-16,0 2-1 0,-2-2 0 0,1 0-4 16,1 0 0-16,-2 1 0 0,0-1-3 0,0 0-1 15,0 0 1-15,0 0-1 0,0 0-6 16,-3 0 5-16,3 0-3 0,-1 0 1 0,0 0-1 16,0 0 1-16,-3-1-1 0,3-1-1 15,-4 2 2-15,0-1-8 0,1 0 5 0,-2 1 3 16,-2 0-1-16,2-2 38 0,2 1-45 0,2 1 45 15,-7-1-53-15,7 0 18 0,-6 1-17 0,1-1 0 16,-1-1 6-16,2 1 0 0,-2 0 2 0,1-1 0 16,0 2 0-16,-1-1 4 0,4 0 0 0,-4-2-1 15,1 2-2-15,-2 0 4 0,2 0-1 0,-2 0-2 16,0-1 2-16,3 2 0 0,-4-2 1 16,1 0 0-16,1 1 0 0,1-1 0 0,-2 1-5 0,0-2 4 15,-1 0 1-15,0 2 1 0,0-1-2 16,1-1 2-16,0 2 2 0,-1-1 3 15,1 0 2-15,-1-2-1 0,1 3 0 0,0-1-7 16,-2-1 1-16,1 1 4 0,0 0-2 0,0 0 16 16,-3-1-21-16,3 1 42 0,0 1-49 0,-3 0 42 15,2-2-47-15,0 0 42 0,-17 3-50 0,29-2 55 16,-29 2-54-16,29-2 3 0,-13-1 5 0,-16 3 3 16,28-3 2-16,-28 3 2 0,29-2 4 0,-13-1 5 15,-16 3 1-15,29-3-4 0,-29 3 5 16,29-3-2-16,-13 1 1 0,2 0-1 0,-1 1-1 0,-1-1 0 15,2-1 0-15,-3 1-2 0,2 0 1 16,0 0-2-16,-1-2 5 0,-16 4 2 0,31-2 2 16,-16-1 0-16,3 1-1 0,-18 2-1 15,31-4 26-15,-16 0-31 0,-15 4 0 0,28-4 0 16,-28 4 2-16,26-5-1 0,-26 5 4 0,27-3 4 16,-27 3 30-16,24-5-43 0,-24 5 39 0,24-4-42 15,-24 4 27-15,22-5-30 0,-22 5 40 0,19-4-37 16,-19 4 40-16,17-5-34 0,-17 5 38 0,18-3-30 15,-18 3 32-15,13-4-20 0,-13 4 22 0,0 0-19 16,16-6 24-16,-16 6-12 0,0 0 9 16,13-8 2-16,-13 8-23 0,7-7 11 0,-7 7-4 0,6-10-4 15,-6 10-4-15,4-13-8 0,-4 13 4 16,2-16-13-16,-1 6 7 0,-1 0-2 16,2-4 25-16,-2-4-32 0,-2 3-2 0,2-3-1 15,-1-6-1-15,0 0-4 0,0 0 8 0,-2 2-4 16,2-2 2-16,-3 0-3 0,-1 1 4 0,1-1-5 15,1 2 3-15,0-1-5 0,-3-1 5 0,3 2-7 16,-3-1 9-16,2 0-4 0,-2-2 1 0,2 0 1 16,-2 0 2-16,2 0-2 0,-1 0-3 0,-1 0 8 15,1 1-9-15,1 0 3 0,-1 1-8 0,1 2 9 16,-3-1-3-16,2 2 3 0,0-2-2 16,0 4 0-16,1 2 0 0,-1 0 2 0,0 1 0 0,1 2-1 15,-3-1-5-15,1 3 0 0,1-3 7 16,0 4 0-16,0-4-1 0,0 4 0 15,0 0-2-15,1 2 2 0,-1-2-1 0,1 0 0 16,-1 2 3-16,5 8-8 0,-9-15 1 0,9 15 5 16,-6-14 0-16,6 14 3 0,-7-11-4 0,7 11 3 15,-5-13-2-15,5 13 10 0,-5-8-11 0,5 8 8 16,-6-9-3-16,6 9 9 0,-6-8-7 0,6 8 10 16,-6-6-16-16,6 6 14 0,0 0-12 0,-6-9 10 15,6 9-12-15,0 0 11 0,0 0-12 0,-11-7 8 16,11 7-15-16,0 0 14 0,0 0-8 15,-12-4 5-15,12 4-9 0,0 0 11 0,0 0-20 16,-18-1 14-16,18 1-7 0,0 0 6 0,-21 2 0 16,21-2 0-16,-16 6 0 0,16-6 1 0,-18 2 0 15,18-2 1-15,-23 6-1 0,10-3 3 16,13-3-2-16,-28 6-6 0,11-2-4 0,2 0 12 16,-3-2 0-16,2 1 0 0,0 2-1 0,-2-3 25 15,1 2-33-15,-3 1 29 0,3-1-29 0,-1-1 19 16,2 1-20-16,-2-1-2 0,0-1 1 0,0 3 4 15,-4-1 3-15,2 1-2 0,-2-2 2 0,0 1-3 16,-1 0 3-16,1 1 2 0,-1-3 0 0,2 4-3 16,-2-3-2-16,1 1 4 0,-1 0 1 0,-1 0 0 15,1-1 0-15,1 0 0 0,-1 1 1 16,0-2-2-16,0 0 0 0,1 2 1 0,-1-1 1 16,-1-1-13-16,2 2 9 0,-1-2 4 0,0 2 2 15,4-1-6-15,-3-1 4 0,2-1 0 16,-2 2 0-16,0 0-1 0,-1-1 1 0,0-1 1 15,-1 3 1-15,2-3-10 0,-1 2 8 32,-1 1-2-32,1-3 0 15,0 2 1-15,0 0-1 32,1-2 0-17,3 1 0-15,-4-1 0 16,-2 1-2-16,4 0 4 0,3 0-2 15,-4-1-5-15,3-1 7 0,0 1-1 0,-3 1 1 0,3 0-3 0,0 0 2 0,-2-2-1 0,1 0 0 32,2 1 1-32,-4-1 1 15,4 0-1-15,-1 0-4 0,0 1 0 0,-1-1 5 16,1 0-1-16,0 1 2 0,3-1-4 0,-4 1 1 0,2-1 0 0,18 0 0 0,-34 0 0 0,34 0 0 0,-32 1 1 0,32-1-3 0,-32 2-6 0,32-2 3 0,-34 1-1 0,17 1 5 0,17-2-1 0,-34 1-3 0,15 0 1 0,1 0-2 0,-1-1-2 0,0 3-8 0,0-2 8 0,-2 0 0 16,1 2-5-16,-3-1 4 0,0 0 0 0,0 0-4 0,-1 0 3 15,-1 1-5-15,1 0-2 0,0-1 1 16,-3 2 5-16,3-2-7 0,-1 1 6 0,0-1 0 15,-1 1-7-15,1-1 2 0,-1-1 14 0,0 3-12 16,2-2 12-16,0 0-15 0,-2-1 14 0,2 2-17 16,0-2 15-16,0 0-17 0,-1-1 18 0,3 1-18 15,-2-1 16-15,0 2-25 0,-2-2 24 0,2 1-21 16,-2 0 22-16,5-1-22 0,-4 0 24 0,5 0-27 16,-3 2 27-16,2-2-27 0,1 0 30 0,-1 0-35 15,2-2 6-15,0 2 20 0,19 0-17 0,-31-1 5 16,31 1 5-16,-29-1-3 0,29 1 1 0,-28-3 2 15,28 3 1-15,-27-2-1 0,27 2 1 16,-27-4 1-16,27 4 4 0,-25-4-7 16,12 0-1-16,13 4 3 0,-27-3 1 0,27 3 0 0,-30-8-3 15,15 6-1-15,0-3 0 0,-1 1-1 16,0-1-2-16,0 3 3 0,0-4-1 0,0 3 2 16,0-1-3-16,2 0 4 0,-4 0-2 0,5 1 1 15,-4-1 1-15,4 0 2 0,13 4 2 0,-25-6-2 16,25 6 3-16,-24-5-1 0,11 2 2 0,13 3 0 15,-23-4 39-15,23 4-45 0,-23-6 42 0,23 6-48 16,-24-3 43-16,24 3-49 0,-22-4 43 0,22 4-48 16,-21-2 49-16,21 2-46 0,-21-3 43 0,21 3-43 15,-21-3 40-15,21 3-41 0,-20-2 42 16,20 2-42-16,-22-1 44 0,22 1-43 0,-19 0 46 16,19 0-42-16,-21 0 44 0,21 0-43 0,0 0 42 15,-24 0-43-15,24 0 45 0,0 0-49 16,-19 0 49-16,19 0-42 0,0 0 47 0,0 0-47 15,-21 0 48-15,21 0-45 0,0 0 43 0,0 0-49 16,0 0 52-16,0 0-48 0,-20 0 46 0,20 0-44 16,0 0 44-16,0 0-48 0,0 0 46 0,0 0-40 15,0 0 43-15,-19 0-45 0,19 0 45 0,0 0-46 16,0 0 46-16,0 0-47 0,0 0 40 0,0 0-41 16,-18 1 48-16,18-1-43 0,0 0 43 0,0 0-45 15,0 0 43-15,0 0-48 0,0 0 51 16,0 0-46-16,-16 1 50 0,16-1-52 0,0 0 45 15,0 0-46-15,0 0 46 0,0 0-45 0,0 0 44 0,0 0-43 16,0 0 42-16,0 0-47 0,0 0 47 16,0 0-43-16,0 0 49 0,0 0-50 15,0 0 46-15,0 0-44 0,0 0 43 0,0 0-43 16,0 0 41-16,-16 4-46 0,16-4 46 0,0 0-51 16,0 0 8-16,0 10 10 0,0-10 3 0,0 0 3 15,-2 11 1-15,2-11 2 0,0 13 2 0,0-13-4 16,0 12 6-16,0-12 0 0,0 14 3 0,0-14-13 15,0 15 11-15,0-15 0 0,0 16 4 0,0-16 2 16,2 18 0-16,-2-18 4 0,0 17-3 16,0-17 2-16,1 17-3 0,-1-17 6 0,1 17 1 0,-1-17-3 15,2 17-1-15,-2-17-3 0,1 17 4 16,-1-17 2-16,2 17 1 0,-2-17 2 0,2 18-3 16,-2-18 0-16,1 17-11 0,-1-17 6 0,1 16 1 15,-1-16 2-15,2 18 0 0,-2-18-3 0,2 16 3 16,-2-16-2-16,3 16 0 0,-3-16 3 0,1 17-3 15,-1-17 3-15,2 16-2 0,-2-16-1 16,2 16 1-16,-2-16-4 0,2 15 1 0,-2-15 4 16,3 15 1-16,-3-15-3 0,2 13-2 0,-2-13 1 15,2 14 3-15,-2-14 3 0,2 11-1 0,-2-11-4 16,3 14 0-16,-3-14 1 0,2 12-8 16,-2-12 10-16,3 15 0 0,-3-15 10 0,4 15-5 15,-4-15-2-15,1 15-2 0,-1-15 0 0,4 14 2 16,-4-14-2-16,2 15 42 0,-2-15-53 0,3 14 43 15,-3-14-49-15,3 13 37 0,-3-13-37 0,1 13 44 16,-1-13-47-16,4 12 42 0,-4-12-43 0,1 12 41 16,-1-12-40-16,3 12 40 0,-3-12-45 0,1 13 43 15,-1-13-41-15,2 9 32 0,-2-9-34 0,2 12 41 16,-2-12-43-16,1 11 42 0,-1-11-40 0,4 11 39 16,-4-11-1-16,1 10-3 0,-1-10-3 15,2 12-2-15,-2-12-3 0,2 11-7 16,-2-11-2-16,1 10 7 0,-1-10 2 0,3 11-4 0,-3-11-1 15,1 11 0-15,-1-11 0 0,3 10-1 0,-3-10-34 16,1 9 39-16,-1-9-34 0,0 0 31 16,4 15-30-16,-4-15 40 0,0 0-39 0,1 15 39 15,-1-15-34-15,0 0 37 0,3 14-37 0,-3-14 36 16,1 10-35-16,-1-10 36 0,1 10-35 0,-1-10 26 16,1 10-26-16,-1-10 36 0,0 0-35 0,2 15 36 15,-2-15-35-15,2 10 37 0,-2-10-35 0,3 8 35 16,-3-8-36-16,1 10 30 0,-1-10-31 0,0 0 31 15,2 14-34-15,-2-14 34 0,0 0-34 0,2 11 32 16,-2-11-31-16,0 0 37 16,1 10-40-16,-1-10 33 0,0 0-33 0,3 9 27 0,-3-9-24 15,0 0 33-15,0 0-40 0,0 13 10 16,0-13 29-16,0 0-30 0,0 0 31 0,2 11-33 16,-2-11 3-16,0 0 3 0,0 0 2 0,3 11 2 15,-3-11 3-15,0 0 1 0,0 0-1 0,1 11 2 16,-1-11 1-16,0 0 0 0,1 10-1 0,-1-10 0 15,0 0 0-15,0 0 0 0,2 13 0 0,-2-13 0 16,0 0 0-16,0 0-2 0,1 10 3 0,-1-10-2 16,0 0 2-16,0 0-4 0,3 10 5 0,-3-10 1 15,0 0-1-15,0 0 0 0,1 13 3 16,-1-13 0-16,0 0-2 0,0 10-1 0,0-10-4 0,0 0 3 16,0 11 2-16,0-11-1 0,0 0-1 0,1 12-1 15,-1-12-1-15,0 0 0 16,0 11 2-16,0-11-2 0,0 0-1 0,1 10-1 15,-1-10 4-15,0 0-2 0,3 10 0 0,-3-10 0 16,0 0 0-16,0 12 1 0,0-12 2 0,0 0 0 16,0 0-4-16,0 11-2 0,0-11 4 0,0 0 0 15,0 0 1-15,1 13 0 0,-1-13-2 0,0 0-2 16,0 0 0-16,1 11 1 0,-1-11 2 0,0 0 4 16,0 0-3-16,2 11-3 0,-2-11-2 0,0 0 0 15,0 0 3-15,0 11 0 0,0-11 1 16,0 0-1-16,0 0 1 0,0 0-2 0,1 10 0 15,-1-10 1-15,0 0 1 0,0 0-2 0,0 0-2 16,0 0 0-16,0 11 2 0,0-11 5 0,0 0-6 16,0 0 2-16,0 0-1 0,0 0 1 15,1 12-4-15,-1-12 5 0,0 0 0 0,0 0-1 16,0 0 2-16,0 0 0 0,0 0-5 0,0 11 3 16,0-11-2-16,0 0 0 0,0 0 0 0,0 0 3 15,0 0-4-15,0 0-1 0,0 0 0 0,0 0 5 16,0 0-1-16,0 0-1 0,0 0 30 0,0 0-36 15,0 0 1-15,0 0 34 0,0 0-39 0,0 0 4 16,3 9-1-16,-3-9 0 0,0 0 1 0,0 0 23 16,0 0-20-16,0 0 19 0,0 0-26 0,0 0 26 15,0 0-26-15,0 0 15 0,0 0-46 16,0 0 3-16,0 0-121 0,0 0-96 0,0 0-42 16,-4-10-64-16,4 10-98 0,-5-16-428 15,5 4-509-15</inkml:trace>
  <inkml:trace contextRef="#ctx0" brushRef="#br0" timeOffset="-158074.37">19799 7737 247 0,'0'0'465'16,"0"0"-134"-16,0 0-60 0,0 0-55 0,0 0-50 15,0 0-24-15,0 0-17 0,0 0 4 0,0 0-4 16,0 0-6-16,-10 5-14 0,10-5-4 0,0 0-13 16,0 0-9-16,0 0-7 0,0 0-10 0,0 0-8 15,0 0-9-15,0 0-2 0,0 0-12 0,0 0 3 16,0 0-6-16,0 0-4 15,0 0-7-15,0 0 0 0,0 0-2 0,0 0-43 0,0 0 47 16,0 0-11-16,0 0 6 0,0 0-5 16,0 0 0-16,0 0-3 0,0 0-1 0,0 0 0 15,0 0-6-15,0 0 5 0,0 0-7 0,0 0 8 16,0 0 2-16,0 0 9 0,0 0 19 0,0 0 3 16,0 0 3-16,9 8 3 0,-9-8-6 0,0 0-7 15,25 2 1-15,-25-2-2 0,25 1-4 0,-25-1 1 16,37 0-2-16,-14-1 3 0,4 0 15 0,2-1 9 15,7-2-10-15,4 0 3 0,-1-2 5 0,2-1 2 16,3 1 35-16,-1-1-49 0,3-1-5 16,-1 0 1-16,2-1-4 0,-1 0 3 15,0 0-5-15,-1 1-7 0,0 0 2 0,-4-1-6 16,-3 3-4-16,-3-2 0 0,-1 2-3 0,-8 3-2 16,-3-3-1-16,0 4-1 0,-8-2-5 0,-15 4 3 15,26-4-1-15,-26 4 3 0,19-2-3 0,-19 2 29 16,13-4 20-16,-13 4 11 0,0 0 9 0,18-2-2 15,-18 2-21-15,0 0-2 0,0 0 0 0,14-1-3 16,-14 1 1-16,0 0-11 0,0 0-8 0,0 0-3 16,0 0-7-16,16-4-2 0,-16 4-3 15,0 0 0-15,0 0-4 0,0 0 7 0,0 0-12 16,0 0 1-16,0 0 0 0,0 0-1 0,0 0-1 16,13-3-1-16,-13 3-1 0,0 0 1 15,0 0-1-15,0 0-11 0,0 0-11 0,0 0-1 16,0 0-5-16,0 0-2 0,0 0-2 0,0 0-7 15,0 0-34-15,0 0-16 0,4-9 21 0,-4 9-19 16,0 0 13-16,-5-11 9 0,5 11 3 0,-7-14 7 16,4 6 11-16,-5-2 6 0,2-2 4 0,-3 2 10 15,1-1-3-15,-3 3 15 0,-1-4 2 16,0 2 2-16,-4 0 2 0,2 0 5 0,0 3 3 16,-2 0 0-16,-2 0 9 0,2 3 2 15,-2-1 8-15,1 3 0 0,2-1 3 0,-4 1 3 16,19 2 3-16,-27-3 3 0,27 3-2 0,-28 0 5 15,28 0-6-15,-22 1 3 0,22-1 0 0,-19 2-2 16,19-2-4-16,-17 1-2 0,17-1-5 0,0 0-5 16,-18 1-1-16,18-1-6 0,0 0 0 0,0 0-3 15,-16 2 0-15,16-2-3 0,0 0 1 0,0 0-4 16,0 0 5-16,-7 8 2 0,7-8-6 0,7 8 2 16,-7-8 4-16,15 9 4 0,-15-9 4 0,22 9 5 15,-8-5 0-15,2 1-1 0,4 3 4 16,0-4-5-16,2 2 29 0,-2-1-33 0,3 0 1 15,-1 0-1-15,0-1-1 0,-2 0 1 0,2 2-1 16,-5-3 14-16,-1 2-14 0,1-2-9 0,-3 1 1 16,0 0 2-16,0 2-5 0,-4-3 2 15,2 4-1-15,-3-3 0 0,-1 4 13 0,-2 1 18 16,3 2 3-16,-5 3-8 0,-3 2 3 0,-2 6-8 16,-8 2 0-16,-4 5-9 0,-6 3-5 0,-12 12-39 15,-6 2-85-15,-9 3-152 0,-4 2-136 0,-26 16-257 16,0-5-353-16,-6-2-743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2-09T09:37:38.812"/>
    </inkml:context>
    <inkml:brush xml:id="br0">
      <inkml:brushProperty name="width" value="0.05292" units="cm"/>
      <inkml:brushProperty name="height" value="0.05292" units="cm"/>
      <inkml:brushProperty name="color" value="#FF0000"/>
    </inkml:brush>
  </inkml:definitions>
  <inkml:trace contextRef="#ctx0" brushRef="#br0">19023 6277 245 0,'-28'5'254'16,"1"0"-101"-16,0 1-59 0,4 2-62 0,4 1-41 16,0-2-102-16,6 1-80 0,-1-1 33 0</inkml:trace>
  <inkml:trace contextRef="#ctx0" brushRef="#br0" timeOffset="1901.98">18927 6360 106 0,'0'0'389'0,"0"0"-115"15,4-9-42-15,-4 9-32 0,0 0-24 0,0 0-16 16,4-9-25-16,-4 9-16 0,0 0-4 16,0 0-10-16,0 0 18 0,0 0-37 0,2-8 27 15,-2 8-52-15,0 0 33 0,0 0-60 0,0 0 31 16,0 0-49-16,0 0 27 0,0 0-40 0,0 0 34 15,0 0-41-15,0 0 32 0,4-9-37 16,-4 9 30-16,0 0-31 0,0 0 32 0,0 0-36 16,0 0 34-16,0 0-34 0,0 0 33 0,0 0-36 15,0 0 34-15,0 0-33 0,0 0 39 0,0 0-41 16,0 0 35-16,0 0-35 0,0 0 35 0,0 0-35 16,0 0 35-16,0 0-32 0,0 0 33 0,0 0-36 15,0 0 38-15,0 0-37 0,0 0 36 0,0 0-46 16,10-7 53-16,-10 7-43 0,12-15 39 0,-3 4-35 15,0-5 32-15,3-1-35 0,-1-2 3 16,-2-3-3-16,1 1 9 0,-2-1 1 0,-2-1 1 16,-2 0-4-16,0 4-24 0,-3 1 28 15,-2 3-22-15,-2 0 23 0,-2 3-24 0,-1-2 34 16,-1 5-34-16,-2 0 37 0,3 3-30 0,-3 0 28 16,9 6-23-16,-17-7 22 0,17 7-29 0,-23 4 2 15,3 9-15-15,-3 6 18 0,-1 5 14 0,-1 3 9 16,-3 11 24-16,4 0-14 0,3-4 28 0,6 4-31 15,1-2 0-15,5 1 2 0,4-1-1 0,2 2-2 16,6-3 1-16,2-1-14 0,5-3 0 0,4-2 10 16,4-3-1-16,4-3-1 0,5-5-2 0,2-3-2 15,4-5 0-15,3-3 0 0,-4-9-1 16,9-3-9-16,0-5 8 0,0-6-6 0,6-8-13 16,-3-4-14-16,-2-6-14 0,-5-4-6 15,-5-2-1-15,-3-4 15 0,-4-3 1 0,-6 0 5 16,-3-3 5-16,-7 5 11 0,-2 2-3 0,-3-1 10 15,-3 2 5-15,-2 2 19 0,-1 4 3 0,-1 2 22 16,-1 6-20-16,-1 3 19 0,-2 4-31 0,1 1 17 16,1 6-19-16,0 0 14 0,1 3-23 0,4 11 15 15,-7-15-16-15,7 15 9 0,0 0-9 0,0 0 21 16,-11 9-22-16,7 3 21 0,2 6-19 0,-1 4 26 16,3 4-23-16,0 4 22 0,0-2-4 15,3 6-12-15,0 1 8 0,4-1 0 16,-1-2 23-16,0-1-35 0,2 0 25 0,0-8-24 0,2-2 18 15,-1 0-29-15,0-5 32 0,4-3-34 16,-3-1 33-16,0-5-36 0,-10-7 27 0,22 6-28 16,-22-6 29-16,23-3-23 0,-8-5 26 0,2 0-36 15,-3-4 11-15,3 1 4 0,-4 0 10 0,-2 2 21 16,-1 0 3-16,-2 3 4 0,-8 6-7 0,14-10-5 16,-14 10-7-16,9-6 0 0,-9 6-6 0,0 0-8 15,18 5 13-15,-18-5-2 0,13 12 46 0,-7-2-50 16,3 3 41-16,-1-2-49 0,2 4 39 15,0 0-47-15,4-3 27 0,0 2-38 0,3-3 57 16,2-1-52-16,-1-2 3 0,5-2 42 16,0-1-49-16,0-3 38 0,1-5-56 0,2-2 34 0,-1-1-52 15,5-5 50-15,-2-3-37 0,-4-3 40 16,1 1-34-16,-2-3 7 0,-6 1 6 0,-4-1 4 16,-2 0-6-16,-4-1 13 0,-2 2 3 0,-2 1 1 15,-3 2 2-15,-1 2 2 0,-3 1 2 0,0 2 5 16,-5 2 1-16,0 0-27 0,-1 3 30 0,10 5-27 15,-27-1 38-15,8 4-3 0,-3 4-4 0,3 1 10 16,-2 4-11-16,3-1-1 0,2 1-4 16,-1 2 0-16,6 0 0 0,0-1 37 0,5 1-46 15,0 0 42-15,3-3-53 0,2 0 45 0,2 2-46 16,3 1 42-16,2-3-45 0,2 0 44 0,2 1-43 16,4-3 36-16,-1-5-49 0,2 3 50 0,1-5-47 15,-16-2 34-15,32 1-45 0,-14-4 39 16,1-3-33-16,0-1 36 0,0-2-34 0,-3-2 46 15,-1 1-42-15,-2-3 6 0,-4 2 2 0,1 2 6 16,-5 0 4-16,1 1 3 0,1 0 10 0,-7 8 10 16,8-13-16-16,-8 13 23 0,6-9-5 0,-6 9-6 15,0 0 0-15,0 0-3 0,0 0-2 16,0 0-2-16,0 0 2 0,0 0-3 0,9 12-8 16,-9-12 49-16,0 16-51 0,0-16 43 15,4 20-45-15,-3-8 39 0,2 1-51 0,0-2 43 16,3 0-44-16,0-1 34 0,-1-1-55 0,1 0 19 0,1-3-5 15,-7-6 31-15,18 5-43 0,-18-5 27 16,18-1-24-16,-18 1 36 0,24-10-33 0,-10 2 40 16,-1-2-23-16,0-1 27 0,-1-2-29 0,-1 4 4 15,0-3 4-15,-3 1 2 0,-1 1 6 0,0 2-6 16,-2 1 2-16,-5 7 15 0,10-11-4 0,-10 11-1 16,8-8-2-16,-8 8 0 0,0 0 1 15,9-5 8-15,-9 5-15 0,0 0 10 0,14 5 0 16,-14-5-3-16,11 7 2 0,-11-7 3 0,16 5 24 15,-16-5-35-15,19 6 31 0,-19-6-34 0,27 5 37 16,-27-5-50-16,33-3 10 0,-9 0 4 0,2-3-3 16,-2-1 0-16,5-4-6 0,1-2 2 15,-4 0-8-15,-1-4-11 0,-1 1 28 0,-3-1-20 16,-4 1 28-16,-2 1-22 0,-4 3 25 0,-2-1-18 16,-2 3 41-16,-1 2-18 0,-6 8 39 0,4-14-33 15,-4 14 28-15,0 0-39 0,3-11 29 0,-3 11-36 16,0 0 29-16,0 0-35 0,0 0 32 15,-15 8-43-15,15-8 43 0,-8 18-11 0,5-7 0 16,-2 4-2-16,4 1-2 0,1 2-9 0,1 2 9 16,1 5-4-16,4 1 39 0,2 7-47 0,3 1 44 15,2 2-52-15,3 3-2 0,3 5-5 0,4 4-15 16,2 1 2-16,-1-3-4 0,0 1-3 16,-1 0-5-16,2-5-1 0,-8-7 4 0,-1-1-4 15,0-1-3-15,-3-3-1 0,0-3 8 0,-4-7-6 16,-3 0 21-16,0-6-1 0,-1-2 6 0,-3-2 4 15,-2-10 3-15,4 15 6 0,-4-15 0 16,0 0 3-16,0 0 7 0,-9 8 16 0,9-8 4 16,-11-9-11-16,0-1 23 0,-1-4-20 0,-1-3 30 15,-4-6-4-15,3-2 5 0,-3-1-3 0,5-3-8 16,-2 1-12-16,2-4 2 0,3 2 3 0,-1 0-14 16,2-2 2-16,3 0-1 0,1 6 33 0,3-1-57 15,0-1 50-15,2 1-47 0,0-1 46 0,3 2-52 16,2-5 5-16,1-1-2 0,3 4 0 0,0-4 2 15,2 2 2-15,2 1-12 0,0-3 16 16,3 1-8-16,-3 0-2 0,1 0-28 0,-1 0 30 16,0 3 2-16,-4-2-6 0,-1 3 2 15,-1 5 9-15,-3 1 3 0,-2 5-2 0,-2-1 1 16,-1 3 0-16,-1 2 1 0,-2 0 0 0,-2 3 2 16,-3 0-7-16,2 2 12 0,-3 2-35 0,9 5 37 15,-19-7-32-15,19 7 36 0,-21 3-52 0,10 2 55 16,1 4-28-16,-3 0 29 0,4 7-31 0,0 0 29 15,1 2-35-15,2 2 36 0,5 2-35 0,-1 2 38 16,5 1-8-16,2-2-1 0,1-1-4 16,6 8 1-16,3-5 18 0,1 0 1 0,4-2-41 0,1-3 47 15,3 0-47-15,4-2-27 0,0-5-111 16,0-1-128-16,-1-7-411 0,1-1-216 16</inkml:trace>
  <inkml:trace contextRef="#ctx0" brushRef="#br0" timeOffset="2400.98">21902 5349 413 0,'-4'-23'300'0,"0"1"-75"0,0 6-68 0,2 2-18 16,-1 0-23-16,1 3-25 0,-2 2-27 0,4 9-13 16,-4-16-12-16,4 16-13 15,-4-12-13-15,4 12-9 0,0 0-8 0,0 0-24 16,0 0-35-16,0 0-30 0,0 0-19 0,0 0-56 16,-9 9-170-16,9-9 252 0</inkml:trace>
  <inkml:trace contextRef="#ctx0" brushRef="#br0" timeOffset="3301.98">21872 5374 65 0,'0'0'287'0,"0"0"-43"0,0 0-71 15,0 0 1-15,0 0-60 0,-6 5 22 16,6-5-6-16,0 0-3 0,0 0-50 0,0 0-7 16,0 0-26-16,0 0 3 0,-5 11 0 0,5-11 30 15,1 14 5-15,0-1 14 0,2 6 6 16,0 6-16-16,-1 5-33 0,1 6 24 0,-1 4-25 15,1 2 20-15,2 1-41 0,-3 1 14 0,1-3-31 16,2-1 28-16,-1-1-39 0,2-5 31 0,3-2-11 16,0-4-3-16,0-6-6 0,4-4-10 0,-1-3 10 15,3-4-6-15,-1-5 1 0,-14-6-1 0,28 2-3 16,-9-8-3-16,0-4 2 0,4-5-11 16,-3-6-17-16,-2-4 31 0,-1-4-29 0,-5-3 32 15,0-3 4-15,-4 0-10 0,-2 0 1 0,-3 1-1 16,0 5 1-16,-3 4 66 0,0 6-30 0,0 1 37 15,0 4-51-15,-1 3 34 0,1 11-60 16,-5-13 46-16,5 13-48 0,0 0-3 0,-14 9 2 16,7 4 0-16,-2 4 2 0,4 3-4 0,-1 2 5 15,2 3-5-15,1 0 7 0,3 0-1 0,3-2 4 16,2 1-37-16,3-2 41 0,1 0-32 0,1-4 25 16,5-1 8-16,-2-2-39 0,5-5 45 0,-1-2-28 15,-1-1 26-15,1-6-30 0,2-2 28 16,3-4-32-16,-2-4 30 0,4-7-26 0,1-3 28 15,-5-4-29-15,1-3 34 0,-2-2-32 0,-6-5 31 16,-1-5-3-16,-3 1-3 0,-2-4-3 16,-3-2 2-16,-3 2-9 0,-5 0-35 0,-1 1 46 0,-1 5-34 15,-5 3 32-15,-4 6-34 0,-3 2 29 16,-4 8-38-16,-3 4 21 0,-1 6-15 0,-1 4 33 16,-2 4-23-16,-3 4-18 0,0 3-22 0,4 1-26 15,6-1-39-15,4 1-51 0,3 2-5 0,5-6-30 16,10-6 20-16,-6 11-21 0,6-11 42 15,0 0-29-15,17 2 58 0,-4-7 24 0,6 1 27 16,-1-5 41-16,5 0 36 0,1-5 47 0,-4 3 39 16,4-4 28-16,-6 0 21 0,-2 1 19 0,2 1 12 15,-5-2 0-15,1 1 7 0,-2 2-36 16,-3-1 21-16,1 3-47 0,-5 1 15 0,1 2-41 0,-6 7 12 16,12-11-53-16,-12 11 28 0,7-8-43 15,-7 8 23-15,0 0-34 0,18 1 17 0,-8 7-25 16,2 6 26-16,1 0-29 0,2 9 28 0,2 4-3 15,-3 2-5-15,0 3-4 0,-1 1 44 16,-2 2-54-16,2 1-2 0,-1 1-8 0,-2-2 9 16,1 0-38-16,0-3 44 0,-1 0-32 0,0-5 37 15,-1-3-36-15,0-6 28 0,1 0-23 0,-2-4 31 16,-2-3-29-16,2-4 34 0,-8-7-33 0,14 8 32 16,-14-8-32-16,0 0 31 0,18-6-31 0,-8-2 30 15,-2-3 6-15,1-4-14 0,1-3 3 0,-4 0 0 16,2-1 5-16,-2 0 3 0,2 0 55 0,1 2-48 15,-4 3 42-15,-1 3-58 0,0 2 45 16,1 1-61-16,-5 8 51 0,5-16-56 0,-5 16 46 16,0 0-47-16,9-6 48 0,-9 6-52 15,9 8-3-15,-9-8 10 0,9 16-2 0,-4-2 4 16,0 2-13-16,0 2 2 0,-1 1-19 0,1 3-15 16,2-4-24-16,-1 1-25 0,2-2-34 0,-2-3-36 15,3-3-31-15,1 0-47 0,-10-11-21 0,21 6-244 16,-21-6 8-16</inkml:trace>
  <inkml:trace contextRef="#ctx0" brushRef="#br0" timeOffset="4254.96">23049 5537 85 0,'5'-22'481'0,"-4"0"-123"0,2 5-66 0,-3 2-30 0,0 4-43 0,1-1-25 0,-1 12-41 0,2-18-28 0,-2 18-26 0,1-11-23 16,-1 11-14-16,0 0-15 0,0 0-20 0,0 0 8 15,0 0 31-15,1 13-52 0,-1-3 32 0,1 1-43 16,2 3 0-16,1 1 2 0,0 0-2 0,1 0-4 15,2 0 12-15,1-1-1 0,0-3 7 0,1 0-10 16,1-2-1-16,-1-3 1 0,-9-6-3 0,18 7-7 16,-18-7 8-16,18 0-1 0,-18 0 0 0,20-8-1 15,-11 0 34-15,-1-4-42 0,1-1 37 16,-3-1-42-16,-2-3 4 0,-1 0-11 16,-2-2 13-16,-1 2 0 0,0-2 2 0,-4 3 0 0,1 0 0 15,0 2 1-15,-1 3-10 0,-4 2-22 16,8 9 39-16,-13-12-1 0,13 12 5 0,-19 0-10 15,9 6 2-15,-3 2-3 0,-3 3 38 0,1 4-39 16,3 4 51-16,-1 5-44 0,0 2 0 0,4 2 15 16,1 0-2-16,3 4-3 0,1-6 8 0,3 1-3 15,2 1-4-15,2 0-9 0,2-3 5 0,3 2-6 16,1-1 4-16,2-4-2 0,2-4 0 16,1-3-3-16,3 0-1 0,2-5 1 0,0-3-33 15,0-5 38-15,3-3-43 0,2-3 48 0,7-7-32 16,-3-3 32-16,3-6-3 0,-3-4-3 0,5-10-2 15,-2-2-8-15,-3-4 47 0,-4-5-49 16,-1-2 1-16,-5-3-1 0,-1-5-5 0,-2 1-33 16,-6-3 36-16,-2 10-32 0,-3 2 32 0,-3 2-21 15,-2 3 22-15,-2 2-21 0,-3 4 46 0,-2 6-36 16,-4 1 36-16,2 6-39 0,-3 5 37 0,-1 0-36 16,0 5 18-16,0 5-24 0,0 1 46 0,14 5-38 15,-26 0 35-15,10 4-35 0,0 5 35 16,1 3-36-16,2 3 27 0,1 4-28 0,1 1 33 15,2 7-31-15,4 0 36 0,-1 5-37 0,6-3 37 16,0 2-5-16,4 5-4 0,2 0 0 0,-1 1-6 16,3-1 47-16,5-1-58 0,-2 0 8 15,1-3-3-15,2 0 1 0,-1-1-1 0,3-2 0 16,-2-4-1-16,4-1-5 0,-2-2 9 0,0-5-5 16,-2-4 4-16,4 0 0 0,-1-5 1 0,-2-1 0 15,4-5 1-15,-19-2-1 0,35-1-21 0,-16-5 25 16,4-3-7-16,4-5 5 0,0-4-1 0,-2-1 42 15,0-5-53-15,0-1 51 0,1-4-54 16,3-7-7-16,-6 5 10 0,3-8-38 0,-7 6 47 16,0 1-29-16,-2-1 36 0,-2 2-32 0,-5 1 34 15,0 0-34-15,-3 5 23 0,-3 0-19 0,-3 1 30 16,-2 2-26-16,-2-1 30 0,-1 1-31 0,-2 1 35 16,-3-1-37-16,0 3 36 0,0-3-36 0,-5-2 36 15,0 2-43-15,-1-1 45 0,3 5 0 16,0 2-39-16,1-1 56 0,1 3-8 0,0 3-8 15,2 1-6-15,0 2-6 0,3 0 0 0,5 8 5 16,-10-11 0-16,10 11-10 0,-6-9 1 16,6 9 0-16,-7-8-3 0,7 8-2 0,0 0-5 15,0 0-10-15,-14 5 13 0,8 3 8 0,1 3-2 16,-2 3-25-16,2 6 34 0,0 2-27 0,0 3 36 16,2 3-28-16,2 2 7 0,1 7-17 0,0 1 38 15,4 1-3-15,0-2-4 0,1 2 1 0,0-3-7 16,3 0 0-16,1 1 37 0,1-3-46 0,-1-1 42 15,1 0-47-15,4-1 41 0,-2-2-49 16,2 0 3-16,0-2-3 0,1-2 5 0,2-2 0 16,-1-2 4-16,2-2-8 0,-1-4-2 0,-2-2-40 15,3-3-47-15,1-1-114 0,-6-5-124 16,0-2-403-16,-13-3-267 0</inkml:trace>
  <inkml:trace contextRef="#ctx0" brushRef="#br0" timeOffset="5027.96">20448 7286 482 0,'-23'4'318'0,"23"-4"-86"0,0 0-57 0,-17-1-34 15,17 1-40-15,0 0-22 0,12-10-25 0,8 2 1 16,9-5-25-16,11-3 1 0,16-8-14 0,10-1 11 16,7-3-16-16,25-11 8 0,5 0 2 15,9-1 8-15,8-3-12 0,9-1 6 0,3-1-11 16,6-3 6-16,4-2-6 0,8-2 10 0,4-1 6 16,5-2-7-16,0 0-1 0,2-1 5 0,5 1 3 15,-1-1 13-15,-2 0-2 0,-7 4-3 0,-7 1 0 16,-7 3 2-16,-9 4-18 0,-9 2 17 15,-9 3-35-15,-11 4 21 0,-27 10-13 0,-10 3 12 16,-7 3-52-16,-8 3 35 0,-17 5 11 0,-4 2-22 16,-8 3 11-16,-9 3-11 0,-14 3 20 0,17-3-35 15,-17 3-25-15,0 0-26 0,0 0-61 0,-6 16-31 16,-3-8-42-16,-7 4-305 0,1-1 18 0</inkml:trace>
  <inkml:trace contextRef="#ctx0" brushRef="#br0" timeOffset="5619.98">24813 5972 379 0,'2'-23'400'0,"0"-1"-117"0,-1 6-57 15,0 3-41-15,-1 2-61 0,1 4-27 0,-1 9-17 16,0-10-18-16,0 10-32 0,0 0 17 0,0 0-4 16,-7 15-9-16,2 0-4 0,-3 6 10 0,-1 9-9 15,1 3 10-15,0 2-9 0,1 2 0 16,1 3 10-16,-1 0-11 0,5 1-6 0,-1-1 1 16,2-1-15-16,1 0 27 0,2 0-26 0,1-4 11 15,2-2-31-15,0-1 37 0,3-5-28 16,1-3 21-16,0-3-22 0,2-1 19 0,3-2-24 15,-1-2 13-15,2-4-13 0,2 0 26 0,2-4-31 16,-1 0 23-16,5-5-41 0,-4 0-47 0,7-4-42 16,-3-2-80-16,9-5-45 0,0-5-289 0,1-1-22 15</inkml:trace>
  <inkml:trace contextRef="#ctx0" brushRef="#br0" timeOffset="6407.99">25402 6217 461 0,'0'0'409'0,"0"0"-122"16,-21 0-62-16,21 0-57 0,-16 1-37 0,16-1-27 16,-18 7-21-16,18-7-30 0,-10 9 3 0,10-9-6 15,-9 12-20-15,9-12 4 0,-4 16-11 0,4-4 3 16,4-1-8-16,1 3 0 0,0-1-4 16,3 1 10-16,1 1-20 0,1 0 9 0,-1-4-11 15,0-1 10-15,4-1-11 0,-3 0 5 0,1-4-6 16,-11-5 16-16,21 7-16 0,-21-7 10 0,21 0-14 15,-21 0 13-15,20-6-11 0,-8 1 4 16,-2-4-6-16,0-1 15 0,0-1-7 0,-2-6-1 0,-3 2 4 16,-1-3-2-16,-3 1-2 0,-1-4-9 15,-1 2 6-15,-2-4-5 0,0 2 12 0,-1-1-15 16,-1 7 19-16,2 2-1 0,-3 1 15 16,1 2-23-16,5 10 11 0,-11-9-21 0,11 9 28 15,0 0-20-15,-20 6 19 0,8 4-29 0,2 5 30 16,-4 4-1-16,5 0-10 0,-4 6 9 0,7-1-1 15,-2 1-30-15,4 0 26 0,0 1-25 0,3-1 24 16,2 0-21-16,5-2 12 0,0 0-12 0,4-6 26 16,4-1-28-16,3-5 22 0,5-2-22 0,2-4 22 15,4-3-20-15,5-7-11 0,6-2-20 0,-2-5-8 16,2-3-10-16,5-6-8 0,-2-3 16 0,-10 1 2 16,1-2 24-16,-7-1-10 0,-2-1 21 15,-2-2 5-15,-6 1 3 0,-3 3 5 16,-5 4 24-16,-1 2 11 0,-5 4-2 0,-2 3 19 15,0 2-22-15,0 10 35 0,-4-18-36 0,4 18 23 16,-4-15-31-16,4 15 18 0,-1-11-35 0,1 11 26 16,0 0-41-16,-2-10 40 0,2 10-36 0,0 0 28 15,0 0-31-15,0 0 29 0,19 7-27 0,-12 0 24 16,5 0-39-16,1 2 46 0,1 2-35 0,1 2 28 16,-2-1-4-16,0 2-3 0,-2-2 0 15,-2 1-3-15,0-1-9 0,-3 1 12 0,-2-2-2 16,-2 2-5-16,-2-3 2 0,-2 2-26 0,-2 0 28 15,-2 0-28-15,-3 1 16 0,0-3-18 16,-1-1 19-16,0-2-26 0,0-3 17 0,10-4-21 16,-18 5 6-16,18-5-19 0,-16-7-14 0,6 0 14 15,2-3 5-15,2-1 16 0,-2-6-10 0,0 1 12 16,1-4 2-16,-1 1 2 0,3 1 8 0,1 2 8 16,-2 2 10-16,2 3 7 0,0 2 2 0,4 9 2 15,-5-14-11-15,5 14 1 0,-6-8-4 16,6 8 1-16,0 0 5 0,-15 8-9 0,8 3 2 15,-1 3-1-15,-1 4 9 0,2 3-8 0,0 2-1 16,2 2-1-16,1 2 9 0,3-2-13 0,1 1 6 16,1 1-1-16,5-2-7 0,1-1-27 15,7 0-37-15,-1-6-31 0,4-4-23 0,2-3-11 16,3-4 22-16,2-5-67 0,1-4-47 0,1-2-94 16,8-7 272-16</inkml:trace>
  <inkml:trace contextRef="#ctx0" brushRef="#br0" timeOffset="6753.98">26387 6167 65 0,'10'-18'442'0,"-2"1"-118"0,1 2-60 16,-4 2-50-16,0 2-30 0,-1 2-43 0,1 0-27 16,-1 0-21-16,-4 9-18 0,10-15-13 0,-10 15-15 15,9-10-18-15,-9 10 3 0,12-7-4 0,-12 7-8 16,16-2-2-16,-16 2-5 0,18 5-2 0,-9 0-2 16,3 3 10-16,-2 1-17 0,0 0 20 0,-1 2-24 15,-1 2 2-15,-1-1-2 0,-3 2 6 16,0-3-2-16,-4 2-4 0,0-2-4 15,-1 2 8-15,-2-2-18 0,-2 2-4 0,-4-2-7 16,2-1-9-16,0-1-12 0,-2-3 6 0,9-6-3 16,-18 8 24-16,18-8-17 0,-14-3 21 0,14 3-13 15,-18-10 18-15,11 1-11 0,-2-2 7 0,1-4 2 16,3-3 19-16,-3 0-10 0,4 0 9 0,-2 2 12 16,2 1 19-16,0 4 18 0,2 0-20 0,2 11 6 15,-4-14-7-15,4 14-6 0,-5-9 0 0,5 9-9 16,0 0-6-16,-14 5 0 0,6 4-11 15,2 2 10-15,-3 5-6 0,0 2 3 16,1 1-8-16,2 1 6 0,1 3 2 0,-2 1-5 16,5 1-14-16,-1 0-11 0,5-1-69 0,-1 0-34 15,5-3-64-15,-1-4-70 0,4-2-173 0,2-5 159 16</inkml:trace>
  <inkml:trace contextRef="#ctx0" brushRef="#br0" timeOffset="7711.98">27002 6015 149 0,'7'-8'524'0,"-7"8"-144"0,11-11-103 0,-11 11-53 15,8-9-62-15,-8 9-39 0,6-6-27 0,-6 6-17 16,0 0-28-16,0 0-1 0,0 0-9 0,13-3-9 16,-13 3-4-16,0 0 8 0,10 13-20 0,-10-13 11 15,7 12-30-15,-7-12 26 0,7 17-20 0,-7-17 15 16,8 15-19-16,-8-15 17 0,9 14-19 0,-9-14 21 15,6 10-37-15,-6-10 34 0,4 8-21 16,-4-8 19-16,0 0-20 0,0 0 19 0,0 0-18 16,0 0 16-16,18-7-19 0,-18 7 11 0,10-15-9 15,-7 4 18-15,1-1-22 0,-3-1 16 0,2-1-17 16,-2 0 6-16,0 0 0 0,-1 3-8 0,0 1 13 16,0 10 2-16,0-17-3 0,0 17 0 0,0 0 4 15,-2-9-4-15,2 9 2 0,-8 7-11 16,0 6 13-16,-2 1 2 0,1 6 17 0,0 1-11 15,-4 4 20-15,6-2-28 0,0 1 24 16,1-1-38-16,3-1 41 0,2-2-9 0,2-2-5 16,4-2-6-16,3 0-5 0,5-5-17 0,1-3-41 15,1-3-25-15,7-4-23 0,2-5-21 0,10-6-49 16,1-2 14-16,1-7-8 0,6-6 34 0,-1-3-2 16,-1-7 44-16,-3-4-3 0,-2-3 44 0,-5-2 8 15,-3-4 33-15,-4-3-2 0,-5 1 27 16,-4 0 4-16,-2 9 38 0,-3 2 25 0,-4 3 42 0,-1 3 18 15,-2 8-1-15,-2 6-18 0,-2 2-6 16,-1 2-21-16,-1 5-13 0,-2-1-36 16,6 11 20-16,-15-5-32 0,15 5 20 0,-17 2-32 15,5 6-13-15,2 3 9 0,1 5 12 0,0 2-20 16,2 5 24-16,1 3-35 0,4 8 0 0,1 3 2 16,3 1-6-16,2 2 4 0,2 1-15 0,3 3 16 15,3 10 26-15,1-3-34 0,1 2 25 0,-1-1-32 16,-1 1 34-16,-1-11-34 0,-2 3 8 0,-2-1-20 15,-2 0 2-15,-2-2-32 0,-1 0-16 16,-2-2-11-16,-4-4-16 0,1-3 10 0,-4-8 3 16,2-1 9-16,0-4 14 0,-1-5 7 15,-1-2 18-15,3-4-2 0,4-9 4 0,-12 7 6 16,12-7 4-16,0 0 6 0,-16-10-1 0,6 0 1 16,1-6 5-16,3-3 4 0,-1-4 8 0,2-2-9 15,3-1 10-15,2-2-7 0,1-1 42 0,3 1-10 16,0 2 23-16,-1 0-8 0,1 1-5 0,0 1-8 15,1 0-8-15,0 0 2 0,3 2-4 0,-2 0-7 16,3-1-1-16,2-3-2 0,3-2-1 16,-1 1-4-16,2-2-25 0,0-2 20 0,0-3-15 15,2 0 6-15,0-1-8 0,-2-2 12 0,0 1 0 16,1-2-11-16,-1 3 18 0,-2 2 15 16,0 2 11-16,-3 2-1 0,-4 7 36 0,1 2 8 15,-1 4-1-15,-3 1-8 0,-1 4 9 0,2 1 16 16,-4 10-36-16,4-18 9 0,-4 18-31 0,1-11 13 15,-1 11-24-15,0 0 18 0,0 0-38 0,0 0 38 16,4 9-31-16,-3 2 20 0,-1 2-25 0,3 10 0 16,0 2 3-16,3 8-1 0,-1 0-11 15,1 3 10-15,0 3 3 0,1 0-2 0,1 0 2 16,-2 2-2-16,-1-1 22 0,-1 1-24 0,1 1 14 16,-1-2-20-16,0-2 32 0,-2 1-31 0,-2-2 25 15,-1 0-21-15,-1-2 9 0,-1-7-35 0,1 0-3 16,0-3-16-16,-1-3-17 0,1-3-14 0,0-6-38 15,0 1-16-15,1-5-15 0,1-9-1 16,0 10-63-16,0-10-216 0,0 0 168 0</inkml:trace>
  <inkml:trace contextRef="#ctx0" brushRef="#br0" timeOffset="8383.98">27867 6315 83 0,'0'-15'365'0,"0"-1"-105"0,0-1-50 16,0-1-40-16,0-2-24 0,1 1-24 0,-1-4-25 15,1 3-17-15,2-1-14 0,-2 2-9 0,3-1-12 16,1-1-11-16,2 2-1 0,-1-1-5 0,0 1-9 15,2 2-1-15,0-1-2 0,2 2-6 0,0 0 0 16,3 2-10-16,-3 1 13 0,2-1-6 0,-2 3-6 16,0 1 4-16,-2 1 4 0,-2 1 1 15,3 1-3-15,-9 7-5 0,9-9 9 16,-9 9-4-16,8-7-7 0,-8 7 5 0,0 0 2 16,0 0-2-16,0 0 14 0,5 11-21 0,-5-11 16 15,-4 17-3-15,3-4 1 0,-4 3 4 0,1 4 7 16,-1 1-10-16,1 1 2 0,1 0 0 15,0 1 0-15,1-5 3 0,1 0-9 0,2 0 9 0,2 0-8 16,1-2 10-16,0-1-14 0,2 0 10 0,0-4 6 16,2 1 1-16,0-5-5 0,-1-1-14 0,-7-6 16 15,18 7-16-15,-18-7 13 16,23-1-29-16,-7-5 30 0,-1 2-18 0,2-8 15 0,-1 1-10 16,0-4 1-16,-2-1 2 0,0-2 4 0,-3 0-10 15,-2-3 19-15,-1 1-2 0,-3 2 3 16,-4 0-3-16,-1 3-5 0,-4 0-1 0,-4 0-6 15,-3 2-11-15,-2 0 11 0,-2 3-12 0,-3 1 4 16,0 3 30-16,1 1-46 0,1 1-14 0,16 4-21 16,-24-5-45-16,24 5-31 0,-16-4-31 0,16 4-4 15,0 0 2-15,-11-5-27 0,11 5 12 16,0 0-25-16,11-10 61 0,0 7 1 0,2-4 61 16,3 1 70-16,4-2 58 0,-2 3-1 0,4-2 32 15,-4 1 5-15,3 1 3 0,-4 0 17 0,0 1-15 16,0 0 6-16,-17 4-27 0,28-2 7 0,-28 2-27 15,27 0 16-15,-27 0-41 0,27 2 37 16,-12 4-10-16,-2-2-10 0,-1 3-3 0,1 0-7 16,0 2-7-16,-3 1-4 0,3 3-3 0,-1-1 1 15,-3 1 2-15,-2-1-12 0,0 1-9 0,0-1 6 16,-3 1 3-16,0-3-12 0,-3-1 7 16,-1-9 5-16,4 18-10 0,-4-18 1 0,1 14 6 15,-1-14 2-15,3 10 13 0,-3-10-9 0,0 0 7 16,0 0-1-16,0 0-8 0,0 0 1 0,0 0-2 15,0 0-1-15,0 0-8 0,-9-11-6 16,6-1 12-16,3 0-3 0,3-3-11 0,-2-3-5 16,3-3-21-16,1-1-26 0,4-7-34 0,1 0-7 15,2-2-28-15,1 0-34 0,0 1-27 0,2-2-228 16,0-1 177-16</inkml:trace>
  <inkml:trace contextRef="#ctx0" brushRef="#br0" timeOffset="8605.98">28738 5386 251 0,'0'0'472'0,"6"-14"-131"0,-6 14-64 15,4-12-46-15,-4 12-61 0,4-9-36 0,-4 9-32 16,0 0-17-16,0 0-13 0,0 0-16 0,0 0 13 16,0 0-35-16,2 9 22 0,-2-9-37 0,-1 24 19 15,0-7-30-15,1 2 29 0,0 6-33 0,1 1 26 16,0 3-33-16,2 5 2 0,0-1-1 16,-1 1-10-16,3 1-3 0,-1-1 21 0,1-1 1 15,2-1-10-15,-1-1 1 0,-1-6-6 16,0-1-11-16,-1-2-21 0,1 0-4 0,0-6-26 15,-3-4-30-15,-1 1-8 0,-1-13-38 0,-1 18-19 16,1-18-39-16,-5 11-49 0,5-11-131 0,0 0 210 16</inkml:trace>
  <inkml:trace contextRef="#ctx0" brushRef="#br0" timeOffset="8709.98">28756 5897 106 0,'0'0'404'16,"-8"-15"-127"-16,8 15-38 0,-4-15-69 16,4 15-7-16,0-17-42 0,2 5-21 0,3 1-21 15,2-1-22-15,1-1-8 0,2 1-12 0,4-2-10 16,-1 3-20-16,4-2-26 0,-2 3-27 0,0 3-27 15,-2 0-33-15,-13 7-48 0,22-3-71 16,-22 3-127-16,15 1 237 0</inkml:trace>
  <inkml:trace contextRef="#ctx0" brushRef="#br0" timeOffset="9068.98">26579 6871 507 0,'-13'4'483'0,"13"-4"-168"0,-18 6-52 0,18-6-88 16,0 0-10-16,0 0-59 0,0 0-4 15,9-6-54-15,14-1 49 0,13-4-44 0,15-4 28 16,9-2-42-16,8-2 25 0,6-2-42 0,11-3 20 15,26-5-31-15,5-2 33 0,2 0-40 16,4-2 35-16,-1 0-41 0,1 0 45 0,-1-1-43 0,-1 0 41 16,-1 2-45-16,0 1 38 0,-7 0-39 0,-1 3 45 15,-26 6-5-15,0 1-4 0,-5 1-6 0,-3 2-5 16,-6 0-48-16,-6 2 45 0,-8 1-51 0,-14 5 54 16,-5 1-58-16,-6 2 54 0,-9 0-42 0,-3 2 40 15,-3 1-50-15,-6-1 13 16,-11 5-39-16,13-4-5 0,-13 4-55 0,0 0-91 15,0 0-37-15,0 0-352 0,-4-10-136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9T06:44:53.474"/>
    </inkml:context>
    <inkml:brush xml:id="br0">
      <inkml:brushProperty name="width" value="0.05" units="cm"/>
      <inkml:brushProperty name="height" value="0.05" units="cm"/>
    </inkml:brush>
  </inkml:definitions>
  <inkml:trace contextRef="#ctx0" brushRef="#br0">0 0 1352 0 0,'0'0'5225'0'0,"1"1"-5002"0"0,0 0 0 0 0,0 0 0 0 0,0 1 0 0 0,0-1 0 0 0,-1 0 0 0 0,1 1 0 0 0,-1-1 0 0 0,1 0 0 0 0,-1 1 0 0 0,1-1 0 0 0,-1 0 0 0 0,0 1 0 0 0,1 2 1 0 0,-3-1-36 0 0,1 1 1 0 0,0 0-1 0 0,0-1 1 0 0,0 1-1 0 0,0 0 1 0 0,1 0-1 0 0,0 0 1 0 0,-1-1-1 0 0,1 1 0 0 0,1 0 1 0 0,-1 0-1 0 0,0 0 1 0 0,3 6-1 0 0,-1-6-7 0 0,3-2-68 0 0,35 12 103 0 0,0-2-1 0 0,0-2 1 0 0,1-2 0 0 0,0-2 0 0 0,55 2-1 0 0,217-10 275 0 0,399-80-1 0 0,-592 65-261 0 0,-115 16-132 0 0,25-2 355 0 0,-2-2 674 0 0,-23 4-998 0 0,29-5-714 0 0,-29 5-3020 0 0,-30 5-1894 0 0,-6 2 1248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9T06:45:05.130"/>
    </inkml:context>
    <inkml:brush xml:id="br0">
      <inkml:brushProperty name="width" value="0.05" units="cm"/>
      <inkml:brushProperty name="height" value="0.05" units="cm"/>
    </inkml:brush>
  </inkml:definitions>
  <inkml:trace contextRef="#ctx0" brushRef="#br0">19 281 64 0 0,'0'0'3991'0'0,"-12"-12"-3604"0"0,8 14 2863 0 0,3-1-3198 0 0,1 0 0 0 0,0 0 0 0 0,-1 0 0 0 0,1 0 0 0 0,0 0 0 0 0,0 1 1 0 0,0-1-1 0 0,0 0 0 0 0,0 0 0 0 0,0 0 0 0 0,0 0 0 0 0,0 1 0 0 0,0-1 0 0 0,1 0 0 0 0,-1 0 0 0 0,0 0 0 0 0,1 0 0 0 0,-1 0 0 0 0,1 0 1 0 0,-1 0-1 0 0,1 0 0 0 0,-1 0 0 0 0,1 0 0 0 0,0 0 0 0 0,0 0 0 0 0,-1 0 0 0 0,3 1 0 0 0,-1 0 321 0 0,3 0-202 0 0,15 6-59 0 0,-15-6 20 0 0,1-1-58 0 0,25 7 48 0 0,1-2 0 0 0,1-1 0 0 0,49 1-1 0 0,112-8 125 0 0,102-7-194 0 0,295-23 103 0 0,-81-13-121 0 0,-44 4-28 0 0,-139 25-27 0 0,-166 11 41 0 0,190 0-45 0 0,-253 1 57 0 0,-93 4-10 0 0,21-4-50 0 0,-2 2 8 0 0,-19 2 93 0 0,15-3-290 0 0,-28-9-836 0 0,4 10 752 0 0,-16-1-5 0 0,0-1-1 0 0,0-1 0 0 0,0 0 0 0 0,1-2 1 0 0,-20-8-1 0 0,28 11 262 0 0,-8-4 132 0 0,0-1 0 0 0,-28-18 0 0 0,18 9 370 0 0,25 16-243 0 0,-36-21 943 0 0,36 21-697 0 0,-30-18 328 0 0,31 18-618 0 0,38-4-150 0 0,-14 9-23 0 0,-1 0 0 0 0,0 2 1 0 0,-1 0-1 0 0,1 1 0 0 0,-1 1 0 0 0,0 1 1 0 0,-1 1-1 0 0,0 0 0 0 0,0 1 1 0 0,-1 1-1 0 0,0 1 0 0 0,-1 0 1 0 0,-1 2-1 0 0,1-1 0 0 0,-2 2 0 0 0,0 0 1 0 0,-1 0-1 0 0,-1 2 0 0 0,18 28 1 0 0,-28-40 14 0 0,0-1-1 0 0,0 0 1 0 0,-1 1 0 0 0,1-1 0 0 0,-1 1 0 0 0,0 0 0 0 0,0-1-1 0 0,0 1 1 0 0,-1 0 0 0 0,0 0 0 0 0,0-1 0 0 0,0 1 0 0 0,0 0 0 0 0,-1 0-1 0 0,0-1 1 0 0,0 1 0 0 0,0 0 0 0 0,0-1 0 0 0,-1 1 0 0 0,0-1-1 0 0,0 0 1 0 0,0 1 0 0 0,0-1 0 0 0,-1 0 0 0 0,-4 5 0 0 0,-8 10-680 0 0,-1-1 1 0 0,0 0-1 0 0,-37 29 0 0 0,24-22-2653 0 0,9-7 927 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2-09T10:45:31.142"/>
    </inkml:context>
    <inkml:brush xml:id="br0">
      <inkml:brushProperty name="width" value="0.05292" units="cm"/>
      <inkml:brushProperty name="height" value="0.05292" units="cm"/>
      <inkml:brushProperty name="color" value="#FF0000"/>
    </inkml:brush>
  </inkml:definitions>
  <inkml:trace contextRef="#ctx0" brushRef="#br0">29202 1427 119 0,'-4'-15'360'0,"-2"-2"-132"0,1 0-62 16,0 2-33-16,-2-3-28 0,1 0-20 0,1 0-21 15,-2-2-8-15,3 2 10 0,-3-1 4 0,4 3-19 16,-2 0 23-16,1 1-12 0,2-1-10 0,-2 5 18 16,1 0 1-16,0 0-4 0,-2 2-10 0,5 9 10 15,-11-15-34-15,11 15-5 0,-13-7-2 0,13 7-6 16,-23 0-4-16,2 5 0 0,-9 6 11 0,-2 7-16 15,-11 4 35-15,-2 7-42 0,-2 3 43 16,0 3 4-16,0 2 3 0,0 4-12 0,4 0-10 16,3 0-34-16,3-1 27 0,6-3-25 15,12-6 27-15,2-4-31 0,8-4 28 0,5-2-28 16,7-3 20-16,2-1-20 0,6-2 16 0,6-3-21 16,5-3 26-16,3-2-26 0,5-5 25 0,2-2-26 15,8-2 19-15,-1-5-3 0,1-2 6 0,-2 0-2 16,-1-1-3-16,-3-2-3 0,-4 0 1 0,-5 3-3 15,-7 0-3-15,-3 2-3 0,-5 2 6 0,-10 5 1 16,9-5-3-16,-9 5-2 0,0 0 1 16,0 0 2-16,-17 6-6 0,0 2 3 0,-1 6-15 15,-7 3 29-15,0 1-21 0,-1 4 26 0,-2 2-17 16,3 1 23-16,0 0-19 0,0 2 12 16,3 1 0-16,3 2 5 0,2-2-3 0,4 0 0 15,4-7-4-15,4 0 1 0,4-3-7 0,2-2 5 16,4 0-4-16,7-2-8 0,1-1 13 0,7-4-8 15,1-2 2-15,4-5-2 0,5-3-3 0,8-4-21 16,3-4-20-16,9-7-11 0,2-4-47 0,1-4 11 16,-1-2-60-16,-1-2-53 0,0-5 29 15,-2-5 4-15,-3 1 8 0,-5-7 15 0,-4-1 20 16,-5-3 10-16,-4-1 20 0,-5-2 15 0,-1-2 55 16,-7-1 57-16,-1 0-112 0,-6 8 153 0,-3 1-91 15,-2 0 149-15,-1 4-100 0,-2 1 111 16,-1 3-24-16,-2 9-6 0,0 3-7 0,0 2-12 15,0 6-13-15,0 0-11 0,1 5-17 0,2 12-11 16,-4-16-7-16,4 16-15 0,0 0 22 0,0 0-14 16,0 0 4-16,-3 11-7 0,4 3 1 15,0 6-4-15,0 7-5 0,1 7 17 0,0 5-23 16,2 0 20-16,-1 4-1 0,1 2-3 0,-2 3-11 16,2 0-20-16,-3 1 18 0,2 0-22 0,1 0 23 15,-2-4-24-15,1-2 22 0,-1-1-24 0,2-2 24 16,-1-3-18-16,-1-2 7 0,3-1-9 0,-2-8 19 15,0-2-5-15,2-3 7 0,-3-4-16 0,-2-1 9 16,0-2 12-16,-1-2 21 0,-2-1-1 0,-3-1 3 16,0-1 5-16,-5 0-6 15,-3-2-4-15,0-3-8 0,-4 0-6 0,0-3-5 16,-5-2 4-16,0 0-11 0,-1-3-4 0,0-1-5 16,-1-3 1-16,4 0-4 0,1 0-2 0,0-1-16 15,2 2-12-15,5-2-48 0,3 2-2 0,1-2-48 16,9 9 21-16,-2-18-58 0,7 7-34 0,5-6-26 15,8-3-31-15,5-4-44 0,2-2-151 0,11-6 130 16</inkml:trace>
  <inkml:trace contextRef="#ctx0" brushRef="#br0" timeOffset="216.99">29802 1303 183 0,'17'-23'377'0,"-1"0"-91"0,-2 2-42 16,0 4-34-16,-3 0-23 0,-2 4-35 0,-1 2-23 15,-2 3-33-15,-6 8-7 0,10-10-10 0,-10 10 0 16,0 0-6-16,0 0-1 0,19 10-10 0,-13 2 6 15,1 7-33-15,-1 3 20 0,1 8-8 0,-1 5-6 16,-1 3-10-16,-1 2-5 0,0 4-19 0,-2 2 12 16,-2 0-25-16,3 2 9 0,-3-3-43 0,1-2 34 15,1-3-38-15,-2-1 32 0,3-4-60 16,-1-6 38-16,-1-4-56 0,1-3 22 0,0-5-31 16,-1-3 4-16,-1-14-29 0,3 13-19 0,-3-13-23 15,0 0 17-15,0 0-101 0,7-11-116 0,-7 0 226 16</inkml:trace>
  <inkml:trace contextRef="#ctx0" brushRef="#br0" timeOffset="599.99">29922 1402 342 0,'-18'-55'256'0,"5"6"-51"0,2 7-156 16,-2-8 134-16,1 7-25 0,1 2-32 0,1 1-9 15,0 0-19-15,2 4-13 0,0 2-27 16,5 3 8-16,-3 5-7 0,6 2-7 0,0 0-7 16,6 3-10-16,0 0-6 0,6 2-5 0,5-1-15 15,6 4 11-15,4 1-1 0,3 5-6 0,3 2 1 16,1 6 2-16,0 2-2 0,4 5-10 0,-1 3-7 15,0 6 6-15,0 2-55 0,-6 4 70 0,-3 2-59 16,-5 2 74-16,-4 1-50 0,-6 2 53 16,-7-2-37-16,-6 1 39 0,-4 8-2 0,-5-2 3 15,-6 1-2-15,-4 1-8 0,-4-2 2 16,-5 4 13-16,-2 1-37 0,8-9 39 0,-1-2-41 16,2-1 27-16,4-1-2 0,4-6-7 0,4-1-14 15,3-2 12-15,5-1-10 0,2-3-26 0,5 3 33 16,4 1-32-16,5-1 33 0,3 0-33 0,5 1 25 15,4 0-24-15,1-2 34 0,1 1-36 0,0 0 35 16,-1-2-36-16,-2 1 26 0,-6-2-24 0,-1 0 21 16,-4 1-21-16,-1 0 25 0,-5-1-23 0,-2 1 33 15,-5-1-34-15,-2 0 33 0,-5 4-36 16,-5 2 9-16,-7 5 20 0,-3 1-29 0,-4-1 30 16,-6-1-50-16,-1 2 19 0,-10 3-74 15,-1 0-84-15,-3 0-12 0,1 2-43 0,-4-3-289 16,0 2 4-16</inkml:trace>
  <inkml:trace contextRef="#ctx0" brushRef="#br0" timeOffset="899.99">28799 2509 226 0,'-32'11'524'0,"0"-1"-177"0,3 1-73 0,5-5-64 16,3 2-43-16,1-2-11 0,3-1-23 15,6-2-4-15,11-3-7 0,-15 2-20 0,15-2-14 0,0 0 4 16,0 0-10-16,16-15 11 0,9 3 2 15,10-5-1-15,13-4-3 0,9-3 7 0,11-3-13 16,7-1-15-16,26-8 3 0,4-3-23 0,1 0-11 16,5 1-9-16,0-2-5 0,1 0-4 0,0 0 1 15,1 1-11-15,-6 3 2 0,-3 1-8 0,-23 10 6 16,-4 1-7-16,-3 3 7 0,-7 2-6 0,-5 1 5 16,-9 5-10-16,-13 1 6 0,-7 4-6 0,-7 3 0 15,-6-1-2-15,-3 1 4 0,-17 5 0 0,20-2 0 16,-20 2-8-16,0 0 11 0,0 0-10 0,10 7 2 15,-10-7-27-15,-15 11-24 0,1-4-47 0,-4 3-53 16,-2 2 14-16,-6-1-36 0,-3 1-4 0,-2 1-69 16,2-5-69-16,0 2-325 0,0-3-175 15</inkml:trace>
  <inkml:trace contextRef="#ctx0" brushRef="#br0" timeOffset="3084.92">28266 1997 338 0,'-13'-9'276'0,"13"9"-75"15,-23-2-65-15,4 3-9 0,-8 1-30 0,0 4-9 0,-7 1-8 16,-2 3 7-16,-1 1-14 0,-2 2 4 0,1 1-7 16,1 0 22-16,1 0-213 0,0 0-149 15,2-1-130-15,3-1 195 0</inkml:trace>
  <inkml:trace contextRef="#ctx0" brushRef="#br0" timeOffset="3401.92">27636 2244 108 0,'-2'13'48'0,"2"1"7"0,3 3 11 16,2 4 16-16,1 1 0 0,1 0-10 0,2 9 3 15,2-1-82-15,-1 3 105 0,-1 1-6 0,3 4-3 16,-5 2-11-16,0-1 0 0,-1 4-2 0,-3 1-6 16,-2 2-4-16,-1 0 0 0,-1 2 2 0,-2-1 5 15,-2 2-14-15,-1 8 12 0,-1-9-19 16,2-3 12-16,-2-2-33 0,0-1 27 0,3-3-28 15,-1-2 17-15,1-2-25 0,0-2 23 16,0-7-32-16,2-1 28 0,0-1-41 0,0 0 39 16,1-4-34-16,0-2 26 0,0 0-32 0,1-1 32 15,0-2-33-15,1-1 12 0,-1-2-11 0,1 1 32 16,0-1-35-16,1-3 33 0,-2-9-32 0,2 17 37 16,-2-17-33-16,10 14 28 0,-10-14-26 0,13 10 33 15,2-7-37-15,-15-3 34 0,34 0-39 16,-10-4 36-16,3-1-40 0,6-2 28 0,2-2 2 15,0-2-4-15,0 2 0 0,1-2-5 16,1 1-34-16,-1-3 31 0,-2 3-52 0,3 0-20 0,-5-1-67 16,-2 1-62-16,-8 1-42 0,1 0-258 15,-4-1 51-15</inkml:trace>
  <inkml:trace contextRef="#ctx0" brushRef="#br0" timeOffset="3668.92">28221 3313 513 0,'0'0'366'0,"-16"-7"-132"15,16 7-19-15,-20-9-80 0,20 9-6 0,-14-5-23 16,14 5-46-16,-12-6 14 0,12 6-40 0,0 0 18 16,-13-5-34-16,13 5 16 0,0 0-27 0,0 0 17 15,0 0-27-15,0 0 17 0,0 0-18 0,0 0 31 16,0 0-35-16,17 3 35 0,-2 1-25 0,0 2 27 16,3 2-28-16,-2 0 24 0,1 2-15 15,-2 0 25-15,0 1-35 0,-4-2 35 0,-1 1-42 16,-1 1 41-16,-2 2-34 0,-3-3 24 15,-2 2-23-15,-2 1 36 0,-2 2-38 0,-5 3 31 16,-2 2-37-16,-7 3 32 0,-1-1-5 0,-3 2-14 16,-3-2 6-16,1 2-3 0,-3-2-23 0,0-1-55 15,1-1-105-15,0-3-81 0,1 0-285 0,6-5-36 16</inkml:trace>
  <inkml:trace contextRef="#ctx0" brushRef="#br0" timeOffset="6636.41">28816 3238 431 0,'4'-7'185'16,"-4"7"-29"-16,6-15-20 0,-6 15-26 0,4-17-4 15,-4 17-18-15,3-18-19 0,-3 18-13 0,1-19-14 16,-1 19-3-16,-1-18-17 0,1 18-1 0,-2-19-6 16,2 19-4-16,-4-16-3 0,4 16-4 0,-3-14-4 15,3 14-4-15,-6-11-1 0,6 11-4 0,-5-9 0 16,5 9-7-16,0 0 6 0,0 0-2 0,-25 5 8 15,12 7 5-15,-2 5 8 0,-3 8 6 0,-2 3 20 16,1 6 11-16,-4 8-3 16,2 1 2-16,5-5 23 0,3 0-27 0,1-3 16 15,3 1-23-15,2-1 24 0,6-6-32 0,2-3 21 16,3 1-31-16,3-5 27 0,9 3-39 0,-3-7 28 16,7-1-7-16,2-2-1 0,1-6-10 0,2-1-16 15,1-6-8-15,2-2-43 0,7-4-17 0,-2-3-28 16,2-5-21-16,-2-1 9 0,-1-5 3 0,-4-2 6 15,2-4-6-15,-5-1 20 0,-2-1 19 0,-5-1 11 16,-1-3 13-16,-6 2 16 0,-2 1 14 16,-1 4 20-16,-6-1 13 0,-2 5 19 0,0 1 7 15,-2-2 3-15,-3 4 3 0,0 0 3 0,-2 2 4 16,2 1-11-16,-3 2-2 0,1 2-21 16,0 2 5-16,0 0-11 0,7 7 9 0,-17-8-17 15,17 8 0-15,-13-4-6 0,13 4 5 0,0 0-12 16,-19 0 6-16,19 0-9 0,-9 4-14 0,9-4-29 15,-10 8-47-15,10-8-42 0,-7 13-234 0,7-13 219 16</inkml:trace>
  <inkml:trace contextRef="#ctx0" brushRef="#br0" timeOffset="7520.42">28920 3147 242 0,'0'0'293'0,"-6"-13"-68"16,6 13-56-16,-9-14-25 0,3 6-31 0,-2 2-18 16,8 6-24-16,-18-11-7 0,18 11-21 0,-19-9-14 15,19 9-14-15,-21-4 1 0,21 4-10 0,-25 3 2 16,10 3-8-16,-4 4 7 0,-2 8 3 0,-2 4 12 16,0 7-2-16,-4 10 25 0,1 4-6 0,2 5 23 15,1-2-31-15,4 2 40 0,3-1-37 16,4-10 36-16,5 2-35 0,1-4 34 15,6-5-13-15,3-2-17 0,1-2-18 0,5 1 13 16,5-3-12-16,1-2-4 0,3-9 4 0,1 0-13 16,3-5 2-16,1-1-1 0,3-6-15 0,2-2 14 15,4-7-3-15,2-2 6 0,-1-5-9 0,1-5-33 16,-2-2 40-16,2-11-33 0,-3-3 21 0,-7-3-26 16,-5 2 40-16,-6-2-39 0,-2-2 26 0,-3-4-45 15,-5 1 28-15,-3 0-13 0,-3-1-1 0,-1 4-21 16,-3 1 15-16,-1 1-15 0,-2 4 16 15,-3 3-5-15,4 2-3 0,-2 2 4 0,-2 3 16 16,3 7 0-16,1 0 1 0,-1 2 6 16,4 4 5-16,0 2-1 0,1 2 2 0,5 8-7 15,-8-14 8-15,8 14-5 0,0 0 2 0,-9-6 7 16,9 6 3-16,0 0 9 0,-4 19 4 0,4-4 16 16,2 3-6-16,0 7 33 0,0 4 4 0,1 6-15 15,4 4 29-15,-2 0-28 0,3 3 34 0,-1 0-49 16,2 2 35-16,0 0-43 0,0-1 28 0,1-2-42 15,2-3 24-15,-1 1-40 0,3-4-12 16,-2-4-63-16,4-3-33 0,-3-4-40 0,0-7-70 16,2-3-229-16,-4-5 117 0</inkml:trace>
  <inkml:trace contextRef="#ctx0" brushRef="#br0" timeOffset="9021.41">29237 3234 154 0,'0'-18'452'15,"0"-1"-121"-15,0 6-77 0,0-1-60 0,0 3-40 16,0 11-33-16,0-18-26 0,0 18-22 0,0-15-16 16,0 15-13-16,0 0-8 0,1-10-18 0,-1 10 6 15,0 0-30-15,0 0 30 0,6 11-23 0,-1-1 30 16,-1 3-34-16,1 1 26 0,3 4-33 0,2 0 38 16,-2-1-33-16,2 0 25 0,0-1-28 0,-1-3 32 15,3 0-36-15,-1-3 34 0,0-1-42 16,-2-4 48-16,-9-5-42 0,21 6 42 0,-21-6-45 15,23-3 30-15,-10-1-31 0,2-4 26 16,-2-5-25-16,0-1 36 0,0-3-42 0,-3-2 37 16,-3-3-29-16,0 0 35 0,-3-6-36 0,-3 0 25 15,-2 0-21-15,-3-6 27 0,-2 2-40 0,0 1-3 16,-4 8 3-16,3 2 4 0,-3 3-3 0,-1 3-11 16,2 5 13-16,-1 4 7 0,-1 2-4 0,11 4 7 15,-27 5 2-15,10 5 19 0,-5 6-25 0,2 6 39 16,2 1-17-16,0 5 36 0,3 3-30 0,2 2 38 15,5-1-39-15,3 0 30 0,4-3-49 16,3-2 45-16,6 1-42 0,5-3 38 16,5-3-42-16,4-6 35 0,3-4-37 0,-2-6 29 15,5-3-53-15,-1-4 28 0,9-5-58 0,-3-6-19 16,2-4-17-16,-1-2-9 0,-3-4 9 0,-4-3-1 16,-1-3 37-16,-3-3-2 0,-4-3 24 0,-7-1 13 15,0-1-19-15,-2-1 62 0,-5-1 22 0,-1 2 13 16,-3 7 32-16,-1 3 2 0,0 1-21 0,0 8-6 15,0-1-12-15,-2 5-9 0,-1 5-7 16,3 8-9-16,-4-10 1 0,4 10-4 0,0 0-5 16,-10 7 7-16,7 4 0 0,1 2 4 0,2 7 32 15,0 5-41-15,5 8 41 0,0 3-4 0,0 5-9 16,1 4-38-16,1 10 36 0,1 1-40 16,1 3 34-16,-1-3-42 0,-1 1 36 0,0-12-42 15,0-1 31-15,0-1-30 0,-1-2 35 0,-2-3-14 16,0-2-19-16,-2-6 0 0,-2-4-4 0,0-1 9 15,0-6 0-15,-2-2 1 0,-2 0 5 16,0-6 0-16,-1-2-7 0,5-9 14 0,-12 10 1 16,12-10-1-16,0 0 3 0,-24-3-20 0,12-4 40 15,-1-5-34-15,-3-1 29 0,5-2-23 0,-1-2 49 16,0 0-27-16,3 0 29 0,-1-1-37 0,2-1 32 16,1 0-39-16,3 3 24 0,1 1-27 0,1 2 26 15,2-3-32-15,2 3 31 0,1-3-32 16,3-2 24-16,4 0-35 0,1 0 27 0,2 0-32 15,5 0 40-15,2-3-5 0,4 3-1 0,-2 0-6 16,1 0-3-16,4-1-1 0,-1-1-20 16,-2 1 5-16,3-1-2 0,-3 0-7 0,1-1 1 15,-2 0-1-15,-2-2 2 0,-3 0-31 0,-1 1 32 16,-4 3-25-16,-4 2 49 0,-2-2-36 0,0 3 42 16,-4 1-40-16,0 1 8 0,-4 1 2 0,-1 2 8 15,-1 0-2-15,-2 1 10 0,-2 1-2 16,2 0 1-16,-3 3-1 0,8 6 36 0,-19-6-50 0,19 6 41 15,-23 1-37-15,9 6 37 0,-2 0-44 0,0 6 44 16,1 0-4-16,1 4-10 16,0 0-7-16,4 2 9 0,0 1 2 0,3 0-5 15,-1 0 1-15,7-3-4 0,-2 1-35 0,5-3 41 16,0 1-44-16,4-2 39 0,1-1-26 0,2-1 43 16,1-3-43-16,3-2 32 0,-1-3-33 0,-12-4 38 15,26 1-40-15,-26-1 44 0,28-8-49 0,-13 1 42 16,1-3-38-16,-3-1 39 0,-2-3 0 0,-3 2-13 15,-3-3 6-15,0 1-36 0,2 0 42 0,-5 1-38 16,1 1 46-16,-1 3-44 0,-2 9 50 16,0-16-51-16,0 16 43 0,0-11-43 0,0 11 41 15,0 0-39-15,0 0 48 0,0 0-49 0,0 0 38 16,0 0-15-16,-12 6-6 0,12-6 19 16,-2 14-6-16,2-14 2 0,3 17-4 0,-3-17 0 15,7 19-42-15,-3-10 37 0,2-1-30 0,1 0 45 16,1-3-38-16,-8-5 39 0,19 8-40 0,-19-8 39 15,20 1-6-15,-7-5-7 0,1-1-8 0,3-2 2 16,0-6 2-16,-2 1-35 0,2-2 41 16,-5 0-35-16,2-1 30 0,-5 2-29 0,0 2 43 15,-3 3-33-15,0-1 41 0,-6 9-41 0,9-13 47 16,-9 13-50-16,5-7 28 0,-5 7-26 0,0 0 36 16,0 0-40-16,0 0 40 0,-1 11-33 0,1-11 36 15,-4 16-3-15,3-7-16 0,-1 2 8 16,1 0-32-16,1 1 38 0,1-2-37 0,1 1 42 15,1-1-41-15,1 0 40 0,1-1-42 0,-5-9 40 16,14 11-35-16,-14-11 38 0,18 5-41 0,-18-5 41 16,26-5-4-16,-10-1-15 0,1-4 16 15,2-1-9-15,-1-7-34 0,3-3 41 0,-2-3-42 16,-1-1 45-16,-3-5-41 0,-3-1-1 0,-1-4 10 16,-1-3-4-16,-3-3 9 0,-1-3 4 0,-2-2-5 15,-1 1-1-15,-1 1 1 0,-2 3-13 0,-2 3 7 16,0 5 0-16,-1 8 33 0,-1 1-39 0,-1 4 39 15,-1 5-41-15,2 3 38 0,-3 1-45 0,7 11 9 16,-14-10 45-16,14 10-45 0,-18 3 12 16,6 6 6-16,1 3 3 0,-2 7-1 15,0 9 12-15,1 1-1 0,3 6 9 0,2 3 3 16,2 1-1-16,2 2-1 0,3-1-6 0,0 1 27 16,2 0-43-16,0-1 38 0,5-1-8 0,1-1-1 15,2-2-6-15,0-5-2 0,1 0-6 0,3-4-43 16,3-4 28-16,-2-6-57 0,1-3 3 0,3-7-69 15,1-2-25-15,0-4-20 0,3-4-23 0,1-6 6 16,4-6-46-16,-3-3-139 0,0-6 219 0</inkml:trace>
  <inkml:trace contextRef="#ctx0" brushRef="#br0" timeOffset="9187.41">30804 2759 515 0,'6'-43'141'0,"0"-1"-68"16,-1 0 131-16,-1 2-8 0,1 3-31 16,-2 4 16-16,0 9-47 0,-1 2-18 0,-1 7 12 15,1 2-63-15,-2 2 22 0,0 13-54 0,3-15-12 16,-3 15 3-16,0 0-7 0,0 0-1 0,0 0 4 15,-5 17-2-15,4 0-6 0,0 8 2 0,0 5-6 16,-1 9-2-16,0 2 4 0,0 4-6 0,2 1 0 16,-1 2-6-16,-2 1 21 0,2-5-86 15,-1 3-5-15,0-3-33 0,2-4-23 0,-1-3-23 16,2-8-22-16,-1-3-58 0,0-2-152 0,2-10 210 16</inkml:trace>
  <inkml:trace contextRef="#ctx0" brushRef="#br0" timeOffset="9338.42">30804 3005 171 0,'-6'-16'435'0,"2"2"-123"16,2-1-73-16,-2 0-42 0,0 4-26 0,1-2-55 16,0 2-22-16,2 1-22 0,-1-2-22 15,2 12-6-15,0-18-2 0,4 7-11 0,2-2-5 16,2 1-8-16,3-2-4 0,5-1-48 0,0 1-91 16,6-5 81-16,4 0-151 0,1 1 91 0,0-1-107 15,0-3-178-15,1-2 205 0</inkml:trace>
  <inkml:trace contextRef="#ctx0" brushRef="#br0" timeOffset="10454.42">31264 2284 529 0,'1'-11'261'0,"-1"11"6"15,-2-14-122-15,2 14 48 0,-4-13-47 0,4 13-34 16,-8-7-23-16,8 7-26 0,-15 3-3 0,5 3-13 16,-4 6 1-16,-1 3-8 0,-2 7 11 0,1 3-13 15,-2 6-6-15,4 3-11 0,-1 5-4 0,2 1-42 16,-3 10 50-16,5-10-6 0,1 2-3 0,1-2-4 15,3 0-8-15,2-2-10 0,1-4 14 0,4-8 0 16,5-1 2-16,2-4 32 0,3-2-45 16,2-1 35-16,4-7-55 0,2-3-9 0,3-2-20 15,-1-5-15-15,4-2-6 0,2-6-5 0,0-1-102 16,1-8 123-16,-1-1-97 0,-4-5 135 16,-2-1-96-16,-3-5 112 0,-4 1-109 0,-3-2 137 15,-1-1-107-15,-1 6 140 0,-4 3-73 0,-2 3 128 16,0 4-113-16,-3 1 93 0,0 13-101 0,-3-16 94 15,3 16-94-15,-9-8 72 0,9 8-73 0,-15 4 87 16,4 4-83-16,-3 3 75 0,2 4-81 16,-1 1 73-16,-3 6-75 0,2 2 70 0,4-2-17 15,1 0-4-15,1 1-6 0,1-2-5 0,4 1-5 16,1-3-5-16,2-1-10 0,2-1 3 0,1-2 3 16,3 0-1-16,1-3 14 0,0-3 1 0,4-1-4 15,0-3-8-15,-11-5 3 0,22 4-8 16,-22-4 4-16,28-6 0 0,-13 1 2 0,-2-4 1 15,1-2 0-15,-2-2-6 0,-5 0-2 0,2 0 0 16,-5-1-3-16,-1-1-2 0,-3 3 1 0,-2-6-7 16,-2 4-1-16,-1 1-34 0,-3 1 45 0,-1 2-6 15,0 2-61-15,-3-1 49 0,3 1-97 16,0 3 70-16,9 5-130 0,-15-10 89 0,15 10-115 16,-8-8 87-16,8 8-87 0,0-13 68 0,0 13-47 15,10-19 60-15,3 7-19 0,1-3 84 0,4 2-25 16,-1 0 158-16,5-2-94 0,-2 1 158 15,-1 3-117-15,0 1 137 0,-3 1-111 0,-2 1 98 0,-1 2-130 16,-13 6 99-16,21-8-116 0,-21 8 99 16,0 0-86-16,23 0 78 0,-23 0-83 0,11 8 72 15,-11-8-86-15,9 12 64 0,-9-12-69 0,6 19 58 16,-5-8-65-16,0 2 66 0,-1 1-76 0,-1 0 70 16,0 1-80-16,1-2 69 0,-2 1-70 0,2 0 67 15,0-2-64-15,0 1 70 0,0-2-73 0,0-11 70 16,0 19-70-16,0-19 68 0,0 14-67 0,0-14 67 15,4 9-68-15,-4-9 68 0,0 0-69 0,9 7 76 16,-9-7-79-16,13-4 70 0,-13 4-70 0,21-14 69 16,-10 6-69-16,4-4 69 0,-2 0-73 0,3-2 75 15,-2-1-75-15,1 0 74 0,1-1-77 0,-3 0 83 16,0 1-96-16,0-2 62 0,-1 1-77 16,-1 0 79-16,1-1-79 0,-3 1 98 0,0 1-90 15,-2 3 96-15,-1-1-90 0,-2 2 95 0,2 1-87 16,-4 0 95-16,-2 10-81 0,4-16 86 0,-4 16-76 15,3-13 75-15,-3 13-73 0,0 0 73 0,0-12-77 16,0 12 75-16,0 0-78 0,0 0 75 0,-7-9-75 16,7 9 70-16,0 0-75 0,0 0 76 15,-5 9-75-15,5-9 74 0,3 9-76 0,-3-9 76 16,6 17-76-16,0-7 77 0,2 1-77 0,4 4 76 16,-3-1-75-16,3 1 8 0,0-1 7 0,0 1 4 15,3-1-1-15,-2 0 3 0,-2 0 1 16,0-1 3-16,-3-2 3 0,1 0 4 0,-3-1 1 15,0-1 1-15,-6-9 10 0,1 18 16 0,-1-18 57 16,-7 16-76-16,1-7 51 0,-7-1-65 0,2 0 53 16,-4-2-59-16,-2-1 54 0,-1 0-59 0,1-4 55 15,17-1-59-15,-32-3 56 0,16-1-58 0,3-3 53 16,-1-4-72-16,2-3 59 0,3-2-72 0,2-2 72 16,3-3-70-16,3 3 78 0,1-2-72 0,2 1 67 15,1 1-58-15,0 2 65 0,1 1-52 0,-2 3 72 16,0 3-57-16,-2 9 54 0,1-16-64 0,-1 16 56 15,3-10-60-15,-3 10 66 0,0 0-63 0,0 0 60 16,0 0-58-16,0 10 62 0,-3-1-63 16,1 4 56-16,-1 4-57 0,-3 3 56 0,0 3-57 15,0 2 54-15,-3 4-53 0,3 1 57 0,-2-1-62 16,2-4 53-16,1-2-72 0,0-1 45 0,1-1-137 16,3-6 54-16,-2-1-142 0,3-14 39 0,1 17-241 15,-1-17 168-15</inkml:trace>
  <inkml:trace contextRef="#ctx0" brushRef="#br0" timeOffset="11455.42">32029 2225 283 0,'2'-20'425'0,"0"3"-116"0,-2 4-53 16,0 0-52-16,1 3-54 0,-1 10-28 16,1-16-26-16,-1 16-20 0,0 0-16 0,0 0-18 15,0 0-7-15,0 0 22 0,0 0-38 0,15 11 17 16,-9 2-24-16,3 3 14 0,0 3 4 0,1 0-6 15,3 8-4-15,0-1-23 0,-1 3 21 0,0 0-27 16,0-3 25-16,-3 1-26 0,0-3 24 0,-1-1-25 16,-3-2 28-16,-1 0-32 0,-2-3 28 0,0-3-26 15,-2-3 34-15,-2 2-36 0,0-3 26 16,-1-1-25-16,-1 0 25 0,4-10-22 0,-10 13 23 16,10-13-22-16,-9 7 26 0,9-7-20 0,0 0 17 15,0 0-16-15,-14-6 10 0,14 6-21 16,-2-11 26-16,2 11-25 0,5-19 15 0,-1 8-18 15,2-3 21-15,1 1-16 0,3 2 23 0,-1-1-25 16,1-1 25-16,1 2-23 0,0-1 21 0,0 2-3 16,1 1-1-16,-1 0-1 0,-1 2-1 0,2 0 3 15,-3 1-4-15,-9 6-4 0,18-7 2 0,-18 7 0 16,0 0-22-16,19-1 25 0,-19 1-24 0,11 6 13 16,-11-6-3-16,7 11 23 0,-7-11-23 0,4 16 23 15,-4-16-23-15,1 20 22 0,-2-9-19 0,1 0 8 16,0 1-3-16,-2-2 14 0,2 1-16 0,0-11 14 15,4 18-24-15,-4-18 25 0,5 16-31 0,-5-16 20 16,8 11-45-16,-8-11 40 0,13 5-47 16,-13-5 14-16,0 0 2 0,27-4 10 0,-16-1 5 15,0-1 4-15,2-2 4 0,-1-2 51 0,1 2-58 16,-3-2 54-16,0 0-43 0,2 1 51 0,-5 0-22 16,-1 3 33-16,-6 6-3 0,12-11 0 0,-12 11 6 15,8-9-12-15,-8 9 5 0,6-7-32 0,-6 7 9 16,0 0-17-16,8-8 11 0,-8 8-18 0,0 0 19 15,0 0-20-15,0 0 10 0,11-5-13 0,-11 5 8 16,0 0-11-16,0 0 11 0,13 4-17 0,-13-4 24 16,0 0-28-16,23 3 26 0,-23-3-16 0,23 2 14 15,-23-2-17-15,32-4 14 0,-16 0-14 0,2 2 8 16,-3-2-11-16,2-1 7 0,-3 0-12 16,2 0 16-16,-3-1-9 0,0-1 9 0,0 0-8 15,-3-1-1-15,1 1 2 0,-3 0-7 0,-1-1 9 16,0 1 21-16,-1-1-21 0,-6 8-1 0,9-13 2 15,-9 13-3-15,6-10 5 0,-6 10-6 0,0 0 6 16,2-8 4-16,-2 8-4 0,0 0 5 0,0 0-6 16,-11 8 2-16,4 0-1 0,-2 1-4 0,2 2 0 15,-2 1 2-15,1 1-3 0,0-1 1 0,3 1 13 16,1-2-7-16,1 0 2 0,3-11-1 0,-2 18 1 16,2-18-1-16,3 15 1 0,-3-15 0 0,10 11 0 15,-10-11-2-15,17 5 0 0,-17-5-16 16,22 0-31-16,-5-3-12 0,4-5-14 15,1-1-12-15,4-5 71 0,3-2-80 0,-3-2 86 16,-1-4-79-16,1-2 94 0,-4-3-86 0,0-6 6 16,-2-2 11-16,0-9 9 0,-2-5 8 0,-4 0 5 15,-2 8 7-15,-3-1 6 0,-2 3 17 0,-1 2 7 16,-2 2 35-16,-1 6-7 0,-3 3 15 0,-3 0 1 16,2 3 20-16,-1 5 5 0,-1 0-4 0,0 2-8 15,1 1-7-15,-4 4-9 0,4 1-7 0,-2-1-4 16,4 11-4-16,-8-11-7 0,8 11-3 0,0 0-4 15,0 0-1-15,-20 6 25 0,13 1-29 0,0 7 26 16,-1 4-29-16,2 5 25 0,-1 6-18 16,3 5-1-16,1 2-1 0,0 4 1 0,1 0-9 15,2 1 1-15,0-1 22 0,3 0-20 0,-1 1 10 16,1-2-19-16,-1 1 11 0,2-3-41 0,-3-1-47 16,1 1-48-16,0-8-47 0,-2-2-57 0,0-2-6 15,-2-4-160-15,0-3 193 0</inkml:trace>
  <inkml:trace contextRef="#ctx0" brushRef="#br0" timeOffset="11590.42">32991 2270 333 0,'3'-20'280'0,"4"-3"-80"0,2 2-67 16,1-4-42-16,6 0-49 0,0 0-28 16,4 0-50-16,1 3-3 0,1-1-47 0,1 1-20 15,-4 0-140-15,0 5 70 0</inkml:trace>
  <inkml:trace contextRef="#ctx0" brushRef="#br0" timeOffset="12438.42">27772 3695 503 0,'0'0'369'0,"2"-18"-121"0,-2 18-21 16,2-11-80-16,-2 11-12 0,0 0-53 0,1-13 7 16,-1 13-44-16,0 0 10 0,0 0-31 0,3 13 25 15,-3-13-6-15,-1 23 5 0,1-2-3 16,0 6 8-16,-2 11-11 0,-1 3 12 15,-1 5-18-15,-4 14 3 0,2 3-3 0,-3 2-1 16,0-2-5-16,0 1-1 0,0 0-9 0,0-4 41 16,1-2-48-16,1-14 36 0,1 2-13 0,3-3-2 15,-1 1-38-15,0-2 33 0,1-3-37 0,3-1 24 16,-1-8-24-16,1-3 28 0,0-1-39 0,1-3 43 16,-1-4-36-16,0-2 38 0,4-4-36 0,-1-1 35 15,2-2 7-15,1-2 34 0,4-3-22 16,3-1 14-16,-13-4-28 0,36-4 21 0,-10-3-27 15,4-3 10-15,5-3-32 0,1-2 26 0,3-3-8 16,7-3 0-16,0-2-10 0,-2 2 2 16,-8 4-32-16,0 1 16 0,-2-1-69 0,-3 1 7 15,-2 1-55-15,-1 0-32 0,-2-1-43 0,-3 2-79 16,-6-1-3-16,-2 0-298 0,-5-1-102 0</inkml:trace>
  <inkml:trace contextRef="#ctx0" brushRef="#br0" timeOffset="12672.41">28326 4410 475 0,'-10'-10'388'0,"0"1"-80"0,-1 2-44 0,1-1-55 15,1 2-31-15,0-1-21 0,9 7-12 16,-14-7-17-16,14 7-19 0,-11-6-19 0,11 6-7 16,0 0-20-16,-11-8-19 0,11 8-6 0,0 0-8 15,0 0-5-15,0 0 0 0,9 7-4 0,2-3-7 16,1 4 1-16,5 2-4 0,0 1-2 16,-1 2 4-16,2 1-6 0,-1 1-6 0,2 3 28 15,-4-1-25-15,-3 0 25 0,-2 0-35 0,0 3 35 16,-2 1-38-16,-3-2 40 0,-2 2-43 0,-2-3 40 15,-4 1-46-15,0 4 43 0,-5-1-57 0,-5 3 38 16,-1 0-61-16,-4-3 11 0,0 0-53 16,-4-4-32-16,2 0-59 0,2-4-64 0,0-5-43 15,1-1-253-15,4-4-52 0</inkml:trace>
  <inkml:trace contextRef="#ctx0" brushRef="#br0" timeOffset="14256.41">29059 4325 514 0,'-4'-16'373'0,"-1"-2"-131"0,-3 1-24 0,1 3-41 15,-5 0-42-15,2 4-14 0,-2 2-12 0,0 1-13 16,-3 3-12-16,15 4-11 0,-26-4-11 0,10 8-16 16,2 0-4-16,-5 6-10 0,1 2 1 0,-2 6-14 15,2 3-2-15,-1 3-28 0,2 2 25 0,2 2-6 16,1 0 2-16,3 2 4 0,2 1 18 0,2-3-34 15,0-3 28-15,5 0-41 0,1-1 38 0,2 0-38 16,1-7 21-16,2 1-28 0,2-3 7 0,2-4-33 16,1 0-17-16,1-5-38 0,1-2 7 15,-11-4 12-15,26 0-14 0,-9-5 35 0,4-2-4 16,0-4 34-16,-1 1 10 0,-1-4 12 16,2 1 17-16,-3 1 18 0,-1 1 9 0,-2-1 6 15,-1 5 6-15,-5 1-9 0,0 0-8 0,-9 6-15 16,16-5 8-16,-16 5 0 0,0 0-6 0,20 5-4 15,-10 2 0-15,-2 2-2 0,0 2-2 0,2 4 5 16,-2 3-4-16,-1 5 7 0,2 6-9 0,1 2 2 16,-1 4-1-16,0 4 0 0,-1 1 9 15,-2 2-8-15,0 1 5 0,-3-1 3 0,1 2-2 16,-1-2 0-16,-1 2 0 0,-3-2 21 0,-1-4-27 16,-2 0 11-16,-1-6-5 0,-2 2 26 0,-3-4 4 15,0-1 2-15,-1-3 16 0,-3-2 10 16,4-6-3-16,-4-1 2 0,1-2 4 0,2-2 1 15,-5-1-9-15,2-5-18 0,0-2-2 0,1-2-6 16,13-3-6-16,-30-5-10 0,11-4-4 0,3-5-14 16,-4-8-41-16,4-8 24 0,0-6-69 0,4-14 36 15,2-6-42-15,5 8 36 0,4-1-25 16,3-1 17-16,2 3-11 0,5 0 16 0,0 4-39 16,1 1-18-16,4 5-5 0,0 0-24 0,4 3 36 15,-2 2-2-15,3 1-3 0,-1 2 7 0,2-1 15 16,2 4 11-16,-3 0 21 0,2 2 2 15,-1 0 16-15,-1 2 3 0,0 0 5 0,0 3 22 0,-6 2 16 16,3 2 30-16,-5 1 7 0,0 3 30 16,-3 3-11-16,0-1 27 0,-2 1-30 0,-6 8 35 15,8-10-51-15,-8 10 31 0,10-8-15 16,-10 8-15-16,5-8-22 0,-5 8 10 0,0 0-10 16,0 0-4-16,9-5-6 0,-9 5 1 0,0 0-6 15,7 7-2-15,-7-7-15 0,5 14 14 0,-5-14-2 16,6 18-3-16,-2-8 4 0,0 1-3 0,0 0-1 15,-2-1 0-15,2-1-14 0,2 0 14 0,-6-9-2 16,8 14 2-16,-8-14 9 0,9 6-8 0,-9-6-1 16,0 0 2-16,22-2-14 0,-22 2 14 0,19-13-3 15,-3 0 2-15,-5-2-1 0,-1-2 3 16,0-2 10-16,-2-2-12 0,-3-2-8 16,-2-2-4-16,-2 0-23 0,-2-2 41 0,-2 2 2 15,0 0 3-15,-3 4 4 0,2 2-1 0,-1 4-9 16,-2 2 4-16,0 6 0 0,7 7-1 0,-12-6-3 15,12 6 0-15,-21 8-3 0,7 5 2 0,0 3-13 16,-3 9 4-16,2 2 10 0,1 5-5 0,1 0 0 16,2 1-3-16,3-1 36 0,0 6-59 0,3-11 56 15,4 0-46-15,2-2 41 0,3-2-5 0,4-3-41 16,2-1 38-16,3-4-37 0,3-2 10 16,6-6-11-16,-1-3 30 0,4-5-49 0,1-5 3 15,4-4-35-15,1-3-14 0,-3-5-8 16,-1-3-3-16,-4-5-1 0,1-4 32 0,-6-3-7 15,-1-3 29-15,-4-4-7 0,-3-2 23 0,-4-4-11 16,-2 0 17-16,1-1-4 0,-4 2 40 0,-1 1 29 16,-1 4 29-16,1 4 3 0,-2 7 3 0,-1 4-1 15,2 4-16-15,0 3 43 0,-1 6-66 0,2-2 35 16,-1 4-52-16,1 10 27 0,0-13-48 16,0 13 31-16,0 0-45 0,0 0 41 0,0 0-42 15,5 9 38-15,1 6-42 0,0 5 8 0,1 5 0 16,2 6 3-16,-1 6 0 0,1 1-6 0,0 2 2 15,-1 4 5-15,0 0-2 0,1-1-5 0,-1 0 20 16,-3-2-54-16,3 0-22 0,-4-4-41 16,0-1-34-16,-2-9 5 0,-1-2-26 0,-1-7 28 15,0-3 1-15,0-2 1 0,0-13 4 0,-5 13-3 16,5-13-2-16,0 0 62 0,0 0 34 0,-17-1 68 16,11-6 37-16,-3-4 22 0,0-7 17 15,-1-1 7-15,1-1 27 0,1-1-55 0,-2 0 49 16,3 1-7-16,0 0-14 0,2 1-14 0,0 4-20 15,-1 0-4-15,3 1-21 0,-1 3-2 0,2 0-14 16,0 1-4-16,4 0-10 0,-2 10-7 0,2-21-10 16,2 11 3-16,0-2-11 0,5 0 8 0,2-3-9 15,1 1-10-15,2-2-16 0,1-1-20 0,4-1-40 16,2-2-15-16,0 0-16 0,-4-1 0 16,2-3-2-16,-3 0 8 0,0 0 32 15,-3-2 29-15,-2 1 33 0,-3 2 33 0,0 2 42 16,-3 3 26-16,0 3 17 0,-2-2 3 0,0 6 2 15,-2 1-2-15,-1 10 23 0,3-18-50 0,-3 18-18 16,3-11-31-16,-3 11 51 0,0 0-56 0,0 0-3 16,0 0 31-16,0 0-47 0,0 0 38 0,0 0-49 15,-9 15 46-15,8-2-56 0,-2 4 51 0,2 6-43 16,1 3 43-16,1 3-50 0,-1 7 2 0,3 1 4 16,-2 2 2-16,2 1 2 0,0 2-11 0,0-4 15 15,-2 1-4-15,3 0-10 16,-3-4 18-16,1-5-54 0,-1-3-10 0,0-1-49 15,-1-6-72-15,0-1-47 0,0-6-1 0,0-2-6 16,0-11-260-16,3 11 44 0</inkml:trace>
  <inkml:trace contextRef="#ctx0" brushRef="#br0" timeOffset="15306.41">29884 4367 213 0,'1'-14'431'16,"-1"1"-132"-16,-1-2-19 0,1 1-43 0,0-1-63 16,0 3-40-16,-1-4-16 0,-1 3-15 0,2 0-15 15,0 2-12-15,2 0-23 0,-2 0-13 16,1 2-7-16,0-3-19 0,1 2 6 0,2 0 6 15,2 1-17-15,0 0 0 0,1 1-14 0,4 0-16 16,-1-1-23-16,2 1-55 0,-1 3 35 16,-1 0-21-16,1 0 19 0,0 0 3 0,-1 1 33 15,-10 4-13-15,20-7 19 0,-20 7 6 0,14-6 30 16,-14 6-7-16,11-6 46 0,-11 6-20 0,12-6 55 16,-12 6-2-16,0 0-10 0,11-6-4 0,-11 6-16 15,0 0-6-15,0 0-8 0,10-3-8 0,-10 3-8 16,0 0-5-16,0 0-12 0,0 0 9 15,9 9-11-15,-9-9 9 0,0 16-3 0,0-16-1 16,0 21-3-16,0-9 0 0,0 3-12 0,-1-2 15 16,0 1-3-16,1-2 1 0,0-1 4 0,1-1-2 15,-1-10 0-15,3 18 3 0,-3-18-3 0,4 12-1 16,-4-12 8-16,6 9-3 0,-6-9-2 16,0 0-3-16,18-4-1 0,-10-2-1 0,-3-3-5 15,2-3-4-15,1-2 7 0,-2-4-2 0,-1-1 2 16,-2-3-3-16,0-2 0 0,-2 6 37 15,-1 0-29-15,0 2 10 0,-1 2-31 0,-1 2 42 16,1 2-45-16,1 10 41 0,-6-15-45 0,6 15 44 16,0 0-48-16,-19 1 9 0,8 7-7 0,-2 3 13 15,-2 4 1-15,3 2-1 0,-1 2 2 0,2 2 1 16,2 2-4-16,-3 3 6 0,6-5-5 0,1 1 7 16,4-4 1-16,1 0 0 0,1-2-2 0,4 0-1 15,1-2-7-15,1-3-3 0,6-1-12 16,1-4-14-16,1 0-7 0,3-6-17 15,2-3-42-15,2-1 19 0,0-4-27 0,5-5 44 16,-3-2-9-16,1 0 27 0,-2-4-1 0,-4 0 26 16,0 1-7-16,-5 0 10 0,-1 2 9 0,-1 1 76 15,-5 3-23-15,-1-1 50 0,0 4-4 0,-3 0 1 16,-3 9-10-16,7-13-16 0,-7 13-6 0,5-9-18 16,-5 9-4-16,0 0-7 0,8-10-5 0,-8 10-4 15,0 0-4-15,0 0-7 0,0 0 6 0,7 10-13 16,-7-10 9-16,7 15-5 0,-5-5 2 0,4 1 0 15,-1 3-3-15,1-1-7 0,-1 0 8 16,0 0-7-16,-1-2 7 0,0-1 5 16,0 0-7-16,-4-10 1 0,6 12 0 0,-6-12-6 15,4 12 13-15,-4-12 18 0,0 0 50 0,4 10-3 16,-4-10-12-16,0 0-11 0,0 0-9 0,0 0-9 16,-5-9-6-16,5 9 2 0,-7-16-12 0,5 4-12 15,0 0 2-15,0-2-6 0,2 2-12 0,0-4-22 16,2-1-26-16,2-4-16 0,4 0-12 0,1-1-7 15,6-3-20-15,4 2-37 0,0 2-23 16,3-4-32-16,7-2 0 0,-3 1 18 0,12-5 4 16,-2-2 52-16,2 3-9 0,-3 0 12 0,3-1-25 15,-10 6 76-15,2 0-29 0,-2-1 91 0,-1-2-35 16,-4 3 147-16,-1 0-95 0,-4 3 137 16,-3-2 9-16,-1 7 2 0,-3 0 15 0,1 2-23 15,-7 4-25-15,-1 1-14 0,-4 10-16 0,0-14-14 16,0 14-6-16,-5-10-12 0,5 10-8 0,-15-2 2 15,15 2 29-15,-21 4-51 0,6 0 33 16,0 5-47-16,-1 3 17 0,1 3-22 0,0 2 26 16,1 4-37-16,1 1 38 0,3-3-43 0,3 5 39 15,0 0-6-15,4 0-17 0,2 0 9 0,2-2-9 16,2 0 4-16,3 1-1 0,2-2-1 0,-1-1-2 16,4-1 0-16,1 0-14 0,0-2 13 0,1-1-6 15,-1 1 3-15,0-2 3 0,1 0-4 16,-2-3 0-16,-1-2 0 0,-3 0-12 0,-1-2 14 15,-1 1 10-15,-5-9-12 0,4 16 0 0,-4-16-2 16,-2 16-1-16,-3-6-3 0,-5 0-51 16,0-1 31-16,0-1-36 0,-1 1 23 0,-3-2-56 15,14-7-32-15,-18 7-57 0,18-7-47 0,-16-3-270 16,16 3 38-16</inkml:trace>
  <inkml:trace contextRef="#ctx0" brushRef="#br0" timeOffset="15658.42">31067 3822 69 0,'0'0'441'16,"15"-6"-125"-16,-15 6-124 0,16-5-6 16,-16 5-60-16,0 0 0 0,16-2-45 0,-16 2 13 15,0 0-39-15,18 2 20 0,-18-2-52 0,10 5 37 16,-10-5-40-16,13 5 22 0,-13-5-3 0,10 7-9 16,-10-7-6-16,12 8-5 0,-12-8-12 0,11 6 12 15,-11-6-5-15,0 0-5 0,18 4 3 0,-18-4 1 16,16-4-3-16,-16 4-34 0,16-8 25 0,-6 0-29 15,-1-1 47-15,1-1-37 0,-3-2 36 0,2-1-34 16,-4-2 35-16,0 0-49 0,-2-1 54 16,0 0-43-16,-3 2 11 0,0 0 17 0,-2 3 7 15,0 1-1-15,2 10 3 0,-6-14-10 0,6 14 11 16,-10-6 36-16,10 6-44 0,-19 6 38 16,7 1-48-16,-1 6 37 0,-2 2-45 0,-2 5 28 15,1 3-6-15,0 1 11 0,3 1-9 0,0 0 6 16,1 0-3-16,3-3-3 0,2-1 7 0,3 1-25 15,1-5 5-15,3-3-29 0,3-2 33 0,4-2-55 16,1-3 26-16,-8-7-70 0,27 3-27 16,-5-8-42-16,6-5-32 0,2-5-31 0,0-2-241 15,0-6 105-15</inkml:trace>
  <inkml:trace contextRef="#ctx0" brushRef="#br0" timeOffset="16190.42">31513 3597 190 0,'12'-29'395'0,"-3"3"-102"0,-3 2-42 15,-1 2-18-15,-1 2-37 0,-4 3-29 16,2 1 7-16,-2 3-41 0,0 2 13 0,0 11 1 15,0-19 1-15,0 19-24 0,0-16-34 0,0 16-32 16,0-12-3-16,0 12-16 0,0 0-7 0,0 0-7 16,0 0-4-16,0 0-9 0,-6 13-11 0,6-1 10 15,0 5-2-15,-1 6-3 0,0 2-5 0,-1 4-4 16,1 5-23-16,-1 0-9 0,-2 2-3 0,0-1-4 16,0 1-7-16,-2-2-4 0,1 0-9 0,-1-4-5 15,1-5-29-15,1-1-66 0,1-2 32 0,-3-6-39 16,3-1-8-16,-1-6 20 0,4-9-19 0,-5 11 34 15,5-11 27-15,0 0 53 0,0 0 73 0,0 0 40 16,0 0 32-16,-8-14 48 0,7 4-31 16,1-2 53-16,0-2-68 0,0-1 53 15,1 0-60-15,0 1 31 0,-1-1-60 0,2 0 26 16,-1 3-36-16,2-2 19 0,-2 0-39 0,3 1 26 16,0-3-39-16,2 1 28 0,0 0-38 0,3-1 28 15,0-1-46-15,4 0-18 0,0 0-7 0,5-4-18 16,-2-1-23-16,3 1-23 0,0-2-5 0,1-1-106 15,0 0 137-15,1 0-80 0,-5 3 142 0,2-3-85 16,-4 3 158-16,0 3 17 0,-3 2 23 0,-4 5 8 16,2-3 3-16,-2 2 6 0,-4 3 12 0,3-1 24 15,-6 10-3-15,5-14 5 0,-5 14-13 0,4-11-29 16,-4 11-23-16,3-10-21 0,-3 10-8 16,0 0 3-16,0 0-19 0,0 0-8 0,0 0-6 15,0 0-4-15,-6 10-2 0,5 1-6 0,-1 3 1 16,2 5-2-16,-2 3-8 0,1 3-5 0,-1 5 5 15,0 0-4-15,-1 4 11 0,1 1-6 0,-5-1-7 16,4 1 9-16,-3-2-20 0,2-1-23 0,1-6-14 16,-1-1-3-16,0-2-4 0,0-2-8 0,0-5-17 15,2-2-37-15,1-3-61 0,1-11-29 0,-3 15 2 16,3-15-32-16,0 0-257 0,0 0 39 0</inkml:trace>
  <inkml:trace contextRef="#ctx0" brushRef="#br0" timeOffset="16742.41">31793 3621 517 0,'3'-11'403'15,"1"1"-86"-15,-3-1-59 0,-1 11-59 0,4-14-27 16,-4 14-20-16,2-13-16 0,-2 13-13 0,3-10 0 16,-3 10-34-16,0 0-10 0,3-11-20 0,-3 11-19 15,0 0-11-15,0 0-7 0,6-10-6 0,-6 10-7 16,0 0-15-16,0 0-9 0,19-4-7 0,-19 4-19 16,16 1-2-16,-16-1-6 0,17 4-5 0,-17-4 3 15,18 4 6-15,-18-4 9 0,20 5 5 16,-20-5 3-16,19 1 8 0,-19-1 2 0,0 0 5 0,22 0 2 15,-22 0 3-15,13-1 1 0,-13 1 0 0,17-9 1 16,-17 9 4-16,17-8-6 0,-10 1 3 16,4 0-2-16,-2-1 3 0,-3-1 6 0,2 0-2 15,0 0 0-15,0-3 2 0,-1 2-4 0,-2 2-3 16,-5 8 8-16,8-13 2 0,-8 13 8 0,7-10-5 16,-7 10 0-16,0 0-1 0,0 0-2 0,0 0 0 15,0 0-2-15,0 0 3 0,-7 9-5 0,-1-2 3 31,1 2-1-31,-2 3 0 0,2 0-2 47,-2 1 1-47,1-1 0 16,0 1 0 0,1-1 3-1,-1-1-2-15,4-1-1 0,-1-1-16 0,3 0 24 16,2-9-5-16,-7 15 2 0,7-15 1 0,-3 11 0 0,3-11-3 0,0 0-2 0,3 9 1 0,-3-9-2 0,0 0-1 0,17-2 0 0,-17 2-8 0,19-7 5 0,-7-1-9 0,-3 0 3 0,2-1-4 0,-1-1 2 0,-2-2 1 31,1 1 5-31,-1 0 2 16,-5 1 5-16,3 0 9 0,-6 10 1 0,3-13 1 0,-3 13-1 0,0-13-1 0,0 13 8 0,-3-8-2 0,3 8 2 0,0 0-3 0,-16-2-1 0,16 2-3 15,-19 6-3-15,7 2-2 0,-2-1-3 0,4 3 1 0,-4 1-3 0,3 2-1 0,2-2 2 0,-1 0-3 16,3 2 1-16,2-3 4 0,1 1 19 0,1 1-34 16,3-12 27-16,2 16-46 0,-2-16 29 0,7 14-65 15,3-8-16-15,-10-6-20 0,20 7-19 16,-20-7-16-16,28 0-10 0,-12-2-95 0,6-3 107 15,-1-2-112-15,-1-1-115 0,0-2 233 0</inkml:trace>
  <inkml:trace contextRef="#ctx0" brushRef="#br0" timeOffset="17058.41">32283 3439 352 0,'10'-14'209'0,"-1"-2"98"0,-1 2-59 0,-1 3-33 16,-4 2-23-16,4-3-30 0,-7 12-23 0,7-12-26 16,-7 12-21-16,6-10-19 0,-6 10-18 0,0 0-9 15,7-10-10-15,-7 10-8 0,0 0-4 16,0 0 3-16,0 0-14 0,15 6-2 0,-15-6-3 0,11 13-4 15,-5-4 2-15,2 2 2 0,-2 3-4 0,1-2-2 16,-2 3-7-16,3 2 1 0,-1 2 2 16,-1 0-1-16,2-1 3 0,-3-3 5 0,-1-1 1 15,-1 0-2-15,-2 0-1 0,-1-4 3 0,-1 1 4 16,-2-1 0-16,-1 0 7 0,-1-3 28 0,-1 0-21 16,6-7 28-16,-13 10-12 0,13-10 23 0,-17 4 3 15,17-4 6-15,-19-1-3 0,19 1 8 0,-19-9-3 16,8 0-22-16,2-4-7 0,-1-3-9 0,3-4-9 15,1-4-10-15,3-3-17 0,3-11-21 0,5-1-31 16,3 0-16-16,1-1-26 0,4 0 28 0,2 4-41 16,2-1 40-16,2 3-44 0,0 5-17 0,1 1-13 15,1 3-130-15,-1 3 91 0,-2 0-107 16,-4 6-181-16,-2 2 95 0</inkml:trace>
  <inkml:trace contextRef="#ctx0" brushRef="#br0" timeOffset="18358.41">27813 5102 499 0,'0'0'357'0,"0"0"-90"0,-5-7-38 15,5 7-37-15,0 0-39 0,-6-9-26 16,6 9-1-16,0 0-24 0,0 0 2 0,-7-9-12 15,7 9-15-15,0 0-13 0,0 0-12 0,0 0-9 16,-5-9-11-16,5 9-14 0,0 0 4 16,0 0-12-16,0 0 2 0,-2 13-1 0,2-2-2 15,1 6-2-15,0 6 32 0,-1 4-40 0,2 1 34 16,-1 11-45-16,1 2 42 0,-2 2-6 0,0 1-35 16,0 4 35-16,3 0-44 0,-3-2 41 0,0 0-37 15,1-1 34-15,-2 0-34 0,2-2 38 0,-2-2-38 16,1-3 37-16,0 0-32 0,-2-2 37 0,1-5-40 15,-1-4 46-15,-1 2-41 0,3-4 52 0,-2 0-57 16,0-3 53-16,1-2-45 16,0-2 39-16,1-5-45 0,-1 0 50 0,1 1-59 15,0-14 47-15,-2 19-55 0,2-19 55 0,2 16-44 16,-2-16 46-16,2 15-47 0,-2-15 42 0,7 12-2 16,-7-12-9-16,11 9 7 0,-11-9-6 0,18 7 10 15,-18-7-1-15,29 6-2 0,-8-5 0 0,4-2 1 16,3-2-2-16,7 0-28 0,2-2 30 0,2-1-42 15,1-2 43-15,3 0-36 0,0-4 35 0,1 3-36 16,-1-2 25-16,0 1-26 0,1-2 32 0,-3 1-31 16,-3 2 27-16,-2 1-24 0,-3-1 31 0,-2 2-40 15,-8 4 34-15,-6-2-53 0,-1 2 31 16,-16 3-59-16,22-6 48 0,-22 6-48 16,18-2 55-16,-18 2-35 0,0 0 41 0,13-3-40 15,-13 3 28-15,0 0-24 0,0 0 36 0,0 0-35 16,0 0 3-16,-5-10 1 0,5 10 2 0,-11-9-14 15,2 3-14-15,2-2 17 0,-3-2-1 0,-1 0 5 16,1 1 10-16,-3-4 5 0,3 2 7 0,-3 0 6 16,4-1-2-16,0 2 21 0,-1 0 13 0,1 3 13 15,3-1 7-15,-1 1-4 0,7 7-7 16,-11-11 17-16,11 11-7 0,-9-10 11 0,9 10 44 16,-8-8-65-16,8 8 42 0,0 0-51 0,-9-9 36 15,9 9-49-15,0 0 25 0,0 0-37 16,-5-7 34-16,5 7-39 0,0 0 43 0,0 0-41 15,0 0 37-15,19 3-45 0,-19-3 45 0,20 9-45 16,-5-1 39-16,0 0-41 0,2 1 46 0,-2 3-45 16,3-2 44-16,0-1-46 0,-2 2 49 0,1 2-50 15,-3-3 50-15,0 3-52 0,-1-2 50 0,-2-1-47 16,-1 3 49-16,-3-2-48 0,-1 3 48 16,-3-3-47-16,0 3 40 0,-4-1-42 0,-3 3 52 15,-3 5-59-15,-3-2 49 0,-8 4-24 0,-2-1-34 16,-2 0-62-16,-5 0-92 0,-4-1-148 0,-2-2-291 15,-3-1-161-15</inkml:trace>
  <inkml:trace contextRef="#ctx0" brushRef="#br0" timeOffset="20025.79">29185 5637 342 0,'0'0'317'15,"0"0"-58"-15,0 0-48 0,0 0-19 0,0 0-29 16,0 0-34-16,0 0-26 0,0 0-1 0,0 0-12 16,0 0-9-16,0 0-20 0,0 0-13 0,0 0-9 15,0 0-8-15,0 0-15 0,4-13 6 16,-4 13-6-16,18-15 0 0,-6 6-6 0,3-1-2 15,0-2 13-15,2 1-19 0,2-3 13 16,3-2-11-16,-3 0 16 0,0 2-20 0,-1-1 8 16,-1 1-7-16,-3 1-4 0,-1-2 1 0,-3 0-12 15,-3 5 15-15,-1-2 3 0,-6 12-4 0,1-14-2 16,-1 14 1-16,-9-13 0 0,9 13 0 0,-15-4-8 16,15 4 13-16,-27 2 2 0,5 4-2 0,3 3 19 15,-7 3-20-15,3 3 22 0,-1 5-25 16,5 1 13-16,0 2-14 0,1-1-4 0,6 4 6 15,3-3-1-15,4 1 2 0,0 2 5 16,8-1-7-16,0 0-12 0,5-1 17 0,3 3-6 16,5-1 2-16,2-2 1 0,2-1 0 0,3-2-2 0,0-1 3 15,-1-1-16-15,1-3 19 0,-4-2-6 16,-2 1 4-16,-2-4 0 0,-2 0-4 0,-2-2 2 16,-1 1 0-16,-4-1-6 0,-6-9 17 0,5 13-3 15,-5-13 6-15,-4 17 1 0,-5-9-6 0,-3 1 1 16,-5 3-10-16,-5-4 1 0,-1 0 7 15,0-1-14-15,-4-1 13 0,0 0 30 0,4-3-52 16,-2 1 14-16,7-3-46 0,18-1-42 0,-30 0-59 16,30 0-82-16,-19-6-42 0,19 6-237 0,-6-11 28 15</inkml:trace>
  <inkml:trace contextRef="#ctx0" brushRef="#br0" timeOffset="20759.79">29567 5759 342 0,'0'0'443'0,"0"0"-154"0,15-5-43 0,-15 5-57 16,0 0-48-16,0 0-32 0,0 0-19 0,14-3-21 15,-14 3-11-15,0 0-25 0,0 0 6 0,0 0-6 16,0 0-10-16,14-1-4 0,-14 1-1 0,0 0 0 16,0 0-9-16,17-4-12 0,-17 4 12 0,11-4 1 15,-11 4-4-15,12-8-1 0,-12 8-2 0,11-13-3 16,-5 7 3-16,-1-5-13 0,0 3 19 15,-2-2-5-15,-1 1-4 0,-2 9 1 16,0-20 0-16,-2 8 9 0,1 1-6 0,-3 2 16 16,-1-1-9-16,-1 4 22 0,6 6-25 0,-14-10 20 15,14 10-14-15,-19 0 2 0,8 3 1 0,-3 5-6 16,-1 6 11-16,-2 2-9 0,2 5 2 0,0 2-3 16,3 2-2-16,3-3-3 0,0-1-1 0,5 2-13 15,2-5 12-15,2 1-5 0,2-3 5 0,4 1-1 16,5-2 0-16,-1-5-1 0,4-3-4 15,2-2-15-15,3-3 3 0,0-4-17 0,5-4-24 16,6-3-1-16,-2-5-12 0,0-1 0 16,-2-2 9-16,-4-2 5 0,-1 1 18 0,-3-5 11 15,-5 4 0-15,-3 1 27 0,0-3 16 0,-3 2 21 16,-2 0 27-16,0 4-21 0,-2-1 52 0,-1 4-36 16,2 1 55-16,-4 11-66 0,4-18 44 0,-4 18-67 15,2-11 33-15,-2 11-54 0,4-10 29 0,-4 10-39 16,0 0 41-16,9-6-49 0,-9 6 46 0,0 0-47 15,19 2 41-15,-19-2-45 0,17 9 32 16,-6-2-33-16,0 0 37 0,-2 1-37 0,2 0 42 16,-3 0-46-16,-1-1 40 0,-1 0-41 0,1 1 3 15,-7-8 25-15,7 13-25 0,-7-13 9 0,3 11-1 16,-3-11 5-16,0 0 4 0,-1 14-2 16,1-14 43-16,0 0-48 0,0 0 38 0,0 0-42 15,0 0 44-15,-16-4-49 0,16 4 46 0,-4-17-46 16,2 6 43-16,2-3-44 0,3 2 45 0,0-5-51 15,3-1 49-15,0-1-51 0,3 2 50 0,0-1-41 16,1 5 43-16,-1-2-45 0,2 3 33 16,-1 2-36-16,0 2 46 0,0 3-49 0,0 0 50 15,-10 5-44-15,21-6 46 0,-21 6-48 0,19 5 36 16,-19-5-33-16,19 8 38 0,-12 1-44 0,0 0 52 16,-1 3-47-16,-2 2 44 0,-3 0-44 0,0-1 36 15,-2 3-36-15,-2 2-5 0,-1 2-3 0,-1-5-11 16,-1 2-16-16,-1-5-23 0,1 1-49 0,1-5-52 15,5-8-18-15,-8 9-5 0,8-9-38 16,0 0 51-16,-10-6-235 0</inkml:trace>
  <inkml:trace contextRef="#ctx0" brushRef="#br0" timeOffset="20910.79">30096 5618 882 0,'-4'-19'53'0,"1"-5"35"15,-3-8 26-15,0-1 12 0,-2-2-12 0,1-3-21 16,0 1 27-16,-1 0-39 0,2 2 48 0,1 3-51 16,1 8 29-16,0 2-14 0,2 4-14 0,-1 2-14 15,2 3-15-15,0 3-25 0,1 10-10 0,-2-14-24 16,2 14 38-16,0 0-6 0,0 0-5 0,0 0-13 15,18 12-21-15,-8-1-41 0,2 5-17 0,0 3-40 16,4 5-27-16,0 1-18 0,2 1 1 0,1 0-32 16,1 1 13-16,1-4-32 0,3 0 46 15,-4 0-108-15</inkml:trace>
  <inkml:trace contextRef="#ctx0" brushRef="#br0" timeOffset="21659.79">30316 5503 723 0,'21'14'62'0,"-4"-4"24"0,-4-3 25 16,3 0-8-16,-16-7 14 0,19 8 21 0,-19-8 3 15,19 3-22-15,-19-3-13 0,15-2-25 0,-15 2-4 16,16-7-3-16,-16 7 0 0,14-9-19 0,-8 0 12 15,1 1-23-15,-4-2 21 0,-1-2-42 0,-1 1 40 16,-1 1-42-16,0-3 8 0,-3 2-2 0,1-1-6 16,-2 1-4-16,-2 2-2 15,-1 2-14-15,2 0 10 0,5 7-6 0,-14-5 3 0,14 5-3 16,-19 0 1-16,19 0 33 0,-20 8-40 0,8 0 22 16,2 2-19-16,-3 5 36 0,1-1-50 15,2 3 32-15,3 0-35 0,1-3 2 0,2 2 4 16,2 0-9-16,1-1 15 0,2-4-6 0,1 1 8 15,4 0 1-15,1-4-2 0,-7-8 2 0,19 10 0 16,-19-10-12-16,27 2 20 0,-10-4-22 0,0-1 8 16,3-5 24-16,-2-2-36 0,1-1 30 0,-5-2-32 15,3-2 0-15,-6 0 13 0,2 0 32 16,-4 0-34-16,-2 3 30 0,-4 2-30 0,3 0 45 16,-6 10-37-16,7-15 42 0,-7 15-58 0,5-13 47 15,-5 13-39-15,0 0 34 0,0 0-40 0,0 0 38 16,0 0-38-16,0 0 35 0,0 0-45 0,1 13 41 15,-1-13-29-15,0 12 34 0,0-12-38 16,4 16 39-16,-4-16-39 0,6 14 39 0,-6-14-49 16,10 11 50-16,-10-11-46 0,15 7 47 0,-15-7-41 15,20 0 38-15,-8-4-40 0,5-3 39 16,1-5-44-16,-1 0 46 0,3-6-45 0,-1-3 10 16,-2-3 3-16,0-2 1 0,0-3 1 0,-6-3 0 15,2-5-36-15,-3-2 46 0,-4-6-44 0,0 0 47 16,-3-4 0-16,-3-1-1 0,-2 0-1 0,-2 2-1 15,-1 4-7-15,-2 6 55 0,-2 3-40 16,2 5 62-16,0 7-56 0,-1 5 33 0,-1 4-47 16,0 5 36-16,9 9-45 0,-18-5 31 0,18 5-35 15,-22 11 47-15,8 3-56 0,3 2 11 0,-1 9 1 16,2 4 1-16,4 2 2 0,1 4-2 16,2 1 5-16,3 5 6 0,1-1-6 0,1-1 0 15,3 2 1-15,0 0 41 0,1-2-51 0,4-2 42 16,-1-1-44-16,4-3 43 0,3-3-43 0,-2-1 43 15,2-6-50-15,1-3 44 0,-1-8-48 16,1 0 35-16,2-6-44 0,-1-3 23 0,0-4-35 0,5-5 33 16,-2-2-28-16,-1-3 9 0,3-6 4 15,-4-2 7-15,-2-2 0 0,-4 4-32 0,-2-4 62 0,-2 3-15 16,0 0 45-16,-3 4 11 0,-2 5 7 16,1-1 8-16,-5 10-18 0,7-15 6 15,-7 15-31-15,0 0-8 0,5-8 2 0,-5 8 2 16,0 0-2-16,-1 12-4 0,1-12-7 0,-4 18 3 15,1-7 1-15,2 3-5 0,-2 3-9 0,2-1 37 16,1 1-67-16,-1 0 25 0,1 0-67 0,1-1-15 16,2 1-49-16,-1-5-69 0,2-1-76 0,0-2-338 15,-4-9-151-15</inkml:trace>
  <inkml:trace contextRef="#ctx0" brushRef="#br0" timeOffset="21810.79">31108 5013 479 0,'-5'-23'353'0,"1"1"-70"0,0 6-93 16,-3 1-10-16,3 5-88 0,-2 1-10 0,6 9-50 16,-9-9-16-16,9 9-33 0,0 0-14 0,-16 2-19 15,16-2-14-15,-7 13-20 0,7-13-29 0,0 17-67 16,4-6-157-16,0 4 252 0</inkml:trace>
  <inkml:trace contextRef="#ctx0" brushRef="#br0" timeOffset="22394.79">31251 5131 338 0,'0'0'357'0,"19"-3"-76"0,-19 3-106 0,25-8 14 16,-10 1-72-16,-1 1 0 0,3-1-46 0,-3-1 26 15,2-2-53-15,-3 4 28 0,-13 6-51 0,21-8 18 16,-21 8-41-16,0 0 36 0,21 0-40 0,-21 0 37 16,12 9-30-16,-7 0 43 0,-1 1-49 0,-2 1 39 15,-2 2-45-15,0 2 45 0,-1 2-36 0,-1 1 42 16,-2 3-45-16,0 0 38 0,0-1 5 15,1-2-10-15,-2-1-6 0,3-2-2 0,1-2-5 16,-1 1-2-16,1-5-3 0,1-9-14 0,1 19 14 16,-1-19 0-16,4 14-2 0,-4-14 0 0,14 8 5 15,-14-8-10-15,24 0-9 0,-7-5-16 16,6 0-53-16,5-8 3 0,2-2-21 0,-1-3 19 16,0-1 6-16,1-3 10 0,-3-3 13 0,-3 0 11 15,-1-2 9-15,-3-1 15 0,-1-1 20 0,-6 3 18 16,-2 6 17-16,-4 0 7 0,-3 4-4 0,-4 2-17 15,0 3 41-15,-1 1-45 0,-3 0 37 0,-2 4-49 16,-2-1 55-16,8 7-50 0,-18-3 38 0,18 3-48 16,-22 3 16-16,8 4-31 0,1 0 38 0,-2 4-42 15,2 3 38-15,-1 1-43 0,3 2 28 0,0 1-22 16,3-2 40-16,1 3-45 0,3-4 41 0,2 0-43 16,1-1 41-16,2-2-44 0,1-1 42 0,4 2-6 15,1-4-40-15,1-1 41 0,5-1-43 0,2-5 33 16,2 1-51-16,2-4 40 0,3-2-51 0,-1-2 49 15,1-3-43-15,-3-1 10 0,0-2 6 16,-2-3 7-16,-2-2 11 0,-2 2 9 0,-3-1 6 16,-1 0 18-16,-1 4 11 0,-2 0 52 0,-1 2-30 15,-5 9 19-15,4-12-20 0,-4 12-10 0,0 0-20 16,0 0 5-16,0 0-17 0,0 0 8 0,0 0-20 16,-14 9 20-16,11 1-24 0,-3 0 1 0,3 3-4 15,-3-1 23-15,5 1-28 0,-2-1 16 0,3 1-35 16,2-1 30-16,-2-1-54 0,2-1 30 0,5-2-62 15,1-1 17-15,-8-7-70 0,17 5-34 16,-17-5-21-16,27-3-9 0,-13-4-266 0,4-2 89 16</inkml:trace>
  <inkml:trace contextRef="#ctx0" brushRef="#br0" timeOffset="23310.79">32046 4931 119 0,'0'-39'343'0,"-1"0"-96"16,-2-4-27-16,0-1-46 0,-1 0-7 0,2 4 1 15,-4 1-24-15,3 5-13 0,0 9-8 0,0 1-11 16,0 6-10-16,0 2-31 0,1 2-8 0,0 3-17 15,2 11-8-15,-1-13-12 0,1 13 4 0,0 0-8 16,0 0-3-16,4 11 25 0,0 1-37 0,-1 8 27 16,3 4-3-16,1 7-7 0,-2 4-37 0,4 4 32 15,-2 2-40-15,-1 3 31 0,1 1-47 16,-4-1-1-16,3-1-5 0,0 0-7 0,2-2-4 16,-3-3-2-16,-1-3-5 0,-1-9-4 0,1-1 2 15,0-4 6-15,-2-5 7 0,1-3 14 0,-3-13 6 16,3 15 7-16,-3-15 4 0,0 0 0 0,0 0 11 15,0 0-33-15,13-7 43 0,-11-1 10 0,2-3 9 16,2-4 1-16,-1-6 12 0,2 1-1 0,1 1-5 16,0-3-7-16,0 4-8 0,1 0-1 0,0 2-4 15,0 2-2-15,-1 3 0 0,-1 1 1 0,1 4-1 16,-8 6 39-16,17-9-48 0,-17 9 1 0,0 0 0 16,20 1 2-16,-20-1-3 0,13 12 1 0,-8-1-1 15,-1 0 0-15,-2 3-6 0,-2-1 0 0,-1 3-2 16,-1 2 2-16,-4 3 2 0,1-2 0 0,-2-1 1 15,-2 3 4-15,0-5 1 0,0 0 38 16,1-3-55-16,-1-1 25 0,0-2 48 0,1 0-42 16,1-2 55-16,-1-1-45 0,8-7 52 0,-9 11-40 15,9-11 35-15,-9 9-35 0,9-9 20 0,0 0-38 16,0 0 16-16,0 0-27 0,0 0 16 0,0 0-26 16,13-3 28-16,-3-5-37 0,8-1 30 0,0-1-49 15,1-4 39-15,4-1-39 0,2-2 3 0,-4-2 4 16,5-3 9-16,0-2 3 0,-1-2 5 0,1-3-1 15,4-9 3-15,-2-2-3 0,0-1 39 16,-3-3-47-16,-2 0 49 0,-3-4-45 0,-4-1 5 16,-4 8-2-16,-4-2 4 0,-1 1 2 0,-5-1 9 15,0 3 11-15,-2 2 5 0,-2 0 12 0,0 4 13 16,-2 8-4-16,1 1-9 0,-2 3-4 0,1 2-10 16,-2 5-5-16,1 2-1 0,-2 4-3 0,7 9-3 15,-13-11-2-15,13 11 1 0,0 0 3 0,-22 7-4 16,12 1 1-16,-2 6-2 0,2 5 2 0,0 2-8 15,0 9-1-15,1 3 17 0,0 3-16 0,3 3-3 16,0 3 14-16,1 2-1 0,2 2-13 0,0 0 12 16,3 1-10-16,0-3 8 0,2 0-8 0,2-1 18 15,1-5-15-15,4-3 14 0,0-2-18 16,0-3 22-16,4-4-23 0,-1-7 17 0,1-3-14 0,4-3 10 16,2-4-29-16,3-6-14 0,3-3-9 15,3-2-12-15,5-7-9 0,2-2-2 0,0-4 8 16,1-4 4-16,-1-3 10 0,2-5 10 0,-7 0 3 15,0-7-1-15,-7 5 44 0,-3-2-50 0,-3-2 57 16,-1 1-71-16,-4-1 36 0,-2 4 12 16,-1-2 8-16,-6 9 5 0,0 0 13 0,-3 4 2 15,-1 3-9-15,-1 2 3 0,-1 1 0 0,-3 3 4 16,0 1 4-16,6 8-4 0,-17-9 0 0,17 9-3 16,-20 0-7-16,20 0-4 0,-26 9 1 15,10-2-2-15,3 3-2 0,-2 2 40 0,3 5-44 16,2-2 36-16,0 2-39 0,2 1 32 0,1 1-39 15,4-2 33-15,1 1-36 0,1-2 5 0,2 1 2 16,1 1 2-16,1-2 1 0,3 3 2 0,3-3-1 16,1-1-6-16,1-1-4 0,0-4-9 0,3-3-13 15,-2-4-17-15,6 0-17 0,-2 0-26 0,3-4-40 16,2-3-16-16,1-2-1 0,1-2-45 0,0-2-254 16,3-1 129-16</inkml:trace>
  <inkml:trace contextRef="#ctx0" brushRef="#br0" timeOffset="23694.79">29780 6259 577 0,'-25'13'424'15,"3"-3"-124"-15,4 0-42 0,2-3-93 0,6-3-10 16,10-4-56-16,0 0 5 0,0 0-44 16,0 0 15-16,26-8 0 0,10-6-14 0,20-8-31 15,15-5 46-15,27-9-47 0,13-6-4 0,8 1-4 16,10-4-3-16,11-1 4 0,6-1-20 0,5-1-3 15,-2 0 8-15,-1 3 0 0,1 1-5 0,-6 0-5 16,-4 0-13-16,-8 4-9 0,-8 2-1 0,-7-1-12 16,-10 4-3-16,-6 0-7 0,-25 8-34 0,1 1 55 15,-6 4-32-15,-3-2 29 0,-6 3-46 0,-5 1-24 16,-16 5-24-16,-4 2-26 0,-7 1-109 0,-10 2-184 16,-4 3 145-16</inkml:trace>
  <inkml:trace contextRef="#ctx0" brushRef="#br0" timeOffset="38402.68">28661 8567 862 0,'-5'-11'383'0,"3"0"-43"0,-1 1-112 0,0 1 11 16,3 9-91-16,-5-14 16 0,5 14-81 0,-4-11 30 16,4 11-70-16,0 0 27 0,-5-9-53 0,5 9 44 15,0 0-59-15,-1 16 49 0,1-2-6 0,0 6-12 16,1 8 2-16,3 10-5 0,0 5-2 16,2 14-26-16,1 5 33 0,0 1-44 0,1 1 45 15,0 0-37-15,0 0 33 0,0-2-5 0,-1-2-10 16,-1-5 42-16,1-8-65 0,0-4 42 0,-2-3-68 15,1-5-6-15,0-1-13 0,0-3-12 16,-2-8-22-16,2-3-52 0,-2-5-9 0,0-5-15 16,-4-10-57-16,5 10-18 0,-5-10-69 0,0 0-202 15,9-9 29-15</inkml:trace>
  <inkml:trace contextRef="#ctx0" brushRef="#br0" timeOffset="38718.68">28751 9149 372 0,'-12'-63'314'0,"-1"1"-59"15,-2-2-9-15,0 3 7 0,-1 2-47 0,0 2-45 16,-1 6 11-16,0 2-57 0,0 9 12 0,2 3-30 15,-2 1 19-15,2 2-50 0,0 1 58 16,2 4-63-16,-1-2 30 0,4 4-48 0,1 0 25 0,0 4-47 16,5-1 19-16,3 2-32 0,2 2 22 0,3-4-31 15,4 1 34-15,5-3-42 0,3 1 36 16,6 1-40-16,2 3 36 0,4 3-35 0,1 0 38 16,1 4-50-16,2 3 47 0,2 4-40 0,-6 3 37 15,1 5-35-15,-1 4 35 0,2 4-40 16,-1 5 26-16,-5 2-21 0,-3 4 29 0,-3 5-25 15,-7 1 36-15,-2 4-32 0,-6-3 34 0,-4 8-37 16,-5 2 32-16,-3 0-12 0,-2 2 1 0,-6-2-1 16,-2 9 7-16,-3-3-5 0,1 0-5 0,-2-1-10 15,5-8-19-15,0 1-40 0,-1-3 35 0,3 2-53 16,-2-1 39-16,3 0-41 0,0 1 10 0,4-3-30 16,0 3-38-16,3-1-26 0,3-1-17 15,3-6-29-15,3 2-11 0,3-4-49 0,3-2-168 16,2-3 148-16</inkml:trace>
  <inkml:trace contextRef="#ctx0" brushRef="#br0" timeOffset="39067.68">29019 9072 500 0,'8'-8'432'0,"-3"-1"-129"0,-5 9-36 0,3-13-89 16,-3 13 4-16,-3-10-82 0,3 10 45 0,0 0-62 15,-16-4 33-15,16 4-64 0,-22 12 39 0,8-1-57 16,-3 4 34-16,0 5-55 0,0 2 23 15,1 2 3-15,0 2-51 0,4-1 48 16,2 2-12-16,2-4 7 0,2 1-1 0,3 0-3 0,3-5 36 16,1 3-47-16,3-2 37 0,6-2-56 0,1-2 50 15,2-2-54-15,6-4 46 0,1-4-46 16,3-4 43-16,2-3-49 0,1-4 2 0,6-4 5 16,0-2-8-16,-1-4 14 0,-2-1-2 0,-2-3-36 15,-4-2 55-15,-5 0-43 0,-1-3 48 0,-6-1-47 16,-4 1 48-16,-5 1-46 0,-3 1 43 0,-3-1-48 15,-4 1 58-15,-2 3-46 0,-5 3 45 0,-3 4-46 16,-4 3 42-16,-3 4-43 0,0 5 33 16,-4 1-37-16,-4 7 38 0,0 2-47 0,2 2 34 15,3 2-65-15,2 2 7 0,4 0-69 16,8-1-56-16,1 1-42 0,8-4-47 0,3-4-51 16,2-8-176-16,9 14 48 0</inkml:trace>
  <inkml:trace contextRef="#ctx0" brushRef="#br0" timeOffset="39385.68">29514 8983 857 0,'18'-11'397'0,"-8"1"-34"16,1 1-76-16,-11 9-98 0,9-11 48 0,-9 11-53 15,3-9 0-15,-3 9-57 0,0 0 4 0,0 0-44 16,0 0 0-16,0 0-28 0,0 0 4 0,0 0-37 16,-19 9 17-16,15 4-29 0,-1 0 16 0,1 9-26 15,1-1 20-15,1 4-30 0,4 3 27 0,0 0-31 16,2 7 16-16,2 2 1 0,1 0-6 0,2 2-4 15,1 1 43-15,0-1-58 0,2 3 1 16,-1-1 6-16,4-1-4 0,-2 1 0 0,1 1 7 16,-1-2 3-16,0-3-1 0,0 2-1 0,0-3 2 15,-1-1-4-15,0-3 5 0,-3 0-3 16,-3-2-14-16,2-8 14 0,-6 0 12 0,1-6-2 16,-2-2 0-16,-2-2 1 0,-2-2-3 0,1 0 2 15,-6-3-2-15,-1 0 1 0,9-7-17 0,-25 4-7 16,7-7-11-16,-6-3-21 0,-6-7-60 0,-1-4 8 15,-8-10-31-15,-2-9-70 0,1-5-69 16,0-7-44-16,3-10-22 0,0-8-154 0,9-8 48 16</inkml:trace>
  <inkml:trace contextRef="#ctx0" brushRef="#br0" timeOffset="39534.68">29395 8567 619 0,'13'-17'427'0,"-6"2"-32"0,-1 5-140 15,-1 2-9-15,-5 8-85 0,9-14 8 0,-9 14-95 16,6-10 51-16,-6 10-74 0,0 0 33 0,0 0-63 15,0 0 7-15,0 0-20 0,4 13 25 0,-2-2-61 16,-1 7 3-16,1 5-41 0,2 4-77 0,2 8-107 16,3 3-44-16,2 3-254 0,3 0-48 0</inkml:trace>
  <inkml:trace contextRef="#ctx0" brushRef="#br0" timeOffset="39834.68">29923 9094 352 0,'0'0'468'0,"11"6"-164"0,-11-6-16 0,0 0-103 16,0 0-17-16,2 8-46 0,-2-8 6 0,-4 11-51 16,-1-2 24-16,0 2-63 0,-4 1 41 0,4 2-54 15,-3 1 33-15,3-1-13 0,0 2-9 16,0 0-7-16,1 0 3 0,3-2-26 0,1-2 13 16,1 1 3-16,3-2 4 0,2 2 1 0,2-3 2 15,3-1-3-15,0-3-2 0,2-3-5 0,-13-3-1 16,32 0 1-16,-13-2-13 0,1-4-5 0,3-3-33 15,-2 0 60-15,-3-5-36 0,0 2 67 16,-4-3-31-16,-2-2 35 0,-2-2-45 0,-5-3 30 16,-1 0-55-16,-7 1 45 0,-2-2-46 0,-4 2 35 15,-6-1-49-15,-5 3 35 0,-3 3-52 0,-5 2 34 16,-3 4-48-16,-4 3 32 0,-1 6-56 0,-4 1-1 16,1 4-51-16,0 2-98 0,-1 3-52 15,1 1-25-15,-1 3-222 0,2 0-12 0</inkml:trace>
  <inkml:trace contextRef="#ctx0" brushRef="#br0" timeOffset="40185.68">28448 9952 46 0,'-12'13'788'15,"3"-4"-279"-15,1-3-144 0,8-6-68 0,-12 11-74 16,12-11-34-16,-8 9-36 0,8-9-27 0,0 0 4 15,0 0 3-15,0 0 14 0,35-7 4 0,-2-3-10 16,10-2 3-16,15-7-5 0,8-2-15 0,10-3-13 16,24-7-16-16,8-1-8 0,6 0 13 0,1 0 3 15,7-2 5-15,-1 2-4 0,3 0-5 0,2 1-8 16,1-1-9-16,-6 5-4 0,-4 0-19 16,-7 3-7-16,-25 4-4 0,-5 1-1 0,-6 2-18 15,-6 1 28-15,-8 3-33 0,-17 1 15 0,-5 4-27 16,-6 0 20-16,-8 4-25 0,-2-2 24 15,-6 3-17-15,-16 3 23 0,20-7-14 0,-20 7-56 16,0 0-1-16,0 0-33 0,0 0-34 0,0 0 3 16,-30 0-77-16,8 6 5 0,-4-2-106 0,-9 5 12 15,3 3-61-15,-5-1-76 0,1 1-32 0,-1 1-445 16,-1 2-495-16</inkml:trace>
  <inkml:trace contextRef="#ctx0" brushRef="#br0" timeOffset="40885.68">29122 10005 698 0,'0'0'431'0,"3"-13"-44"0,-3 13-145 0,3-10-11 16,-3 10-62-16,0 0 18 0,1-13-66 0,-1 13 19 15,0 0-69-15,0 0 25 0,0 0-42 0,0 0 35 16,0 0-29-16,5 13 14 0,-3 2-17 0,-2 5-4 15,0 6-9-15,1 11-3 0,-1 1 51 16,1 6-58-16,-1 4-3 0,3 4 20 0,-1 12 0 16,0 1-9-16,-1-4 3 0,0-8-2 0,-1-3-7 15,4-3-1-15,-2 1-8 0,0-6-8 16,0-1 1-16,-2 0 46 0,3-5-62 0,-2-6 43 16,-1-3-53-16,0-1 49 0,0-2-55 0,0-5 48 15,0-1-64-15,0-5 41 0,-1 0-66 0,1-13 34 16,0 19-77-16,0-19 24 0,-1 9-92 0,1-9-6 15,0 0-62-15,0 0-39 0,0 0-34 16,-7-6-33-16,7 6-308 0,-6-15-176 0</inkml:trace>
  <inkml:trace contextRef="#ctx0" brushRef="#br0" timeOffset="41202.68">28953 10825 829 0,'0'0'476'0,"-16"-4"-99"0,16 4-84 0,0 0-58 16,-16-4-56-16,16 4-22 0,0 0-56 0,0 0-17 15,-16-1-18-15,16 1-13 0,0 0-2 0,0 0 5 16,-8 11 3-16,8-11-11 0,3 19-4 0,2-5-19 16,-1 1 54-16,5 1-65 0,0 1 41 0,4 0-52 15,0-2 45-15,3 1-58 0,2-4 53 0,3 1-59 16,2-3 55-16,0-2-62 0,4-5 49 0,3 1-63 16,1-5 37-16,6-5-63 0,5-3 35 15,-1-5-55-15,9-4-10 0,-4-5 23 16,1-2 13-16,-2-2 12 0,-3-1 8 0,-11 4 13 15,-1-1 15-15,-7 2 34 0,-3 4 34 0,-6 5 38 16,-5 0 9-16,-4 4 20 0,-5 10 2 0,-2-11-3 16,2 11-8-16,-16-5-14 0,-2 9-17 0,-7 3-11 15,-10 5-18-15,-2 6-9 0,-11 5-12 0,-2 2-10 16,2 2-22-16,1 2 6 0,2-1-112 16,2 3-11-16,6-3-103 0,10-3-103 0,3 0-143 15,2 0-381-15,3-1-429 0</inkml:trace>
  <inkml:trace contextRef="#ctx0" brushRef="#br0" timeOffset="44354.73">24810 8217 448 0,'0'0'552'16,"-10"-9"-133"-16,10 9-115 0,0 0-67 0,-6-8-46 15,6 8-53-15,0 0-20 0,0 0-25 0,0 0-16 16,0 0-19-16,-7 8-8 0,10 4-14 0,-2 5-6 16,3 6-5-16,1 2-17 0,0 7 11 0,3 2-9 15,-2 4 38-15,1-2-49 0,-1 3 29 0,4-2-55 16,-5 2 8-16,4-3-65 0,-2 0-45 16,0-2-70-16,2-4-4 0,-2-6-86 0,-1-4-271 15,2-4-72-15</inkml:trace>
  <inkml:trace contextRef="#ctx0" brushRef="#br0" timeOffset="44637.73">24800 8220 311 0,'-21'-31'496'16,"-2"-1"-140"-16,1 1-21 0,0 4-98 16,1 2 11-16,2 1-86 0,1 1 53 0,4 6-80 15,1-1 22-15,2 3-75 0,1 2 26 0,3-1-64 16,3 3 32-16,3-1-64 0,2 2 46 0,1-1-61 15,5-3 49-15,6 0-52 0,4 3 44 0,3 0-52 16,3 2 48-16,4 4-58 0,1 2 47 0,3 3-42 16,-3 2 45-16,7 6-55 0,-5 1 54 0,-2 5-48 15,-2 3 46-15,-7 2-43 0,-2 1-2 0,-7 2-2 16,-1 2 13-16,-8 2 3 0,-1 1 3 16,-7 7-2-16,-2 2 1 0,-3-1 4 0,-2 0-10 15,-3-1-11-15,0-2-30 0,1 2-51 16,-2-2 36-16,4-1-24 0,0-1-34 0,1 0-48 15,3-3-32-15,2-2 20 0,5-1-49 0,0-1-41 16,4-1-162-16,3 0 153 0</inkml:trace>
  <inkml:trace contextRef="#ctx0" brushRef="#br0" timeOffset="45303.73">24950 8747 372 0,'9'5'272'0,"1"1"-34"16,-3 1-51-16,-7-7 5 0,17 5-3 15,-17-5-32-15,14 1-21 0,-14-1-22 0,22-6-8 16,-11-1-18-16,7-4-24 0,-4-3-3 0,8-3-16 15,-3-3 0-15,3-2-39 0,1-5 21 16,-1-3-2-16,-3-4-8 0,5-7-6 0,-2-2-1 16,-4-6-3-16,0-4-16 0,-7-2 12 0,2-4-37 15,-8 1 6-15,-1 0 8 0,-3 8 23 0,-2 0 31 16,-3 3 14-16,-1 2 17 0,-2 5 2 0,-1 4-9 16,-2 3 10-16,-2 6-11 0,2 5-16 0,0 5 10 15,-3 3-3-15,3 5-10 0,-1 6-4 0,11 3-7 16,-21 1-9-16,8 5 2 0,0 5 32 15,0 7-42-15,2 3 40 0,2 8-53 16,1 6 0-16,4 5 4 0,3 2 7 0,1 6 5 16,4-1 1-16,2 9 0 0,3 1 1 0,4-2-8 15,0-3 3-15,3-3 39 0,-3-9-62 0,6-4 36 16,-1-1-56-16,4-2 27 0,0-4-59 0,1-4 39 16,0-6-40-16,2-2 22 0,-3-9-8 0,2-1-12 15,0-6-18-15,1-3 11 0,-1-6-4 0,3-5 18 16,-1-3-6-16,-4-3 19 0,-1-2 11 0,-2-4 5 15,-7-2-2-15,-2-2 22 0,-6 3 4 16,0-2 42-16,-6 1 14 0,-1 2 15 0,-1 0 14 16,-4 3-8-16,2 5-4 0,-6 2-54 0,2 4 47 15,-1 3-9-15,-1 3-15 0,12 5-1 16,-20 0-12-16,4 4-2 0,3 3-4 0,-2 6-3 16,2 1-5-16,-1 2-2 0,4 1-2 0,2 1-8 15,1 2 7-15,0-1-3 0,5-1 49 0,1 0-55 16,2-1 39-16,1 0-59 0,3-1 39 0,2-2-58 15,0 0 28-15,3-4-44 0,2-2 31 0,1-1-44 16,-13-7 23-16,24 3-18 0,-24-3 7 0,31-6 1 16,-13-2 17-16,-3-3 12 0,4-3 3 15,-6 0 5-15,-1-4 6 0,-2-2 10 0,-2 0 12 16,-2-3 5-16,-1 1 25 0,-2 2 2 0,-1 3 33 16,-1 1 12-16,1 5 25 0,-1 0 4 15,-1 11-19-15,1-18-21 0,-1 18-20 0,0-11-10 16,0 11-10-16,0 0-5 0,0 0-11 0,0 0 1 15,0 0-4-15,0 18-4 0,0-8-2 0,0 5-14 16,0-1-2-16,3 3-7 0,-2-1 32 0,4 2-86 16,-2-2 14-16,1-1-62 0,2 0-17 0,2-1-49 15,-2-3-33-15,2-4-31 0,1 0-8 16,-9-7-17-16,20 5-267 0,-20-5-35 0</inkml:trace>
  <inkml:trace contextRef="#ctx0" brushRef="#br0" timeOffset="45455.71">25833 8317 677 0,'8'-20'322'16,"-3"1"-17"-16,-1 6-61 0,2 0 13 0,-3 3-15 15,-3 10-42-15,2-16-31 0,-2 16-41 0,4-10-30 16,-4 10-25-16,0 0-12 0,0 0-12 16,0 0-22-16,0 12 7 0,0-12-14 0,0 19-1 0,0-6-10 15,0 1-22-15,2 1-25 0,0-1-60 16,1 1-24-16,1 0-53 0,-2-2-57 16,2-2-18-16,1-1-327 0,-5-10-106 0</inkml:trace>
  <inkml:trace contextRef="#ctx0" brushRef="#br0" timeOffset="46287.73">25856 8033 324 0,'-10'-26'378'0,"3"4"-98"0,-1 3-46 15,3 4-36-15,-2 3-54 0,4 0-36 16,3 12-27-16,-6-12-18 0,6 12-8 16,0 0-18-16,0 0-11 0,0 0-11 0,0 0-12 15,2 11-18-15,3-1-1 0,4 4-10 0,2 3 21 16,1 1-17-16,4 5 17 0,-3 2-4 0,2 2 8 15,1-1-16-15,-2 2 20 0,-1-2-2 0,-1 1 24 16,0-1-13-16,-2 1 8 0,-1-5-10 0,-2 2 5 16,0-1-7-16,-2-4-4 0,1 4 1 0,1-4 9 15,-3-3-13-15,0 0 8 0,-2-5-8 0,2 1 6 16,-4-12-9-16,4 17-1 0,-4-17 7 16,4 13 32-16,-4-13 6 0,0 0 2 0,3 8-6 15,-3-8-9-15,0 0-7 0,0 0-7 16,8-12-7-16,-5 2 10 0,1-5-19 0,0-6 12 15,0-2-12-15,2 0 6 0,1-8-5 0,1 1 7 16,-3 5 1-16,3 3 28 0,-1-1-4 0,0 5 10 16,-2 3-1-16,0 1-7 0,-1 4-7 0,0 1-16 15,-4 9 10-15,10-10 0 0,-10 10-7 0,0 0-1 16,0 0 0-16,19 4-1 0,-13 3 1 0,1 5-5 16,-2 0-11-16,0 4 13 0,3 3 0 15,-3 1-2-15,2 1-3 0,0 1-3 0,-3-2-7 16,5-2-25-16,-1 1-20 0,1-2 3 0,-2-5-2 15,2-2-29-15,3 1-12 0,-3-6-20 16,1 0 2-16,-10-5 14 0,23 1-8 0,-23-1 25 0,28-8-10 16,-15 0 43-16,2-3-9 0,-2-3 42 15,-1-2-3-15,-2-2 47 0,-2 0-1 0,0-5 22 16,-2 1 1-16,-1-2-6 0,-1 2 14 0,-2-1 13 16,2 5 14-16,-3 1 4 0,-1 3-7 15,3 2 4-15,-3-2-9 0,0 14 24 0,1-18-44 16,-1 18 26-16,0-16-51 0,0 16 31 0,0-10-51 15,0 10-2-15,0 0-4 0,0 0-13 0,0 0 9 16,0 0-2-16,0 0 2 0,-4 9-2 0,4 2-2 16,0 4 0-16,0 3-35 0,0 7 42 0,3 1-13 15,-2 3 10-15,4 6-2 0,-1 6-1 0,0 1-2 16,1 2 32-16,0 4-42 0,2 9 30 16,1 2-43-16,1 0 23 0,-2 5-35 0,4-1 30 15,-2 3-22-15,4-1 2 0,2 2 8 0,1-6 25 16,0 0-24-16,1-3 25 0,1-2-35 15,2-2 39-15,-2-4-24 0,1-1 26 0,-2-3-25 16,-2-7 24-16,-2-3-28 0,1-2 28 0,-2-1-27 16,-2-2 33-16,-2-8-35 0,-2-3 28 0,-3-4-19 15,-2-1 47-15,-1-4-25 0,-3 1 59 0,-2-3-32 16,-4-4 65-16,0 1-31 0,9-6 58 0,-25 2-28 16,5-4 60-16,-4-6-51 0,-6-3 40 15,-4-4-16-15,1-4-33 0,-9-9 20 0,-2-1-53 16,5-5-12-16,-1-4-16 0,4-2-11 0,6-3-8 15,0-3-50-15,10-4 14 0,2-3-54 0,6 0 3 16,6 6-92-16,5-2 0 0,8-11-83 16,6 0-17-16,6-1-62 0,9-3-47 0,4-2-53 15,17-15-310-15,6 2-248 0</inkml:trace>
  <inkml:trace contextRef="#ctx0" brushRef="#br0" timeOffset="47271.73">26919 7965 292 0,'0'-15'367'16,"0"0"-103"-16,0 0-56 0,0 0-24 15,0 1-18-15,0-1-20 0,2 1-2 0,-2 4 6 16,0 10-9-16,0-19-5 0,0 19-30 0,0-13 4 16,0 13-44-16,0 0 1 0,-3-12-15 15,3 12-13-15,0 0-7 0,-12 16 27 0,6-5-43 0,-2 6 31 16,1 3-45-16,-1 0-11 0,0 4 12 0,3 0 0 15,0-2-2-15,1 2 1 0,3-2-4 16,1-3-3-16,1-1 0 0,3-2-3 0,1-2 1 16,4-3-1-16,0-2 1 0,1-4 0 0,-10-5 2 15,27 2-1-15,-12-4-12 0,5-6 17 16,-4-1-1-16,2-3 1 0,-4-2 27 0,-1-1-30 16,1-1 26-16,-6-2-31 0,-2 1 29 0,-2 1-32 15,-4-1 33-15,0 2-39 0,-2-1 51 0,-2 1-29 16,-1 3 0-16,-2-1 1 0,-2 3 3 0,4 1 2 15,-1 2 0-15,-1-1-3 0,7 8-11 0,-12-10 9 16,12 10 3-16,0 0-6 0,-13-3 0 16,13 3 36-16,0 0-44 0,-12 7 38 0,12-7-42 0,-5 13 34 15,5-13-50-15,4 21 12 0,-3-10 10 16,4 5-1-16,2 3-1 0,1 0 2 0,3 0 1 16,-1-3-2-16,4 0-10 0,0-3-4 15,2-1 17-15,0-2 5 0,2-3 4 0,0-4-6 16,-18-3-7-16,32 0 7 0,-9-6-1 0,-4-3-11 15,3-1 47-15,-4-4-42 0,1-4 38 0,0-1-40 16,-6-5 39-16,1-1-39 0,-5-1 41 0,-2-5-47 16,-3 3-8-16,-4-7 14 0,-2-4-1 0,-2-2 5 15,-2-1-40-15,-2-5 47 0,-6-6-40 16,0-4 35-16,-2 1 13 0,-3 2-13 0,0-1 11 0,3 9 4 16,0 11 17-16,3 5 16 0,1 3 41 15,2 7-55-15,1 2 15 0,-2 7-37 16,2 2 38-16,9 9-52 0,-14-7 0 0,14 7 5 15,-19 11 0-15,9 4 1 0,-2 6-37 0,2 8 46 16,1 3-62-16,0 7 58 0,4 0-26 0,3 6 24 16,0 0-27-16,4 3 42 0,0 0-3 0,3 8 3 15,5-1 53-15,-2-8-55 0,5 4 40 0,-2-8-47 16,2-5-6-16,3 0 9 0,-1-2-1 0,3-4 12 16,1-3-2-16,2-2-6 0,0-4 7 15,1-3 4-15,2-4-5 0,-1-7-8 0,0-1 6 16,3-5-6-16,-2-4-1 0,4-1-3 0,4-7-9 15,0-4-6-15,2-3-38 0,-2-3 0 16,-2-2-93-16,-2-2-53 0,-1-2-86 0,-2-3-21 16,-4-1-450-16,-4 3-269 0</inkml:trace>
  <inkml:trace contextRef="#ctx0" brushRef="#br0" timeOffset="47671.73">27659 7593 106 0,'-6'-11'679'0,"6"11"-190"0,-6-8-173 0,6 8-30 0,-9-8-105 15,9 8 10-15,0 0-89 16,-15-5 31-16,15 5-81 0,-14 6 38 0,6 1-65 16,-1 1 35-16,0 2-50 0,-1 6 39 0,1 1-8 0,2 1-18 15,2 4 2-15,-2-2-7 0,4 2 42 16,1 1-49-16,2-3 35 0,0-2-49 0,2 0 43 16,3-2-51-16,2 0-10 0,-1-2 55 0,2-3-53 15,1-3 11-15,2-2 41 0,-11-6-46 0,21 4 41 16,-21-4-47-16,28-8 50 0,-10 0-57 0,-3-4 52 15,0-4-50-15,-3-1 11 0,2-7-1 0,-4-2 0 16,-1-6-41-16,-1-3 38 0,-6-1-30 16,-2-7 43-16,0 0-36 0,-4-3 45 0,-3-3-41 15,-1-7 48-15,-1 12 8 0,1 4 11 16,0 5 23-16,1 4 8 0,2 8 8 0,0 3-7 16,2 5-22-16,-1 3-3 0,1 0-10 0,3 12-5 15,-4-10-5-15,4 10-7 0,0 0 2 0,-3 10-7 16,3 1-27-16,4 6 30 0,0 4-25 0,4 9 29 15,1 3-31-15,1 2 31 0,1 1-30 0,2 3 33 16,2 2-42-16,2 7 12 0,0-2-37 0,-4-6-36 16,2 0-53-16,-4-3-81 0,2 1-79 0,1-4-66 15,0-3-231-15,0-4-130 0</inkml:trace>
  <inkml:trace contextRef="#ctx0" brushRef="#br0" timeOffset="48606.73">28643 6992 267 0,'-7'-14'595'0,"0"3"-127"0,0 1-170 0,0 2-2 0,7 8-99 0,-8-14 13 16,8 14-91-16,-9-7 16 0,9 7-94 0,0 0 46 15,-11 15-31-15,7 1 4 0,0 0-4 16,3 9-11-16,2 2-8 0,2 8-29 0,2 3 17 16,5 3-41-16,-1 2 31 0,5 5-46 15,2 2 44-15,-4-10-53 0,2-1 48 0,1 0-53 16,0-3 45-16,-2-1 0 0,1-4-30 0,-3 0 23 15,-2-4 8-15,-2-5 19 0,-1-1-16 0,-4-4 2 16,-2-4 9-16,-1 1 10 0,-5-1 5 0,-2 1 5 16,-3-3 2-16,-6 0-5 0,0-1 9 0,-4-1-4 15,-2-3-2-15,0 0-1 0,-2-1-1 0,1-1-4 16,1 1-1-16,5-3-9 0,18-2-9 0,-27 6 2 16,27-6-13-16,-21 2-31 0,21-2-27 0,0 0-9 15,0 0-9-15,0 0-13 16,0 0-7-16,0 0-23 0,10-5-11 0,9-4-19 15,3-1-3-15,7-2-5 0,0-2 38 0,3-1 0 16,0-1 45-16,0-2-5 0,0 1 38 0,0-1-7 16,0 0 44-16,-2-2 10 0,-2 2 9 0,-3-1 19 15,-1 1 19-15,-4 0 18 0,-5 2 31 0,-1 1-16 16,-5-2 42-16,0 5-37 0,-2-1 40 0,-4 4-26 16,0-3 23-16,-3 12-32 0,1-16 6 0,-1 16-12 15,-2-14 21-15,2 14-9 0,-5-12-17 0,5 12-17 16,0 0-10-16,-14-5-12 0,14 5-8 15,-11 3-29-15,2 4 18 0,2 1-21 16,-1 2 18-16,-1 7-25 0,1 0 12 0,-2 3-15 16,5 0 18-16,-1 2-2 0,1-1-10 0,2 0 0 15,2-2-10-15,1-2-11 0,1-1-11 0,2 1-9 16,2-5-5-16,1 1-8 0,1-3 7 0,1-3-10 16,1 0 2-16,-9-7 0 0,16 2 3 0,-16-2 2 15,20-2-30-15,-9-4 55 0,0-1-42 0,-1-4 59 16,-3 0-44-16,1-6 58 0,-2-2-41 0,-3 2 46 15,-1-5-36-15,-2 1 42 0,0 2-27 16,0-1 66-16,-2 3-18 0,2 5 61 0,-1-1-19 16,0 3 15-16,1 10-36 0,-1-15 3 0,1 15-41 15,-2-12 22-15,2 12-27 0,0 0 6 0,0 0-19 16,0 0 18-16,-4 10-28 0,4-10 12 0,0 17-49 16,0-5 5-16,0 0-68 0,3 2 15 15,1-1-43-15,0 1-3 0,2 0-36 0,2-3-36 16,1-1-33-16,0-2 5 0,0-3-46 0,-9-5-217 15,20 5 38-15</inkml:trace>
  <inkml:trace contextRef="#ctx0" brushRef="#br0" timeOffset="49239.73">29152 7492 429 0,'5'-15'433'0,"1"0"-103"0,-3-2-40 15,-3 0-17-15,3 0-69 0,-3 3 22 0,1 0-53 16,-1 2 32-16,0 1-71 0,0 11 14 0,0-18-54 16,0 18 1-16,0-11-45 0,0 11 10 15,0 0-31-15,0 0 19 0,0 0-37 0,0 0 14 16,5 16-22-16,-2-3 16 0,4 2-37 0,-4 2 20 15,2 3-50-15,0 0 39 0,3-1-49 0,1 0 41 16,-3-2-61-16,3-2 73 0,-1-1-49 0,-2-5 56 16,-1-1-46-16,-5-8 55 0,9 13-46 15,-9-13 43-15,0 0-34 0,16 3 41 0,-16-3-36 16,10-10 53-16,-4 0-29 0,1-2 27 0,0-5-42 16,-1-4 49-16,0 0-36 0,0-1 16 0,1-2-20 15,0 3 44-15,-1 0-41 0,0 2 34 0,-1 4-43 16,0 3 36-16,-2 0-40 0,-3 12 31 0,7-13-45 15,-7 13 51-15,0 0-41 0,0 0 39 0,0 0-68 16,18 3 56-16,-12 5-58 0,2 0 23 16,0 3-40-16,2 1 37 0,3-1-45 0,0 2 34 15,2-3-31-15,-1-2 32 0,-1 0-34 16,2-4 44-16,1 1-22 0,-16-5 33 0,28 0-19 16,-28 0 29-16,29-5-20 0,-15 0 27 0,-1-3-32 15,0 0 48-15,-1-5-22 0,-3 2 46 0,-1-3-29 16,1-2 52-16,-3 3-2 0,-4-3-8 0,2 0 1 15,-3-2-7-15,1 3-16 0,-4 1 21 0,2 2-1 16,-2-2-27-16,0 4 44 0,2 10-12 0,-5-15-9 16,5 15-14-16,-9-7-6 0,9 7-2 0,-14 5-10 15,5 1-7-15,-5 6-25 0,3 4 33 0,0 1-32 16,0 4 34-16,-1-1-28 0,3 3 27 16,1-3-20-16,1 2 5 0,3-5-51 15,3 0 48-15,2-5-50 0,1 1 42 0,1-3-56 16,1-1 48-16,5-3-51 0,-9-6 40 0,16 4-39 15,-16-4 39-15,21-5-35 0,-8-2 45 0,2-4-29 16,-2-3 44-16,1-2-37 0,-3-1 60 0,0-1 1 16,0-2 20-16,0 1 19 0,-3 2 10 0,3 1 6 15,-5 3 7-15,1 1-3 0,-2 3-14 0,-1 0-9 16,-4 9-12-16,9-8-3 0,-9 8-4 0,0 0 6 16,0 0-8-16,12 7-5 0,-8 2-8 0,2 6-7 15,-2-1-1-15,0 7-16 0,1-1-33 16,-2 2-55-16,1 2-44 0,-2-1-149 15,-2-5-122-15,2 4-362 0,0 1-290 0</inkml:trace>
  <inkml:trace contextRef="#ctx0" brushRef="#br0" timeOffset="49839.73">30399 6824 448 0,'-2'-23'444'16,"-2"6"-115"-16,-1 0-75 0,0 3-68 0,-4 2-15 16,1 3-28-16,-1 2-26 0,-2 2-18 0,11 5-16 15,-22 2-15-15,7 4 17 0,-2 8-53 0,-2 5 48 16,0 4-69-16,4 4 47 0,-1 2-49 0,6 1 50 15,2 1-7-15,7-4 1 0,1 2-1 16,2-2-52-16,6 4 46 0,3-4-59 0,3-1 60 16,4-2-50-16,3-4 43 0,1-4-47 0,3-2 43 15,-3-5-45-15,2-3 35 0,0-4-37 0,-2-2 33 16,1-6 7-16,0 2-3 0,2-4-9 0,-5-4-2 16,-2 0-2-16,2-5-1 0,-5-1-5 0,-4-2-7 15,-2-1 2-15,-4-3-25 0,-1-1 36 16,-5-1-37-16,-2-1 39 0,-3-3-35 0,-5-1 43 0,0 6-33 15,-2 7 33-15,-2 1-45 0,-2 2 42 16,-5 5-36-16,2 3 29 0,-1 2-43 0,2 2 29 16,3 2-58-16,16 1 16 0,-30 4-46 15,30-4 7-15,-22 4-36 0,22-4-8 0,-10 7-26 16,10-7-15-16,0 0-16 0,0 0 6 0,0 0-10 16,27-2 49-16,-8-4-64 0,3-4-15 0,6-3-115 15,-1-1 261-15</inkml:trace>
  <inkml:trace contextRef="#ctx0" brushRef="#br0" timeOffset="50422.73">30615 6650 927 0,'22'-22'236'0,"-2"0"5"0,0-2-46 15,-2-1-31-15,0 2 41 0,-6 5-60 16,-3 2 75-16,0 2-16 0,-2 4 14 0,0 1-47 0,-3 1-15 16,-4 8-48-16,8-9-11 0,-8 9-28 15,0 0-1-15,0 0-30 0,-1 16 8 16,-2 0-24-16,-1 4-8 0,0 5-2 0,0 8-4 16,1 2-9-16,0 1-4 0,3 0-46 0,3-1 2 15,2 2-40-15,1-1 28 0,1-4-59 0,0 0 50 16,3-4-10-16,1 0-9 0,-1-6 5 0,1-3-12 15,-2-2 34-15,3-2-6 0,-2-4 30 0,-1 0-19 16,-2-5 21-16,-7-6-24 0,12 7 50 0,-12-7-19 16,0 0 19-16,0 0-7 0,13-7 23 0,-13 7-12 15,3-18 24-15,-2 6-32 16,0-3 21-16,-1 0 10 0,0-4 7 0,0-1 5 16,2 1 0-16,-1 1 4 0,1 0 0 0,1 2-9 15,-2 4-11-15,2 1 7 0,-1 1-6 0,-2 10 3 16,5-15-9-16,-5 15-1 0,9-7-1 0,-9 7-6 15,0 0-4-15,21 6 9 0,-13 1 52 0,1 1-57 16,-1 4 40-16,-3 1-51 0,1 2 45 0,-4 2-51 16,0-4 46-16,-5 3-52 0,0 2 52 0,-2 1-51 15,-2 0 51-15,0-2-8 0,1-2-8 0,1-5-7 16,0-1-3-16,5-9-19 0,-8 15 6 16,8-15-9-16,0 0-4 0,0 0 0 0,0 0-33 15,-4-9 34-15,5-3-48 0,3-2 51 16,5-9-27-16,0-3 7 0,1-5 8 0,2 0 6 0,2 1 5 15,1-2 7-15,-1 5-7 0,2-1 22 16,0 6-1-16,0 3 5 0,-4 5 5 0,2 2-5 16,-2 4 3-16,-12 8 2 0,20-2-11 0,-20 2 3 15,21 10 2-15,-8 2 14 0,0 2-13 0,-1 2-1 16,-1 3-1-16,1 4 1 0,2 2-12 16,-2 3 53-16,1-1-57 0,-2 1 52 0,0 0-50 15,-1-1 44-15,-1-1-8 0,-2-2-43 0,0-1 29 16,-3-3-28-16,1-3 40 0,-4 1-41 0,0-4 41 15,-3-1-41-15,0 0 40 0,-3-3-43 16,2-2 30-16,3-8-35 0,-13 12 32 0,13-12-47 0,0 0-6 16,-21-4-40-16,21 4-30 0,-20-19-26 15,10 3-43-15,-3-8-6 0,0-3-65 0,1-6-209 16,2-6 109-16</inkml:trace>
  <inkml:trace contextRef="#ctx0" brushRef="#br0" timeOffset="51657.73">31162 6432 21 0,'2'-12'420'0,"-1"1"-129"0,-1 11-83 15,6-17-47-15,-6 17-19 0,3-7-32 0,-3 7-20 16,0 0-25-16,0 0-4 0,17 2-16 0,-17-2-28 16,12 14 18-16,-3-3-24 0,-1 6 14 0,3 3-53 15,-1-2 58-15,3 8-21 0,0 1 14 0,-1 3-30 16,1-2 23-16,-1 3-27 0,0-3 9 0,1 2-32 16,-1-2 28-16,-2-2-10 15,-1-5 13-15,0 1 9 0,-2-2 10 0,2-4 7 16,-3-1 9-16,2-4-6 0,-2-1 11 0,-3-1 19 15,-3-9 9-15,8 12 18 0,-8-12 31 0,7 8-48 16,-7-8 30-16,0 0-65 0,0 0 49 0,0 0-55 16,23-4 45-16,-23 4-53 0,10-12 47 0,-5 3-57 15,0-3-6-15,-1 1 0 0,0-4 1 0,0 0 1 16,-3 2 7-16,1-1 2 0,0 3 11 0,-2 11 31 16,2-20 2-16,-2 20-10 0,0-15-9 15,0 15-18-15,-4-13 5 0,4 13-6 0,-7-6-4 16,7 6-3-16,0 0-5 0,0 0 0 0,-25 5 2 0,16 1-10 15,2 4-4-15,-3 0 9 0,4 4-1 16,-1-1 0-16,2 2 40 0,2 2-53 16,0-1 45-16,3-1-51 0,0 0 39 0,4 0-64 15,1 0 58-15,2-1-61 0,3-2 50 0,5 1-58 16,0-4 42-16,4-3-43 0,0-5 39 0,1 0-46 16,7-3-10-16,1-4-16 0,6-3-22 0,-2-4-29 15,1-2 44-15,-1-4-34 0,-1 0 77 0,-5-5-14 16,-1-1 47-16,-4-1-29 0,-4-1 46 0,0 1-4 15,-7 1 43-15,-2 5-26 0,-5 4 57 16,4 3-49-16,-6 2 50 0,-1 11-60 0,-1-12 46 16,1 12-37-16,0 0 27 0,0 0-47 0,-22 8 41 15,13 1-6-15,-4 7-3 0,2 1 0 0,-1 0 0 16,2 2 2-16,1 0-5 0,3-1-3 0,-1-3-4 16,7-1-5-16,0-1-2 0,3-2-7 0,2-1-6 15,3-2-5-15,2 0-11 0,4-3-13 0,-14-5-18 16,32 0-62-16,-8-5 31 0,1-3-31 0,3-4 19 15,1-4-8-15,-2-3 30 0,-2-5 9 0,1-4 31 16,-5-1 4-16,-2-5 44 0,-2-3-14 0,-4-1 45 16,-2-3-3-16,0-5-5 0,-3-8-5 0,-2 7 11 15,-1 4 15-15,2 1 13 0,-2 6 24 16,-1 3 28-16,-1 8 14 0,0 3-12 0,-2 5-27 16,1 4-21-16,0 3-20 0,-2 10-16 0,0 0-8 15,0 0-8-15,0 0-7 0,0 0-4 0,-5 22-2 16,2-5 25-16,2 8-23 0,-3 2-16 0,2 10-4 15,-1 0-19-15,-2 4-24 0,1 2-38 0,-1 3-22 16,-1-2-15-16,1 2-52 0,-4-1 32 0,-1-2-41 16,-1-2 2-16,1-2 21 0,-3-4 4 0,-1-4 64 15,-1-3 50-15,-1-3 13 0,-1-5 53 0,-5 0 21 16,4-9 16-16,-4 0 7 0,1-4 2 0,-3-1 11 16,0-4 6-16,2-2 57 0,2-1-62 15,-1-3 44-15,2-1-70 0,4-1-10 0,1-2-9 16,4 0-14-16,1 1-5 0,2-1-6 0,7 8-16 15,0-18 4-15,7 9-6 0,3-2-12 0,5 0-12 16,13-4-6-16,2 0-2 0,8 1-5 0,3 2 1 16,11-4-39-16,2 1 40 0,4 3-56 0,-1-1 40 15,2 2-52-15,0 0 21 0,1 1-27 0,-2 1 3 16,-10 3-3-16,2 0 4 0,0-1 21 0,-3 4 14 16,1-2 24-16,-5 4 27 0,-1-2 24 0,-3 3 16 15,-7 0 12-15,-4-2 6 0,-2 4 5 0,-7 1 52 16,-2-2-52-16,-2 1 55 0,1 3-48 0,-16-5 46 15,14 9-44-15,-14-9 48 0,3 12-24 16,-3-12 23-16,-12 21 4 0,-6-9-18 0,-8 7-6 16,-10-2-12-16,-13 7 18 0,-10-2 18 0,-8 2-2 0,-10 1-3 15,-28 7-8-15,-8-1-14 0,-9-1-3 16,-8 2-23-16,-9 1 3 0,-11 2 13 0,-9 2-2 16,-13 1-27-16,-10 4 24 0,-10 6 5 15,-15 3 13-15,-10 6 0 0,-12 8 6 0,-15 8-2 16,-12 6-12-16,-14 10-18 0,-10 5 30 0,-5 13-56 15,-7 5-1-15,-1 6-10 0,3 1-8 0,9-1 33 16,9-2 10-16,12 0-31 0,15-5 24 0,18-5-29 16,14-8-1-16,15-9 0 0,24-9-3 0,17-10-10 15,21-9 25-15,25-11-23 0,19-12 19 16,29-13-3-16,11-2-4 0,16-8-4 0,5-4-7 16,12-4-16-16,19-7-25 0,-18 3 31 0,18-3-33 15,0 0 30-15,9-8-50 0,3 2-6 0,4-2-16 16,5-1-15-16,-1 1-20 0,3 0-4 15,3 0-6-15,-3 1-2 0,6-2-13 0,-3 2-2 16,-2 0-20-16,0 0-38 0,2 3-55 0,-5-4-90 16,0 2-415-16,-7-1-287 0</inkml:trace>
  <inkml:trace contextRef="#ctx0" brushRef="#br0" timeOffset="61527.91">29329 7749 313 0,'-33'-13'359'0,"-2"4"-103"0,-5 2-55 0,-2 3-42 15,-1 0-7-15,-2 4-36 0,-4 4-13 0,-2 0-6 16,-10 4-4-16,-2 4-3 0,2 0 7 0,-2 3-44 16,0 4 37-16,-1 2-31 0,3 4 33 0,0 1-46 15,1 8 38-15,1 1-57 0,1 6 31 0,3 6-41 16,1 4 39-16,-1 1-46 16,-5 20 46-16,14-13-49 0,-9 17 53 0,16-14-12 15,0 4 4-15,6 3-7 0,2 2-43 0,7 3 54 16,2 1-26-16,6 0 22 0,5 5-8 0,4-8 29 15,5 2-24-15,6 0-2 0,4-2 5 0,2-1-6 16,9 0-2-16,-1-1-2 0,5-2-7 0,4-1-19 16,3-1 13-16,3-2-3 0,4-4-3 0,3-1-1 15,4-3-8-15,7-4 4 0,6-3 0 0,4-1-5 16,17 4-5-16,-9-12 50 0,4-5-58 0,1-2 48 16,6-6-56-16,2-2 46 0,3-5-51 15,3-3 3-15,3-5 0 0,0-6-3 0,0-5 5 16,1-2 51-16,-3-5-59 0,2-4 50 15,-3-4-71-15,-2-3 6 0,0-3 4 0,1-4-6 16,11-10-23-16,-3-5 31 0,-20 4-16 0,12-12 28 16,-9-4-18-16,-2-4 26 0,-18 6-23 0,10-15 31 15,-4-2 2-15,-16 9 0 0,9-13 26 0,-13 9-11 16,-3-3 23-16,-3-4-5 0,-2-2 10 0,-3-1 18 16,-6-1 17-16,-4 4 20 0,-4-2 7 0,-7 1 6 15,-4 1-3-15,-7 2-14 0,-4 1 8 0,-5 2-38 16,-7-3 13-16,-5 1-42 0,-6 0 2 15,-6 2-54-15,-5-1-24 0,-5 4-25 16,-6 2-21-16,-1 3-9 0,-6 5 0 0,-2 4-14 0,-4 4 19 16,-1 2-16-16,0 6 10 0,-3 1-12 15,2 6 25-15,0 2-19 0,-1 2 30 0,3 5-33 16,1 0 37-16,0 3-34 0,0 3 37 0,1 2-38 16,0 2 60-16,9 3-36 0,0 1 43 0,2 2-36 15,0 2 45-15,2 1-35 0,3 2 41 0,-1 1-24 16,6-2 33-16,0 0-35 0,4 5 39 0,9-2 3 15,0-2-5-15,4 3-11 0,3-4 9 16,6 2-6-16,12-4-52 0,-24 6-66 0,24-6-96 16,-18 6-36-16,18-6-317 0,-17 8-112 15</inkml:trace>
  <inkml:trace contextRef="#ctx0" brushRef="#br0" timeOffset="61994.9">27950 9552 481 0,'14'-17'426'0,"-5"1"-93"0,1 5-49 16,-2 3-60-16,-3 0 22 0,-5 8-95 0,5-14 20 15,-5 14-70-15,0 0-13 0,-1-12-7 0,1 12-11 16,0 0 0-16,-26 0 39 0,7 8-55 0,-8 3-11 15,-5 6 1-15,-11 8-13 0,-6 5-24 0,-3 5 32 16,-4 5-28-16,-6 3 34 0,-13 10-28 16,-1 2 36-16,12-10-6 0,-11 12-1 0,13-15-9 15,2-2-1-15,2 0-4 0,1-5-6 0,9-1-5 16,3-5-8-16,10-8 45 0,7-4-58 16,3-2 37-16,7-2-85 0,1-3 34 0,6-2-69 15,11-8 11-15,-12 4-63 0,12-4-35 0,0 0-49 16,8-10-20-16,3-4-67 0,4-2 50 0,5-5 10 15,0-3 31-15,3-2-239 0,-2-1 125 0</inkml:trace>
  <inkml:trace contextRef="#ctx0" brushRef="#br0" timeOffset="62229.9">27121 9822 245 0,'5'-14'410'0,"-1"3"-91"0,-2 3-50 0,-2 8-49 0,1-17-40 16,-1 17-43-16,-4-11-5 0,4 11-52 0,0 0 27 16,-14-6-47-16,14 6 23 15,-15 5-37-15,3 2 24 0,-2 6-42 0,0 0 32 16,-3 4-56-16,2 5 43 0,-3 3-47 0,0 1 37 15,5 1-38-15,-1 0 32 0,2 1-39 0,1-1 36 16,3-4-18-16,2-2 7 0,2 0 2 0,4-3-2 16,2-2 2-16,2 0 1 0,4-2-2 0,3 0-2 15,4-2 0-15,2-2-3 0,4-2-1 0,1-5-14 16,4 0 60-16,1-2-61 0,2-1 3 0,-1-3-3 16,0 2-2-16,2 0-10 0,-4-1-39 15,1 1-45-15,-7-1-70 0,-1 1-106 0,-19 1-1 16,28 1-278-16,-28-1-64 0</inkml:trace>
  <inkml:trace contextRef="#ctx0" brushRef="#br0" timeOffset="62912.9">26018 11161 517 0,'-20'-10'441'0,"1"0"-100"16,0 1-78-16,1 0-64 0,0 2-37 15,3-1-31-15,1 2-13 0,1 2 46 0,4-1-38 16,9 5 38-16,-17-6-82 0,17 6 30 0,-11-11-72 16,11 11 40-16,-3-12-59 0,9 0-5 15,6-3-6-15,6-5 0 0,6-3-3 0,7 0-39 0,9-7 44 16,3-1-51-16,3 1 55 0,2 0-43 16,-2 2 18-16,0 0 23 0,-3 5-50 15,-8 4 28-15,-3 2-47 0,-1 3 27 0,-5 1-44 0,-4 4-10 16,-5 0-31-16,-3 2-26 0,-3 3 31 0,-11 4 15 15,16-7 26-15,-16 7 14 0,0 0 10 16,0 0 19-16,0 0 4 0,0 0 20 0,0 0 1 16,-12 13-1-16,2-5 17 0,-2 6 0 0,-2 0 2 15,1 1 0-15,1 1-4 0,0 0-1 0,3 3-1 16,0 0-16-16,4 1 29 0,1 1-18 0,2-1-4 16,0 5 1-16,5-1 3 0,1 1-3 0,5 3-5 15,0 3 2-15,4-2 0 0,1 0 11 16,2 2-16-16,2-2 10 0,1 4-7 0,2-1 11 15,-1 2-13-15,1 0 3 0,-2-2-4 16,0 1 8-16,-3-3-14 0,0 0 7 0,-3-2-4 16,-2-2 3-16,-2-5 0 0,-4-1 1 0,-1-5 5 15,-4-1 19-15,0 0-6 0,-1-2 29 0,-5 2-15 16,-1-3 32-16,-6 3-29 0,-1-3 23 0,-2-2 8 16,-2-1-8-16,-4 0-11 0,-1-3-11 0,-2-3-2 15,1 0-5-15,-1-2-7 0,-1-2-3 0,3-1-37 16,3-4 34-16,-1 1-45 0,4-3 33 0,5 2-45 15,2-3 17-15,2 0-49 0,6-3-23 16,3 2-16-16,5-4-15 0,4-4 7 0,8-3-43 16,8 0 11-16,3-2 2 0,13-6-10 15,1-2-16-15,5 1-198 0,2 1 215 0</inkml:trace>
  <inkml:trace contextRef="#ctx0" brushRef="#br0" timeOffset="63578.9">26972 11035 14 0,'0'0'448'0,"0"0"-145"0,-12-4-43 0,12 4-47 15,-20 2-16-15,4 2-37 0,-2 2-10 0,-1 2-16 16,-2 2-24-16,1 3-4 0,-1 2-17 16,0 3-24-16,1 2-34 0,1 4 16 15,4 0-30-15,1 1 23 0,4 1-47 0,2-4 36 0,2 1-29 16,5-2 28-16,2-1-30 0,3 1 28 0,2-2-27 16,5-3 23-16,0 1-43 0,4-5 37 15,1-2-31-15,3-2 26 0,-1-6-29 0,-2-1 18 16,4-2-23-16,0-1 20 0,2-6-35 0,-3-1 23 15,-2-3-14-15,1-1 15 0,-4-3-8 0,-3 0 8 16,-1-3 2-16,-6-1 11 0,1 0-7 0,-3 3 19 16,-2-1 23-16,-2 2 2 0,1 2 14 15,-1 3 5-15,-1-2 5 0,0 3 28 0,3 10-51 16,-5-15-9-16,5 15-4 0,-5-8-19 0,5 8 10 16,0 0-3-16,0 0-2 0,-10 6 1 0,10-6-7 15,-3 17-1-15,5-7-1 0,-2 3-37 0,2 3 36 16,4-1-5-16,2 3-36 0,0-2 30 0,1 0-32 15,2-3 22-15,0-3-45 0,-1-1 20 16,1-2-12-16,0-1 2 0,-11-6-7 0,21 4-8 16,-21-4 11-16,21-4-8 0,-10-1 18 0,-2-4 7 15,3-1 25-15,-5-1-3 0,1-3 20 16,-3-1 18-16,-1 1 25 0,0-1 20 0,-2 2 7 16,1 1 24-16,-2 2 39 0,-1 10-54 0,1-19 29 15,-1 19-67-15,2-13 28 0,-2 13-50 0,0 0 26 16,1-14-41-16,-1 14 32 0,0 0-52 0,0 0 48 15,0 0-46-15,7 14 7 0,-7-14-2 16,7 19 0-16,-2-5 0 0,3-2-5 0,0 1-14 0,2 0 14 16,0 0-2-16,0-2-1 0,-1-2-1 15,4 0-24-15,-3-2 36 0,-1-1-26 0,-9-6 23 16,21 6-21-16,-21-6 40 0,19-3-34 16,-19 3 34-16,19-9 0 0,-6 0-4 0,-2-2-1 15,2-3-10-15,-1-1 10 0,-1-1 2 0,-2 1-5 16,4-1 0-16,-3 1 0 0,-2 1 1 0,1 3-1 15,-2-2 23-15,1 2-29 0,-3 2 29 0,4 1-35 16,-4 0 15-16,-5 8-26 0,11-11-6 0,-11 11-11 16,11-9-12-16,-11 9-8 0,10-5-7 0,-10 5-17 15,0 0-23-15,18-3-16 0,-18 3 10 0,0 0-35 16,23-2 27-16,-23 2-28 0,19-1 13 16,-19 1-48-16,23-5 45 0,-23 5-180 15,22-6 283-15</inkml:trace>
  <inkml:trace contextRef="#ctx0" brushRef="#br0" timeOffset="63978.9">27762 10847 85 0,'0'-15'407'0,"0"1"-119"0,0 2-60 0,0-2-23 16,-1 3-31-16,0 1-34 0,-1 0 5 16,-3 1-42-16,5 9-7 0,-8-12-21 0,8 12 1 15,-17-7-21-15,17 7 4 0,-22 0-34 0,5 3 28 16,-2 3-27-16,0 3 25 0,-2 1-32 0,-3 5 23 15,2 1-29-15,2 2 26 0,-1 3-17 16,6-1 5-16,2-2-1 0,2 3-6 0,3-3-4 16,2 4 1-16,4-5 19 0,2 2-26 0,2-3-12 15,4 3 9-15,3-3 1 0,4-2-5 0,2-3-3 16,2-1 1-16,1-2-4 0,1-2-6 0,-1-5-4 16,1-1-5-16,0-1 6 0,2-5-6 15,-2-2 3-15,1-1 1 0,-4-1 4 0,1-2-3 16,-4-2 9-16,-4-2-9 0,1 0-6 0,-4-3 31 15,-3 2-21-15,0 0 48 0,-2 0-31 16,-1 3 63-16,0 0-39 0,-1 3 47 0,0 0-42 0,-1 2 41 16,2 9-57-16,-2-16 43 0,2 16-49 15,-1-13 32-15,1 13-50 0,0 0 41 0,-2-11-50 16,2 11 29-16,0 0-30 0,0 0 33 0,0 0-39 16,0 0 38-16,0 10-13 0,0-10-23 0,4 13-22 15,-4-13-25-15,5 14-49 0,-5-14-58 16,5 18-97-16,-5-18-4 0,7 18-314 0,-4-10-119 15</inkml:trace>
  <inkml:trace contextRef="#ctx0" brushRef="#br0" timeOffset="66079.89">27839 10501 507 0,'0'0'613'0,"2"-10"-174"0,-2 10-117 16,0 0-125-16,0 0 5 0,0 0-38 0,0 0-36 15,6 9-79-15,-5 3 25 0,0 3-48 0,0 5 29 16,-1 5-45-16,4 2 39 0,-1 0-52 0,2 5 40 16,0 1-8-16,1-2-13 0,2 1-37 0,1-3-4 15,0 2-20-15,1-3-38 0,-2-6-29 0,2-3-27 16,0-1-16-16,-1-2 5 0,1-4-14 16,-1-2 9-16,-2-5 21 0,-7-5 38 0,13 7-13 15,-13-7 52-15,0 0-17 0,10-9 60 0,-10 9-5 16,-3-20 61-16,-2 0 0 0,-5-1 27 15,-2-9-5-15,-3-3 26 0,-3-3-1 0,-5-10-16 16,-1-4 17-16,-1-1-53 0,0-1 58 0,1 0 10 16,2 2 15-16,1 2 32 0,6 12-50 0,5 3-17 15,1 2-17-15,1 8-25 0,3 3 3 0,1 2-17 16,2 4-2-16,0 5-7 0,2 9-2 0,2-18-9 16,-2 18 2-16,10-10-3 0,-10 10-12 15,17-3 2-15,-17 3 6 0,25 9 4 0,-11 1 39 16,3 3-49-16,-3 2-2 0,1 2-44 0,-1 3 46 15,-1 2-16-15,-3-4 18 0,1 4 5 0,-4-1 5 16,3 0-45-16,-6-1 50 0,3-3-47 0,-3 0 50 16,-2-1-45-16,3-2 40 0,-2-2-38 15,-1 0 46-15,2-1-48 0,-1-1 49 0,1 1-47 16,-1-1 46-16,1 0-46 0,3 0 48 0,0 0-50 16,2 1 50-16,0-1-53 0,4 0 56 0,0 2-48 15,0-1 47-15,1 0-47 0,-3-2 32 0,-1 0-33 16,1 2 45-16,-1 0-49 0,-4-1 56 15,3 1-48-15,-4 1 48 0,-1-3-46 0,-4 4 39 16,0-2 4-16,0 1-15 0,-2 1 11 0,-4 2-9 16,1-1 4-16,-5 2-4 0,1-1-2 0,0 0-2 15,-1-4-4-15,2 2-3 0,-2-3-27 0,0-1-25 16,1-2-32-16,0-2-72 0,9-5-85 0,-17 5-103 16,17-5-252-16,0 0-129 0</inkml:trace>
  <inkml:trace contextRef="#ctx0" brushRef="#br0" timeOffset="67030.89">28011 10693 106 0,'13'-10'603'15,"-13"10"-177"-15,9-7-140 0,-9 7-42 0,0 0-52 16,10-8-44-16,-10 8-61 0,0 0 12 0,0 0-43 16,13-2 13-16,-13 2-41 0,0 0 12 0,19 1-31 15,-19-1 32-15,16 4-39 0,-16-4 31 0,20 3-36 16,-20-3 28-16,21 1-30 0,-21-1 17 15,24-4-21-15,-24 4 35 0,23-5-38 16,-14-1 33-16,2 1-27 0,-2-4 23 0,0-1-34 16,-2-1 24-16,0-4-22 0,-3 1 38 0,0-2-31 15,-3-3 25-15,-1 0-2 0,-3-2 0 0,-1 0 12 16,-4 1 2-16,3 1 23 0,-1 5-5 0,-1 2 8 16,-1 1-10-16,0 3-1 0,8 8-7 0,-15-9-10 15,15 9-4-15,-19 4-7 0,9 3-3 0,-2 7-15 16,-1 4 13-16,-2 7-13 0,4 1 5 0,-1 5 6 15,3 2-2-15,1-1 1 0,5-4 0 0,0-2-3 16,3 2-10-16,4-3-1 0,4-3-12 16,2-2-2-16,0-1-6 0,7-5-8 15,1-3-8-15,2-5-14 0,3-3-20 0,3-3-14 16,-2-7-3-16,6-2-15 0,-1-6 0 0,-1-1 24 16,0-3 10-16,-5-3 28 0,-1 0 20 0,-4-3 30 15,-4-3 27-15,-5 7 1 0,-4-2 43 0,-1 2-25 16,-3 2 47-16,-2 3 4 0,-2 1-5 0,-2 2-13 15,0 4-17-15,-4 1-1 0,2 2-17 0,7 6-2 16,-20-4-13-16,20 4-1 0,-27 8-8 0,12-1-44 16,0 4 43-16,2 0-42 0,0 4 40 15,-1 2-52-15,5 0 53 0,2-1-42 0,1 1 42 16,4-2-47-16,0-3 38 0,2 2-50 0,4-3 27 16,3-1-1-16,1 0-58 0,4-3 35 15,1-4-44-15,-13-3 9 0,32 0-22 0,-12-5-10 16,1-4 17-16,-1-1 9 0,1-1 16 0,-6-3 12 15,3 0 21-15,-5 0 29 0,-2 0 21 0,-3 2 42 16,-1 0-13-16,-2 3 67 0,-5 9-63 0,5-15 55 16,-5 15-66-16,1-10 32 0,-1 10-56 0,0 0 35 15,0 0-50-15,0 0 31 0,0 0-44 16,0 0 28-16,-22 8-32 0,22-8 43 0,-9 15-49 16,7-5 44-16,-1 0-50 0,2-1 44 15,1-9-64-15,0 20 46 0,0-20-59 0,6 17 34 0,-1-9-50 16,-5-8 21-16,17 10-45 0,-17-10-2 15,20 1-10-15,-20-1-34 0,29-8 17 0,-15 2 18 16,2-3 12-16,1-2 45 0,-2-3 20 0,-2 1 21 16,-1-3 46-16,-2-2 25 0,-1 2 1 0,-1 0 39 15,-1 2 44-15,-3 4-14 0,1 1 4 0,-5 9-22 16,5-15-24-16,-5 15-27 0,5-11-19 16,-5 11 3-16,0 0-7 0,0 0-11 0,0 0-7 15,0 0-2-15,0 0-8 0,7 12-42 0,-7-12 39 16,2 16-50-16,-2-16 53 0,1 19-42 0,2-7 42 15,-2-2-56-15,3-1 45 0,-4-9-49 0,5 17 38 16,-5-17-34-16,9 10 46 0,-9-10-41 0,10 6 43 16,-10-6-65-16,0 0 72 0,17-8-41 15,-10 2 51-15,1-2-24 0,0-3 14 0,0-1-5 16,-2-1 1-16,1-2 1 0,-2 2-2 0,1-1 1 16,-1 0 0-16,1 4 1 0,-3 0-13 15,-3 10 13-15,7-15-9 0,-7 15 6 0,7-10 1 16,-7 10 1-16,0 0-2 0,15 5 0 0,-15-5-1 15,13 20-13-15,-7-5 11 0,0 4-5 0,-1 4-24 16,-2 2-57-16,0 2-65 0,-3 1-115 0,-5 9-18 16,2 0-306-16,-4 3-119 0</inkml:trace>
  <inkml:trace contextRef="#ctx0" brushRef="#br0" timeOffset="67413.89">26740 11807 119 0,'-37'10'816'0,"0"-2"-316"0,0-1-77 16,2 0-133-16,2 0-4 0,10-2-105 0,1 0 4 15,5-3-89-15,17-2 12 16,-21 6-55-16,21-6 36 0,0 0-50 0,0 0 65 0,17-16-49 15,16 0-2-15,19-8 1 0,12-7-11 16,31-11 9-16,8-4-1 0,14-6-2 0,12-4-15 16,10-3 8-16,9-3-5 0,4 0-6 0,6 0-2 15,2 1-11-15,4 0 51 0,-3 2-60 0,-6 5 0 16,-6 2-10-16,-8 3 5 0,-8 4 2 0,-8 4-12 16,-12 3 11-16,-13 5-14 0,-25 9 1 0,-10 6-22 15,-10 0 3-15,-14 6-25 0,-5-1 13 0,-6 5-22 16,-9 0 27-16,-4 3-11 0,-6 1 21 0,-11 4-10 15,13-3 21-15,-13 3-38 0,0 0 5 16,0 0-37-16,0 0 19 0,-19 9-63 0,3-4 35 16,-5 3-62-16,-1 1-25 0,-5 2-46 15,-2 0-104-15,-2-2-315 0,3 3-172 0</inkml:trace>
  <inkml:trace contextRef="#ctx0" brushRef="#br0" timeOffset="68481.89">27921 11581 158 0,'0'0'212'0,"0"0"-67"0,0 0-34 0,0 0-33 15,0 0 0-15,0 0-31 0,0 0 6 0,0 0-15 16,-7-8 21-16,7 8-10 0,0 0 20 15,0 0 6-15,0 0-4 0,0 0 12 0,0 0 3 16,0 0 3-16,-5-7-13 0,5 7-5 0,0 0 14 16,0 0 2-16,0 0-5 0,0 0-6 15,0 0 3-15,0 0-4 0,0 0-11 0,0 0-24 16,-5-9 6-16,5 9 4 0,0 0 47 0,0 0-40 16,0 0 42-16,0 0-57 0,0 0 34 0,0 0-54 15,-4-9 33-15,4 9-54 0,0 0 37 0,0 0-53 16,0 0 49-16,0 14-44 0,0-1 41 0,3 4-42 15,-1 8 38-15,1 1-43 0,1 8 34 16,0 3 9-16,1 0-14 0,-2 3-33 0,3 1 42 0,-3 2-43 16,3-2 42-16,-1 3-48 0,0 1 48 15,0-2-46-15,-3 1 46 0,2-1-55 16,1-1 51-16,-1-2-57 0,-1-2 28 0,-1-4-47 16,2-6 2-16,0-3-28 0,-3-1-26 0,2-5-39 15,-1 0-58-15,-2-6 6 0,2 0 2 0,-2-13-25 16,0 16-233-16,0-16 119 0</inkml:trace>
  <inkml:trace contextRef="#ctx0" brushRef="#br0" timeOffset="68797.89">27848 12350 60 0,'-10'-11'619'0,"-1"-1"-200"0,2 2-36 0,2 1-132 16,0 2 17-16,7 7-82 0,-11-10 13 0,11 10-81 16,-8-10 9-16,8 10-56 0,-6-6-28 15,6 6 16-15,0 0-42 0,-7-8 33 0,7 8-43 16,0 0 32-16,0 0-44 0,13 8 36 0,-3-3-39 15,2 1 36-15,2 0-51 0,6 3 50 0,-1-2-42 16,2 1 36-16,1-2-50 0,2-2 37 0,0 1-48 16,2-3 28-16,-2 1-38 0,3-3 34 0,-3-3-33 15,2 2 44-15,-1-5-32 0,-3 0 37 0,1-2-40 16,-1-3-4-16,-4 1 29 0,-1-5 1 16,-5 1 4-16,1-3 37 0,-4-1-38 15,-4 3 43-15,-1 0-32 0,-3 1 53 0,-1 14-48 16,0-17 46-16,0 17-52 0,-5-15 40 0,5 15-51 0,0 0 45 15,-23 3-46-15,9 5 41 0,-2 6-45 16,-4 7 32-16,-1 4-43 0,0 3 39 0,1 3-54 16,-1 2 27-16,3 0-81 0,3 3-64 0,-2-1-84 15,5 2-41-15,1 0-285 0,0 1-95 0</inkml:trace>
  <inkml:trace contextRef="#ctx0" brushRef="#br0" timeOffset="69479.89">26487 13426 270 0,'-8'-17'456'0,"2"4"-150"0,-2-1-78 0,3 0-50 16,1 3-40-16,0 0-23 0,2 1-18 0,2 10-10 16,-5-16-8-16,5 16-14 0,-4-13-14 0,4 13-21 15,-4-9 2-15,4 9-3 0,0 0 4 16,0 0-5-16,13 6 17 0,-4 6-22 0,5 5 22 16,1 14-26-16,4 5 43 0,3 15-40 0,1 7 8 15,3 9-5-15,-1 7 0 0,0 3 1 141,4 21 0-141,-1 0 19 0,-5-15-24 0,5 20 27 0,-2 4-37 0,-2-3-3 0,0-1-1 0,-4-19-8 0,0 1 26 0,-3 3-49 0,2-4 17 0,-3-1-45 0,1 0-9 0,0-5-39 0,-2-3-40 0,-1-1-26 0,0-8-10 0,-1-3-34 0,-1-7 9 0,-5-15-51 15,1-1-145-15,-3-7 195 0</inkml:trace>
  <inkml:trace contextRef="#ctx0" brushRef="#br0" timeOffset="71815.89">26672 13301 422 0,'0'0'372'16,"0"0"-91"-16,0 0-44 0,0 0-43 0,0 0-50 16,0 0-10-16,-6-8-25 0,6 8-19 0,0 0-8 15,0 0-13-15,0-13-15 0,0 13-7 0,6-14-19 16,3 3 11-16,5-3-6 0,7-4-1 16,3 0-3-16,4-4 3 0,6-2 0 0,9-3-2 15,3-4-9-15,5-2 48 0,7-1-50 0,4-2 41 16,23-10-40-16,7-1 38 0,6-1-44 0,7-1 38 15,7-1 2-15,6 0-52 0,8-2 44 0,6-2-41 16,5 0-11-16,4-2 15 0,1 0-5 16,0 0 5-16,0-2-5 0,0 3-5 0,0 0-2 15,-5 1 1-15,-3 3 53 0,-6 2-76 0,-4 1 57 16,-5 3-47-16,-2 0 36 0,-7 2-41 0,-6 5 0 16,-4 0 5-16,-23 9 4 0,-4 2 7 15,-5 0-12-15,-6 5 13 0,-5-1 3 0,-5 2 1 16,-11 6 3-16,-4 1-1 0,-2 1-1 0,-2 0 1 15,-4 2-2-15,2 1-6 0,-4 0 5 0,-3 2 3 16,-1 1-1-16,-2-2-2 0,0 4 0 0,0-1-1 16,-2 0 4-16,-2 1 1 0,-1 1-12 15,0-1 9-15,-1 1 0 0,-1 2 0 0,-14 2-9 0,24-5 11 16,-24 5-8-16,20-3 11 0,-20 3-12 0,19 0 3 16,-19 0 1-16,16 3 11 0,-16-3-10 15,18 8 9-15,-9 0-9 0,0 2 7 0,4 4 0 16,-1 1-19-16,-1 2 12 0,1 3 8 15,0 6-3-15,2 3 1 0,-1 1-1 0,1 4 39 16,-2 2-45-16,3 2 1 0,0 10-12 0,5 4 10 16,-5 3 0-16,3 1-6 0,0 2 7 0,4 3-10 15,-3 0 16-15,3 3 5 0,1 1-2 0,-1-2-8 16,1 5 50-16,1 1-49 0,-1 2 1 16,0 1-2-16,0 5-1 0,-3-1-1 0,1 2 1 15,0-1 0-15,-1 0 5 0,-1 2-6 0,-2-2 46 0,1 1-49 16,2 2-2-16,-4 0-1 0,1-1-8 15,-2-2 12-15,2-1 3 0,0-2 1 0,-2-1-1 16,0-4-1-16,1-4 8 0,-2-3-4 0,1-3 0 16,-1-3 0-16,0-3-2 0,-4-14-2 0,-1 2 0 15,1-7-7-15,-1-1-1 0,-2-2 9 0,-1-7-6 16,1-2 8-16,-4-4-7 0,1-1 12 0,0-6-13 16,-1 0-2-16,-3-11 2 0,4 16 1 0,-4-16 7 15,-2 14-3-15,2-14 5 0,-7 13 42 0,7-13-51 16,-19 12 2-16,6-7 12 0,-5 1 13 0,-2 0 11 15,-3 0 9-15,-5-1 12 0,-4 3 1 0,-5-2 8 16,-3 2-6-16,-5 0 12 0,-12 1-5 16,-4 1 15-16,-3 2-4 0,-6 0 22 15,-4 1-19-15,-5 3 20 0,-4 0-19 0,-9 4-5 16,-20 6-9-16,-3 2-17 0,-10 2-9 0,-1 4-6 16,-6-1-9-16,-3 6-4 0,-7 1-8 0,-6 3 6 15,-4 0-4-15,-2 3-6 0,-3 4-6 0,-1 2 4 16,-3 0-1-16,1 2-4 0,0 1-2 0,1 0-2 15,3 0 2-15,2 0 2 0,5-2-4 0,5-2 1 16,9-2 2-16,5-6-2 0,14 0 5 0,6-7-2 16,11-1 5-16,26-10 4 0,6-1-11 0,5-4-3 15,8-3 4-15,12-3 1 0,8-1-2 16,3-4 2-16,8-2 0 0,4-1 1 0,2-1 0 16,17-5-2-16,-23 7 0 0,23-7-3 15,-15 6-3-15,15-6-6 0,0 0 0 0,-17 4-1 16,17-4 9-16,0 0-5 0,0 0-3 0,0 0 1 15,0 0 4-15,0 0-3 0,0 0 3 0,0 0 3 16,0 0 0-16,0 0 0 0,0 0 2 0,0 0-1 16,0 0 5-16,0 0-2 0,8 7 1 0,-8-7 1 15,0 0 1-15,0 0 10 0,0 0-9 0,0 0 3 16,0 0 5-16,0 0 3 0,0 0-1 16,0 0 0-16,0 0-3 0,0 0-1 15,0 0 1-15,0 0-4 0,0 0-3 0,0 0 3 16,0 0-4-16,0 0-2 0,0 0 4 0,0 0-2 0,0 0 28 15,0 0-32-15,0 0 2 0,0 0 9 16,0 0 25-16,0 0 17 0,0 0 14 0,0 0-21 16,0 0-40-16,-4-19-45 0,-9 2-25 0,-1-11-49 15,-4-3-45-15,-2-14-36 0,-1-6-30 0,0-8-10 16,-2-8-78-16,1-10-87 0,-8-23-374 0,3-6-302 16</inkml:trace>
  <inkml:trace contextRef="#ctx0" brushRef="#br0" timeOffset="75501.17">27142 13408 581 0,'-4'-10'463'0,"0"-1"-136"0,-1 0-45 0,1 1-92 15,0 0 17-15,4 10-77 0,-6-15 29 16,6 15-81-16,-5-12 37 0,5 12-67 0,-3-9 21 15,3 9-52-15,0 0 25 0,-5-8-38 0,5 8 38 16,0 0-55-16,4 14 46 0,-3-1-41 0,3 3 39 16,1 8-3-16,2 1-44 0,0 5 39 0,-2 6-45 15,3-4 41-15,-2 2-63 0,2-2 59 0,-3 0-43 16,-1-6 27-16,1-2-43 0,0-2 9 0,0-2-31 16,-1-4-11-16,0-3-26 0,-1-2-22 0,-1-2 8 15,-2-9-27-15,3 11 11 0,-3-11-20 0,0 0-14 16,0 0 12-16,-4-12 49 15,-3-2 44-15,1-5 69 0,-3-4 45 0,-4-4 7 16,1-4 27-16,-1 0 15 0,-1-2 18 0,0 3 22 16,2 2-9-16,2 6 41 0,2 4-52 0,2 4 28 15,-1 1-73-15,2 2 15 0,0 2-58 0,5 9 25 16,-5-10-44-16,5 10 36 0,0 0-49 0,0 0 38 16,0 0-46-16,9 10 40 0,-3-1-18 0,5-1-2 15,3 4-53-15,1-1 37 0,3-1-36 0,1-1 29 16,2-1-33-16,0-1 17 0,1-2-19 0,2-4 22 15,3-1-33-15,-2-4 8 0,1 1-19 16,-2-4 2-16,4-4 6 0,-3-3 0 0,-2-1 12 16,-2-2 13-16,-5-4 10 0,-3 0 9 15,-3 1 12-15,-5-4 15 0,-1-1 16 0,-4 1 1 16,0 0 24-16,-4 7 13 0,2 0 0 0,-3 7-18 16,-3-1-12-16,-1 4-6 0,9 7-7 0,-20-5 22 15,4 9-68-15,-4 3 30 0,1 5 38 0,-4 5-41 16,-2 1 28-16,6 5-37 0,-3-2 33 0,3 2-5 15,4-1-5-15,2-4-16 0,3-1 2 16,1 1-15-16,4-6-31 0,1-1 29 0,4-11-34 16,0 16 7-16,0-16-36 0,6 7 15 0,-6-7-22 15,0 0-8-15,26-6 38 0,-12-4 3 0,0-4 22 16,1-2 6-16,-2-3 24 0,1-5 18 16,-1-1 16-16,-4 2 8 0,1 3 12 0,-2 1 0 15,-2 0 18-15,0 7 40 0,-2 2-61 0,0-1 21 16,-4 11-51-16,7-13 31 0,-7 13-47 0,0 0 34 15,0 0-45-15,8 10 40 0,-6 4-46 0,-1 3 39 16,3 7-46-16,1 2 42 0,0 7-8 16,3-3-44-16,1 3 30 0,4-2-47 0,0-3 18 15,4 0-51-15,0-6 15 0,6-1-37 0,1-4-12 16,3-5 8-16,-5-5 5 0,5-1-2 0,-1-6 1 16,0-5-11-16,1 1-2 0,1-6 4 15,-1-4 18-15,-4-3 26 0,-2-2 24 0,-5-3 35 0,-2-1 24 16,-5 2 33-16,-1-2 26 0,-4 0 20 15,-3 5 7-15,-1-1-2 0,-4 2-4 0,-1 2-6 16,0 1-24-16,-3 1 4 0,-1 5-17 16,-1 1-2-16,10 7 27 0,-18-5-51 0,18 5 27 15,-27 9-45-15,11 1 20 0,0 4-32 0,1 2 35 16,2 1-39-16,0 1 33 0,3 3-7 0,3-1-34 16,0 0 32-16,5-1-41 0,2-3 41 0,1 2-66 15,3-3 66-15,2-3-37 0,1 1 26 0,3-3-33 16,0-3 22-16,0-3-44 0,-10-4 37 0,19 5-25 15,-19-5 18-15,23-4-17 0,-23 4 20 0,17-10-11 16,-5 1 21-16,-5-2-22 0,-2-2 34 0,-1 2-17 16,-1-1 33-16,-2 1-14 15,2 0 49-15,-3 11-27 0,1-18 44 0,-1 18-54 16,0-13 32-16,0 13-52 0,-1-11 38 0,1 11-54 16,0 0 46-16,0 0-42 0,0 0 37 0,0 0-42 15,0 0 26-15,0 0 3 0,0 0-28 0,-5 10-18 16,5-10-33-16,5 11-40 0,-5-11-69 0,10 13-12 15,-10-13-45-15,11 11 11 0,-11-11-6 0,13 6-226 16,-13-6 128-16</inkml:trace>
  <inkml:trace contextRef="#ctx0" brushRef="#br0" timeOffset="76935.17">27924 13282 606 0,'2'-11'440'0,"-2"11"-38"15,1-15-154-15,-1 15-13 0,1-13-91 0,-1 13 11 16,0 0-75-16,3-10 28 0,-3 10-60 0,0 0 29 15,1 12-53-15,-1-12 19 0,3 21-34 0,-1-7 28 16,-2 2-39-16,4 2 36 0,-2 0-6 0,1 4-8 16,2-1-8-16,-1 0-40 0,0-1 23 0,-1-4-34 15,0-1 35-15,1-4-38 0,-1 1 22 16,-1-2-18-16,-2-10 30 0,8 12-24 0,-8-12 15 16,0 0-25-16,9 6 35 0,-9-6-21 15,6-7 25-15,-6 7-14 0,7-18 24 0,-5 4-21 0,3 0 17 16,-1-8-11-16,0 3 32 0,0-3-24 15,1 2 28-15,-1 4-27 0,0 1 33 0,-2 2-35 16,3 3 21-16,-5 10-27 0,4-16 34 0,-4 16-30 16,5-9 21-16,-5 9-32 0,0 0 33 0,0 0-34 15,17 1 24-15,-17-1-22 0,11 9 34 16,-3-2-35-16,0 0 31 0,-1 1-30 0,5 0 25 16,-2 0-38-16,3 0-1 0,0-4-25 0,2 1-13 15,-15-5-28-15,27 3-36 0,-27-3 6 0,36-1-5 16,-16-4-4-16,0-3 14 0,1 0 22 0,-3-4 9 15,0 0 31-15,-2-2 16 0,-3-2 43 0,-1-2 19 16,-4 0 18-16,-1-1 14 0,-2 3 0 0,-5-1 35 16,2 3 3-16,-4 3 7 0,0 0-8 15,-2 1-25-15,-3 1 4 0,-1 3-23 0,8 6-4 16,-21-6 3-16,21 6-8 0,-22 2-2 16,7 2-2-16,0 2-16 0,-2 3-3 0,3 1-15 15,-1 3 9-15,3-1 1 0,0 3 18 0,3 0-22 16,2-1 17-16,3-1-26 0,0 4 21 0,3-5-34 15,1 1 40-15,1-2-24 0,5 0 18 0,-1-2-28 16,2 0 22-16,1-4-24 0,-8-5 22 0,21 6-40 16,-21-6 42-16,24-1-32 0,-10-4 11 0,1-1-14 15,-1-4 12-15,4-3-4 0,-5-2 3 0,-2 1-8 16,1-2 16-16,-3-1 4 16,-1 0 1-16,-2 3 7 0,-2 3 31 0,-2 1-17 15,-2 10 0-15,7-15-16 0,-7 15 6 0,0 0 0 16,1-11-2-16,-1 11-2 0,0 0-4 0,0 0 2 15,-8 13-4-15,8-13-11 0,-5 18 6 0,3-5 4 16,0 0 24-16,2 1-37 0,0-2 20 0,2 2-31 16,0 2 16-16,3-3-3 0,-1-1-4 0,3-1-24 15,3-3-6-15,-2 0-9 0,1-3-14 0,-9-5 5 16,24 6-2-16,-24-6 5 0,27-1 4 16,-12-3 8-16,2-1 8 0,2-1 9 15,-1-3 7-15,0-1 3 0,1-2 2 0,-1-2 5 0,2-4-4 16,-3-1-21-16,-1-2 2 0,-1-3-26 15,-3 5-19-15,-1-9 16 0,0 0 11 0,-3 5 24 16,-3-1 39-16,-3 3 29 0,1 3 44 0,-3 3 7 16,-3 4-1-16,1 0-4 0,-3 2-19 0,5 9 4 15,-16-10-6-15,16 10-9 0,-17 0-7 0,17 0-1 16,-21 9-15-16,10 1 6 0,0 4-32 0,2 2 5 16,2 1 5-16,0 4-4 0,7 1 0 15,2 2-2-15,3 1-1 0,4 6-4 0,3-1-4 16,2 1 40-16,4 2-33 0,2 0 19 0,1 1-21 15,2 6 19-15,3 0-24 0,-6-6 20 0,0 0-34 16,-1 1 38-16,0-2-34 0,-4 1 1 0,-1 0 1 16,-3-3 2-16,-4 1-1 0,-2-7 4 15,-1-2-13-15,-3-3 6 0,-4-1 19 0,0 2-7 16,-3-1 1-16,-2-4 4 0,-1-1-6 0,-4-1-1 16,2-5-12-16,-3-3 13 0,14-6 5 15,-26 5-4-15,26-5 8 0,-31-6 0 0,14-4 0 16,-1-1-2-16,4-3-13 0,1-1 12 0,1-3 1 15,3 1-4-15,3-3 0 0,1 0-1 0,4 0-2 16,1-4 28-16,3 0-49 0,4-5 43 0,2-3-25 16,5 0 7-16,1-1-26 0,2-2 1 0,2 0-22 15,5-7-11-15,0-2-32 0,3 0-19 0,-1-1-24 16,2 0-16-16,-5 0-5 0,-1 3 21 16,-7 5 4-16,-1 2 35 0,-2 2 14 0,0 0 36 15,-4 0 21-15,-3 8 26 0,-2 3 34 16,-2 5 20-16,-1 2 9 0,-1 1-8 0,-2 2 6 15,1 0 1-15,-2 3-9 0,4 9 10 0,-10-13 2 16,10 13-8-16,-10-8-4 0,10 8-27 0,-12-4 17 16,12 4-9-16,0 0-7 0,-17 6-17 0,17-6-1 15,-11 9-4-15,6 1-1 0,1-1-14 0,0 5 10 16,3 0 6-16,1 3 4 0,1 2-1 16,3 2 0-16,0 2-1 0,1-2-4 0,1 0-12 0,3 2 16 15,0-5-7-15,1 1 5 0,1-3-9 16,1-1 12-16,1-2-12 0,0-3-1 15,0-4-8-15,-13-6 8 0,23 5-7 0,-23-5 2 16,23-1-20-16,-7-4-2 0,-3-2-9 0,1-5-2 16,-2-1-5-16,-2-4 16 0,-1-3 7 0,-1-1-3 15,-3-3 6-15,-3-2 5 0,-2-3-1 0,-1 2 16 16,-3-4-24-16,-1 2 33 0,-3 5 17 0,2 2 27 16,-4 5-20-16,-2 1 10 0,3 6-32 0,-5 3 23 15,14 7-42-15,-24 0 53 0,10 7-46 16,-5 4 35-16,1 8-39 0,0 3 35 0,2 5-39 15,1 3 50-15,6 1-51 0,0 3 50 0,4-1-51 16,5-5 46-16,3 2-50 0,4 1 40 0,4-3-41 16,3-3 25-16,6-3-43 0,4-5 8 15,3-5-43-15,4-5-13 0,-2-5-53 0,1-4-52 16,7-6-33-16,0-3-24 0,-1-9 8 0,7-5-216 16,-2-2 143-16</inkml:trace>
  <inkml:trace contextRef="#ctx0" brushRef="#br0" timeOffset="77269.17">29533 12891 688 0,'11'-29'224'0,"-2"-1"-1"16,-6 5-8-16,-1 1-22 0,-4 6 8 15,1 1-51-15,-3 2 13 0,-5 3-61 0,0 0 3 16,9 12-6-16,-21-5-15 0,21 5-50 0,-33 10 34 16,14 2-50-16,-5 5 37 0,3 5-47 0,0 3 47 15,4 1-51-15,3 0 38 0,5-1-42 0,3-2 40 16,5-5-51-16,3 0 35 0,5 1-50 16,4-6-10-16,2 0-16 0,5-5 0 0,-1-6-24 15,3-2-41-15,5-5-37 0,4-5-23 0,-2-4-14 16,-1-5 48-16,1 0 24 0,-2-5 39 0,-3-2 36 15,-5-4 44-15,0-2 15 0,-6-2 56 16,-3-2 3-16,-2-4 9 0,-3-1-7 0,-4-2 14 16,-2 2 1-16,-2 3 24 0,1 1 17 0,-2 5 59 15,1 8-26-15,1 3-29 0,-1 4-28 0,0 4-20 16,0 4-15-16,5 9-21 0,-9-6-15 0,9 6-3 16,0 0-7-16,-10 11-8 0,8 0 23 0,1 7-36 15,2 5 29-15,1 4-21 0,2 6 15 0,4 4-10 16,-1 0-9-16,3 3-40 0,-1 1 8 15,1 1-74-15,1-1 13 0,1 3-64 0,-2-3-82 16,-1-1-108-16,0-1-374 0,-3-3-237 16</inkml:trace>
  <inkml:trace contextRef="#ctx0" brushRef="#br0" timeOffset="78154.16">29910 12201 713 0,'-8'-16'546'0,"1"3"-109"16,-1 1-136-16,2 3-26 0,1 0-87 16,5 9-14-16,-8-11-82 0,8 11 6 0,0 0-47 15,0 0 17-15,0 0-38 0,-9 11 12 0,7 4-30 16,2 8 26-16,2 4-36 0,5 8 29 0,-2 2-40 15,3 1 34-15,1 2-43 0,2 0 17 0,0-1-75 16,0 0 47-16,0-3-45 0,0 0 23 0,1-3-27 16,-3-5 19-16,-1-4-10 0,2-5 25 0,-5 0-21 15,1-6 10-15,-1-3 13 0,-5-10 8 0,4 14 7 16,-4-14 10-16,0 0-2 0,0 0 23 16,0 0-22-16,-4-12 29 0,0-2-16 0,-3-5 21 15,2-3-20-15,-1-4 13 0,2-1-3 0,0 1 11 16,3 0-5-16,1 2 2 0,1 2 2 15,2 4-5-15,1-3-1 0,0 6-16 0,3 3 15 16,-2 4-7-16,3 1 5 0,-8 7-3 0,17-4 1 16,-17 4-2-16,18 4 0 0,-8 4-12 0,-1 2 14 15,-2 3-7-15,0 0 40 0,-5 5-41 0,-2 1 34 16,-1 3-40-16,-5 3 41 0,-3 4-52 0,-3-1 55 16,-2 0-51-16,1-2 46 0,-1-1-40 15,3-6 37-15,-1-2-41 0,3-2 36 0,4-4-59 16,0-2 29-16,5-9-38 0,-5 12-19 0,5-12-36 15,0 0 8-15,0 0-43 0,11-13-28 0,1 0-10 16,2-4 1-16,4-5-3 0,1-2 75 0,1 0 11 16,1 0 65-16,0 3 47 0,0 0 45 15,-1 2 40-15,-5 4 11 0,-2 3-8 0,-1 0-25 16,-3 4-2-16,-2 2-4 0,-7 6-22 0,12-12-9 16,-12 12-12-16,0 0 16 0,13-5 3 15,-13 5-4-15,0 0-5 0,13 8-19 0,-13-8 4 16,12 11 21-16,-7-3-48 0,0 0 41 0,1 0-39 15,4 1 24-15,-1-1-31 0,2 1 29 0,1-1-36 16,0-1 31-16,1-1-45 0,2-1 47 0,-1-2-39 16,-14-3 34-16,31 0-31 0,-13-3 29 0,2-3-31 15,-1-2 30-15,2-3-43 0,2-4 47 0,-3-2-37 16,1-2 20-16,-3-2 19 0,-3-2 13 16,-5 4 58-16,2 2-6 0,-3 3 63 0,-1 2 38 15,-5 3-3-15,-3 9-19 0,8-12-29 16,-8 12-32-16,0 0-19 0,0 0-21 0,-8 10-13 15,-1 6-8-15,-2 9-7 0,-4 3-16 0,0 6-2 16,-5 13-40-16,-2 5-66 0,3 3-24 0,-4 5-91 16,1 2 14-16,0 3-99 0,-2 0-94 0,-1 2-428 15,0-3-363-15</inkml:trace>
  <inkml:trace contextRef="#ctx0" brushRef="#br0" timeOffset="79520.17">27401 14350 247 0,'9'-18'434'0,"-1"-2"-151"0,2 0-60 16,-1-1-56-16,2-7-30 0,1 1-33 0,0-3-22 15,-2-1-11-15,1-3 8 0,-3 2 10 0,-1-2-3 16,-2 1-9-16,-3 8 5 0,3 1 8 16,-3 7-6-16,-2 2 5 0,0 3-18 0,-2 0-14 15,-5 4-14-15,7 8-13 0,-17-4 33 0,1 7-53 16,-4 5 37-16,-5 6-47 0,-1 4 38 0,-1 4-41 15,0 0 33-15,3 2-43 0,5 1 43 0,0 1-51 16,5-2 47-16,4-3-10 0,4-1 1 16,6-1-3-16,3-3-3 0,4 4-41 0,6-2 34 15,8-1-28-15,3 0 36 0,7-5-33 0,4 1 40 16,5-2-41-16,1-3 43 0,3 1-41 16,-2 0 40-16,-1-2-35 0,-2 2 26 0,-3 0-31 0,-4-1 41 15,-4 3-43-15,-6-2 45 0,-4-1-44 0,-3 2 44 16,-7 0-45-16,-3 0 45 0,-4 0-44 15,-2 2 42-15,-5 0-43 0,-6 4 3 0,-1-3 4 16,-6-1 4-16,-1 1 0 0,-7-1 4 0,3-4-5 16,-3-2 6-16,0-1 1 0,0-4-6 15,1-2-7-15,1-4-15 0,3-3-26 0,-5-4-10 16,6-7-39-16,5-2-45 0,2-4-18 0,9 1-6 16,3-2 26-16,5 0 20 0,7-5 18 0,6 0 26 15,3 4 3-15,3 0 39 0,0-1 23 0,4 3 38 16,1 4 19-16,-1 0 6 0,1 4 14 0,-1 5 11 15,-6 2-45-15,0 2-6 0,-3 5 18 0,-17 3-1 16,29 2 6-16,-11 2-2 0,-4 2 8 0,4 4 9 16,-4 1-9-16,2 5-1 15,-2 1-5-15,3 3-2 0,0 2-6 0,0 2-11 16,-1 1 8-16,0 1 5 0,0 1-16 0,1 0 0 16,-2-1-6-16,2 2 0 0,-2-2-4 0,-1-2-12 15,0-1 12-15,-3-4 0 0,-2 1-3 0,-2-2-1 16,1-3-2-16,-4-2 0 0,-2-1 1 0,2-2-18 15,-4-10 23-15,2 12-3 0,-2-12-6 0,0 0-1 16,0 0-1-16,0 0 2 0,-12-10 1 0,4-5-11 16,2-5 16-16,-2-4-4 0,2-7-2 15,-1 1 12-15,4 1 14 0,0 3 32 0,2 0-16 16,0 2 20-16,1 3-23 0,1 2 33 16,-1 3-41-16,1 2 32 0,-1 2-52 0,1 2 29 15,-1 10-40-15,4-17 23 0,-4 17-32 0,5-11 39 16,-5 11-36-16,8-6 31 0,-8 6-34 0,0 0 33 15,0 0-36-15,0 0 24 0,20 2-28 0,-20-2 43 16,8 9-5-16,-8-9-33 0,1 13 39 0,-1-13-39 16,0 15 31-16,0-15-41 0,-5 16 45 0,5-16-32 15,-4 15 31-15,4-15-33 0,-5 13 35 16,5-13-34-16,-5 8 40 0,5-8-49 0,0 0 33 16,0 0-30-16,0 0 32 0,-2-8-1 0,2 8-3 15,6-21-32-15,0 8 43 0,2-3-51 0,1-2 45 16,0 1-38-16,1-1 39 0,1 3-32 15,1 0 2-15,-4 2 5 0,0 3 18 0,-1 2-37 16,-1 0 22-16,-6 8 0 0,13-9 3 0,-13 9-2 16,0 0 3-16,20-1-8 0,-20 1 11 0,12 8 23 15,-4-2-31-15,-1 2 37 0,1-1-38 16,-2 2 33-16,0 1-35 0,0 1 33 0,0-1-35 16,0 1 23-16,-2-1-29 0,0 0 41 0,-1 0-36 15,0 0 35-15,-3-10-43 0,5 15 43 0,-5-15-34 16,3 14 21-16,-3-14-28 0,2 10 41 0,-2-10-36 15,0 0 34-15,0 0-37 0,0 0 32 0,0 0-33 16,21-9 25-16,-14-2-27 0,2-5 39 0,0-3-35 16,0-2 4-16,1-1 1 0,3-1 4 15,-4 3 4-15,4 1 1 0,-2 2 14 0,-3 1 5 16,2 5-1-16,-5 1-6 0,3 3-2 16,-8 7-1-16,12-8-3 0,-12 8 7 0,0 0-7 15,20 3 9-15,-20-3 36 0,15 10-49 0,-8-4 41 16,1 3-49-16,-2 1 41 0,0 1-46 0,2 1 32 15,-4 1-39-15,-2-1 7 0,1 1-54 0,-3 1-22 16,-1 0-66-16,-2 1-67 0,-2-2-47 0,-4 0-9 16,0-4-214-16,0-1 55 0</inkml:trace>
  <inkml:trace contextRef="#ctx0" brushRef="#br0" timeOffset="80203.17">28321 13890 347 0,'1'-19'477'0,"0"2"-169"0,-1 3-28 0,2 3-83 15,-2-1-47-15,0 12-31 0,4-10-23 0,-4 10-18 16,0 0-21-16,0 0-20 0,13 5 7 0,-8 4-13 16,7 4-3-16,-3 5-6 0,5 2 4 0,0 4-14 15,3 2-3-15,-2 2-15 0,3 1 20 0,-2-2-10 16,0 0-10-16,1 1 13 0,-2-3-18 16,-2 0 11-16,-3-5-16 0,0-1-6 0,-2-2 0 15,0-4 4-15,-2-1-8 0,-1-3 1 0,-5-9 8 16,8 14-3-16,-8-14-12 0,0 0-10 15,0 0 15-15,0 0 11 0,0 0-2 0,14-7 10 16,-9-1 4-16,-1-2 2 0,0-1 5 0,2-3 4 16,-1 1 10-16,3-2 4 0,1 0 3 0,0 0 6 15,-1 1 5-15,2 3-3 0,-2 1-12 0,2 0-10 16,-1 4 11-16,1 1-5 0,-10 5-1 16,19-8-3-16,-19 8-3 0,21-2-2 0,-21 2-32 15,25 1 36-15,-25-1-2 0,27 3 0 0,-27-3-5 16,28 2 2-16,-28-2-2 0,30 0 7 0,-12 0-23 15,-1-2 15-15,1-1-1 0,3-2 0 0,-1-2-6 16,-2-1 4-16,3 0 0 0,-4-2 5 0,-2-2-14 16,0 0 9-16,-6 0 0 0,0 1-2 15,-1-1 10-15,-2-1-2 0,-2 3 0 0,-2-1 11 16,-2 11-2-16,2-15 19 0,-2 15-4 16,-3-13 5-16,3 13-1 0,0 0-7 0,-13-3-1 15,13 3-2-15,-10 7-13 0,2-1 41 0,2 6-54 47,-2-1 42-47,3 4-38 0,3 1 31 47,0 3-44-47,2-2 38 16,3 7-43-16,1 1 42 0,6 4-49 0,1-3 47 15,2 4-48-15,4-2 47 0,0 0-40 0,2 3 30 0,2-4-39 0,-3 0 15 16,2 1-43-16,0 0 18 15,-2-2-3-15,-2-1 3 0,0 0 2 16,0-3 5-16,-7-2 2 16,-3-2-3-1,-4-2 17-15,1-3 4 0,-3 0 1 0,-3-1 0 0,-1-1 12 0,0-1-4 0,-5-1 2 0,-2-1 6 0,-1-2-1 0,12-6 8 0,-25 4 0 0,11-5 0 0,-3-3-3 0,-2-4-1 0,-3-2-14 0,-1-5 10 0,0-2 34 16,4-1-43-16,0-3 32 0,3 2-38 0,3 1 30 0,3-2-41 0,1 2 7 0,3-1-29 0,5 0-18 0,1 0-49 0,3-3-46 0,4-1-39 0,3-4 6 0,3-1-28 0,4-1-243 16,4-1 116-16</inkml:trace>
  <inkml:trace contextRef="#ctx0" brushRef="#br0" timeOffset="80686.17">29424 13637 324 0,'2'-16'410'0,"-3"1"-92"16,-2 1-58-16,-1 1-33 0,-1 0-65 0,-3 2-5 15,2 2-35-15,-4 2 22 0,1 1-58 0,9 6 34 16,-22-3-58-16,22 3 36 0,-23 6-57 0,8 0 5 16,-1 7-24-16,1 3 28 0,-3 6-43 15,5 6 45-15,2 2-57 0,0 6 4 0,4 2 8 16,1 2-2-16,3 1 37 0,3 3-39 0,1-3 42 15,4 0-63-15,3-1 45 0,5-4-52 0,1-3 29 16,4-3-48-16,0-3 11 0,2-4-27 0,3-4 13 16,-1-5-45-16,-1-3-25 0,0-6-22 15,-4-4-48-15,1-5 10 0,3-1 29 0,-2-5-15 16,-2-2 43-16,3-8 19 0,-3-2 77 0,1-3 63 16,-5-3 38-16,-3-2 41 0,-1-3-12 0,-4-1 6 15,-1 3-2-15,-1 4-2 0,-2 2 2 16,-1 6-2-16,-2 2 38 0,0 3-69 0,0 1 29 15,0 4-60-15,2 9 32 0,-10-9-67 0,10 9 48 16,-9 6-54-16,3 1-1 0,-2 4-4 0,-1 7 3 16,3 3 0-16,-1-1-2 0,5 4 9 0,-1-1-19 15,3-4 47-15,4 4-51 0,0-3 36 0,2 0-49 16,5-4 27-16,-2-2-41 0,2-4 47 16,1-4-49-16,-1-1 41 0,-11-5-33 0,23 3 28 15,-23-3-30-15,24-8-4 0,-13 2 19 0,0-4-3 16,-1 1 11-16,-2-3 5 0,-3-2 3 15,-2-1 2-15,-2 4 6 0,-4-3-9 0,0 2 13 16,-4-1-1-16,-3 3-10 0,-1 2 8 0,-4 2 1 16,0 2-3-16,-3 2-4 0,18 2-20 0,-32-1-8 15,32 1-38-15,-27 2-65 0,27-2-53 0,-20 1-53 16,20-1-66-16,0 0-155 0,-15-3 109 0</inkml:trace>
  <inkml:trace contextRef="#ctx0" brushRef="#br0" timeOffset="81021.17">29723 13741 606 0,'0'0'468'0,"20"-9"-57"0,-20 9-162 16,13-5-3-16,-13 5-94 0,0 0 5 0,19 5-67 15,-19-5 26-15,10 15-71 0,-6-4 45 0,0 3-70 16,1 3 40-16,-4 0-57 0,1 2 32 0,-1 1-40 16,2 2 40-16,-3-2-45 0,0 0 45 0,1-2-50 15,0-1 47-15,0-2-48 0,-1-2 45 0,3-2-51 16,-3-11 43-16,1 19-44 0,-1-19 52 15,2 11-52-15,-2-11 51 0,0 0-51 16,0 0 50-16,0 0-51 0,9-10 50 0,-6 0-51 0,2-6 50 16,1-4-54-16,-1-4 56 0,2 0-48 15,1 0 50-15,3-2-21 0,-1 5 22 0,-1 2 15 16,2 2-5-16,-1 0-14 0,-1 6 1 0,1 1-8 16,2 3 0-16,-3 2-5 0,-9 5-6 0,19-4 1 15,-19 4 3-15,20 4-6 0,-11 1-8 0,3 2 4 16,-2 3-1-16,-1 1-8 0,-2 2-34 0,-1-1-31 15,-5 1-21-15,4 2-30 0,-4-3-78 16,1 1-84-16,-2-2-390 0,0-11-201 0</inkml:trace>
  <inkml:trace contextRef="#ctx0" brushRef="#br0" timeOffset="81237.17">30119 13290 462 0,'3'-17'782'15,"-1"5"-229"-15,1 2-139 0,-3 10-113 16,3-12-86-16,-3 12-47 0,0 0-32 0,0 0-30 16,13 9-8-16,-9 1-29 0,3 5 3 0,1 4-31 15,0 4 9-15,3 5-7 0,-1 5-25 0,3-1 12 16,-3 5-21-16,0 0-6 0,0 1-11 0,-1 0-55 16,0 1-51-16,0-2-12 0,-1 1 0 0,0-3-1 15,-5-1-15-15,1-8-38 0,2-3-56 0,-3-4-28 16,-2-2-29-16,1-6-255 0,-2-11-49 15</inkml:trace>
  <inkml:trace contextRef="#ctx0" brushRef="#br0" timeOffset="81404.17">30196 13636 137 0,'-6'-14'673'0,"0"0"-274"0,1 4-17 16,0 2-151-16,1-1 17 0,4 9-99 0,-7-14 20 15,7 14-81-15,-5-9 28 0,5 9-75 0,-3-8 24 16,3 8-47-16,0 0 35 0,4-16-48 0,-4 16 41 15,15-9-50-15,-5 1 34 0,4 0-72 0,3 0 9 16,2 0-66-16,-1-1-85 0,3 2-37 16,0-2-52-16,-1 0-302 0,1 1-98 15</inkml:trace>
  <inkml:trace contextRef="#ctx0" brushRef="#br0" timeOffset="82104.17">30493 13371 557 0,'0'0'486'15,"0"0"-139"-15,11-5-40 0,-11 5-108 0,0 0 21 16,0 0-103-16,0 0 19 0,0 0-73 0,0 0 47 15,10 6-69-15,-10-6 37 0,-1 14-59 0,1-14 41 16,-1 20-53-16,1-9 31 0,0 2-42 16,1-1 38-16,0 3-46 0,3 0 49 0,0-1-53 15,0 0 47-15,2 0-51 0,-1-3 47 0,0-3-68 16,2 0 69-16,-1-1-60 0,-6-7 52 16,14 10-52-16,-14-10 44 0,13 3-47 0,-13-3 35 15,0 0-30-15,19-6 23 0,-19 6-18 0,12-14 48 16,-8 5-45-16,-2-1 47 0,1-4-2 0,-3 1-49 15,-1-5 48-15,-2-1-51 0,0 3 54 0,-3 0-48 16,1 2 61-16,-3 0-49 0,5 3 48 0,-4 3-52 16,7 8 39-16,-12-11-40 0,12 11 45 15,0 0-51-15,-22 5 59 0,12 3-53 0,0 3 48 16,-1 4-46-16,2 3 45 0,-1 2-51 0,2 2 39 16,2 2-41-16,0 0 45 0,1 0-43 0,0 1 6 15,4-2 1-15,1-3 1 0,1-1-1 0,6 1-2 16,-1-2-19-16,2-6 0 0,2-4-9 15,0-1-17-15,-10-7-33 0,23 2-47 0,-7-4-29 16,3-6 6-16,0-2-18 0,0-4 31 0,3-3 24 16,-2-2 51-16,-1 0 43 0,-1-3 46 0,-1-2 41 15,-3-1 34-15,0 3 23 0,-5 2 12 16,1 1-13-16,-2 2 41 0,-2 2-44 0,0 2 56 16,-3 3-58-16,1 0 37 0,-4 10-50 0,6-15 10 15,-6 15-55-15,6-11 24 0,-6 11-46 0,5-8 26 16,-5 8-40-16,0 0 16 0,0 0-22 15,18-1 26-15,-18 1-33 0,16 7 21 0,-7-3-26 0,5 5 33 16,-1 3-36-16,1-1 28 0,-1 0-53 0,-3 3 26 16,6 0-62-16,-5-2 33 0,3 1-47 15,-4-2 28-15,-1-1-47 0,1-2-2 0,-2 0-17 16,-1-2-3-16,-7-6-3 0,12 8-15 16,-12-8 2-16,0 0-12 0,0 0 29 0,15-4 18 15,-15 4 47-15,5-11 54 0,-3 1 44 0,0-3 33 16,-2-2 17-16,0-4 7 0,-3-6 0 0,-1 0-6 15,0-1-24-15,-4-5 10 0,3 9 20 0,-1 0 6 16,-2 2 9-16,1 5-17 0,-2 2-9 0,-1 5-9 16,10 8-13-16,-21-5-7 0,4 9-6 0,-2 4-14 15,-3 7 16-15,-2 4-32 0,0 6 26 0,-2 4-6 16,0 8-39-16,-2 3 27 0,2 4-35 16,0-2 17-16,2 4-64 0,2-3 10 15,7-8-62-15,2-1-31 0,4-4-71 0,4-9-74 16,2-5-121-16,3-4-155 0,0-12-69 0</inkml:trace>
  <inkml:trace contextRef="#ctx0" brushRef="#br0" timeOffset="82304.17">30980 13067 535 0,'10'-21'659'0,"-1"4"-163"16,-3 4-128-16,-2 3-83 15,-4 10-56-15,9-11-65 0,-9 11-32 0,0 0-29 0,16 2-16 16,-16-2-10-16,9 17 2 0,-2-5-17 15,0 4-6-15,2 4-10 0,-2 0-11 0,1 3-8 16,0 4-4-16,2 0-7 0,-2-2-14 0,-1 5-22 16,-1-7-85-16,2 1 23 0,-3-2-59 0,3 1 9 15,-3-2-51-15,-1-1-59 0,1-3-105 0,-4-2-304 16,2-3-181-16</inkml:trace>
  <inkml:trace contextRef="#ctx0" brushRef="#br0" timeOffset="82437.17">31066 13327 3 0,'-3'-10'691'0,"3"10"-241"0,-6-13-58 16,6 13-160-16,-3-12-20 0,3 12-102 15,-2-10-39-15,2 10-74 0,0 0-39 0,2-14-78 16,-2 14-70-16,6-13-336 0,0 3-8 0</inkml:trace>
  <inkml:trace contextRef="#ctx0" brushRef="#br0" timeOffset="85323.02">27679 15321 338 0,'0'0'483'16,"0"0"-183"-16,0 0-11 0,0 0-102 0,0 0 3 15,0 0-60-15,0 0 13 0,0 0-51 0,-7-6 14 16,7 6-38-16,0 0 8 0,0 0-33 0,0 0 12 15,0 0-29-15,0 0 12 0,0 0-28 0,0 0 14 16,2-14-22-16,-2 14 17 0,11-18-23 0,-2 7 19 16,1-3-6-16,2-2-2 0,-2 0 3 15,2-2-1-15,-2 1-2 0,-1-2 0 0,0 1 30 16,-3-2-42-16,1 3 2 0,-5 1-2 16,1 2 7-16,-2 2 1 0,-1-1-1 0,0 2-1 15,0 11 0-15,-2-15-5 0,2 15 5 0,-8-9-8 16,8 9 7-16,0 0 0 0,-26 10 2 0,13 3-1 15,-2 3-1-15,2 6 0 0,-3 5-2 0,0 0-21 16,5 2 26-16,1 1-21 0,3 0 24 0,3-5-22 16,2 1 21-16,4-2-17 0,2 0 7 0,4-2-6 15,4 3 15-15,5-4-14 0,2 0 21 16,1-4-28-16,3-2 30 0,2-1-23 0,-4-4 16 16,-1 0-13-16,3-1 19 0,-5-1-22 15,1-2 21-15,-6 1-21 0,1-1 16 0,-5-1-18 0,-9-5 18 16,17 11-11-16,-17-11 18 0,6 14-18 15,-6-14 18-15,-4 20-21 0,-2-8 14 0,-7 3-21 16,0 2 28-16,-6-2-20 0,0 1 18 0,-5-1-19 16,-1-1 20-16,0-2-4 0,3-2-5 0,0-1-5 15,-1-2-1-15,-1 0-9 0,0-4-19 16,4 0-51-16,1-4-8 0,0-3-75 0,0-4-44 16,1-4-21-16,4-4-61 0,-1-8-166 0,4-7 119 15</inkml:trace>
  <inkml:trace contextRef="#ctx0" brushRef="#br0" timeOffset="85555.02">27679 15026 765 0,'15'-22'356'0,"2"0"-106"0,-4 6-32 16,1 2-84-16,-5 3-5 0,0 2-47 0,0 3 15 15,-9 6-49-15,16-4 35 0,-16 4-36 16,26 10 28-16,-12 3-12 0,1 9-14 0,2 7 34 16,1 6-48-16,1 15-7 0,0 7-30 0,0 6 22 15,-1 3-30-15,0 4 23 0,1 0-26 0,-1 2 20 16,1-1 3-16,-1-1 3 0,4 0-4 0,-3-3-30 15,-1 1 37-15,1-3-43 0,0-3 37 0,-2-4-52 16,1-3 3-16,-3-7-7 0,-1-11-15 0,-1-1-6 16,0-2-17-16,-1-6-37 0,-3-5-20 0,-2-4-23 15,-1-4-15-15,0-5-52 0,-6-10-182 16,4 11 180-16</inkml:trace>
  <inkml:trace contextRef="#ctx0" brushRef="#br0" timeOffset="86858.01">28210 16181 292 0,'-17'-39'235'0,"0"-12"-78"16,-3-4-10-16,-1-4-15 0,1-1-6 0,-2-2-14 15,4-1-21-15,3 3-6 0,2 1 32 0,3 3-34 16,2 12 12-16,5 2-32 0,1 2 30 0,2 3-55 16,0 6 14-16,4 4-28 0,-3 3 23 0,3 3-39 15,0 5 24-15,2 3-33 0,-1 6 30 16,-5 7-30-16,13-7 19 0,-13 7-22 0,19 9 30 16,-7 5-36-16,-1 1 33 0,1 4-34 0,-3-1 32 15,1 5-35-15,-3 0 22 0,-1-1-25 0,-1 2 37 16,-1-2-36-16,-3 0 33 0,1-4-31 15,-1 0 31-15,0-4-43 0,-2-1 44 0,0 0-36 16,-1-3 37-16,2-10-15 0,0 15 33 0,0-15-45 16,0 0 27-16,-5 7-41 0,5-7 35 0,-8-7-33 15,5-2 32-15,0-6-30 0,-1-6 31 16,-1-4-33-16,4-5 34 0,0-5-39 0,2-3 45 16,0 3-29-16,4 2 38 0,0 0-28 0,0 8 42 15,1 1-3-15,0 6-16 0,-2 1 3 0,-1 6-12 16,1 1 4-16,-4 10-4 0,11-10 1 0,-11 10-38 15,0 0 36-15,19 2-39 0,-11 6 45 16,-1 3-43-16,1 2 41 0,2 2-37 0,-2 2 39 0,0 1-39 16,-1-1 39-16,2 1-45 0,-4-3 44 15,0 0-33-15,1-3 32 0,-3 0-38 16,1-4 40-16,-4-8-36 0,8 17 22 0,-8-17-26 16,4 11 38-16,-4-11-38 0,0 0 30 0,0 0-50 15,0 0 4-15,16-10 46 0,-8-3-53 0,-2-6 50 16,2-2-33-16,0-2 36 0,-1 0-29 0,1 0 47 15,0 2-28-15,-2 1 43 0,1 7-5 0,-1-1-10 16,-4 4 4-16,2 1-14 0,-4 9-5 0,8-14-37 16,-8 14 45-16,5-9-49 0,-5 9 47 0,0 0-43 15,0 0 41-15,17 6-37 0,-17-6 41 16,10 11-38-16,-5-3 37 0,4 1-45 0,-4 0 42 16,0 0-35-16,0-1 38 0,2 1-38 15,-3 1 39-15,1-1-41 0,-5-9 15 0,5 15-7 16,-5-15 32-16,1 12-37 0,-1-12 36 0,-2 9-43 15,2-9 27-15,0 0-50 0,-12 5 13 0,12-5-34 16,-13-7-18-16,4-2-17 0,-2-6-37 0,-1-2 12 16,-2-7-12-16,1-4-15 0,1-2-44 0,-1-4 25 15,0-3 102-15,0-1 57 0,2 1 8 16,0 2 12-16,1 2 24 0,5 11 22 0,0 1 1 16,1 4-10-16,0 6-12 0,0 3-2 0,4 8-7 15,-3-10-4-15,3 10-5 0,0 0-3 0,0 0-3 16,0 0-9-16,-5 11 0 0,5-11-4 15,7 15 10-15,-4-4-13 0,3 2 8 0,5 1-8 16,1 4 12-16,1-2-8 0,0 0 20 0,2 1-19 16,3 3 11-16,0-2-8 0,0 1 10 0,-3-1 5 15,-1-2-1-15,0 0-1 0,0 0-4 16,-2-1 12-16,-2 2 4 0,2-2 10 0,-5-3 3 16,1 0 1-16,-3-2 2 0,0-1-10 0,0 0 5 15,-5-9-2-15,8 11-1 0,-8-11-13 0,5 12 12 16,-5-12 16-16,4 9-1 0,-4-9 17 0,0 0 16 15,0 0-46-15,0 0 24 0,0 0-56 16,10-10 45-16,-10 10-42 0,4-22 28 0,-3 6-33 0,3 0 32 16,0-4-33-16,0 0 31 0,1-1 15 15,0 0-4-15,1 4-6 0,2-1-1 16,-3 3-38-16,3 2 36 0,0 0-44 0,-1 2 29 16,1 3-28-16,-2 1 43 0,5 1-44 0,-11 6 34 15,18-5-2-15,-18 5-6 0,20 0-1 0,-20 0-16 16,24 6 11-16,-10 0 3 0,-1 0-4 0,3 3 1 15,-2 0-2-15,2 0 1 0,-3-2-4 0,1 1 6 16,-1-2-10-16,2 0 1 0,-2-1-4 0,-13-5-5 16,26 4-3-16,-26-4-5 0,24-1-13 0,-24 1 10 15,25-9 0-15,-12 1 3 0,1-2 6 16,0-5 3-16,-5 3-24 0,1-3 46 16,-1-1-44-16,-5-1 57 0,-1 1-33 0,0 1 54 15,-1 2-29-15,-1 1 53 0,-1 2-20 0,0 10 18 16,2-17-15-16,-2 17-15 0,1-10-2 0,-1 10-8 15,0 0-5-15,0 0-8 0,0 0 0 0,-1 11-5 16,1 0-7-16,1 3-2 0,0 3 8 0,5 7-3 16,-2 7 0-16,5 6-3 0,0 1 0 0,4 15-22 15,0 2 24-15,3 3-29 0,-1 1 32 16,2 0-25-16,1 0 24 0,0 0-24 0,3-3 26 16,-1-1-6-16,1-4 4 0,-1-2-7 0,-1-3-18 15,-3-10 26-15,-2 1-25 0,0-5 26 0,-3-2-24 16,-2-1 19-16,-4-8-22 0,3-1 32 15,-5-3-25-15,0-5 24 0,-3-2-23 0,-1 0 24 16,1-10-19-16,-6 14 24 0,6-14-37 0,-16 6 30 16,16-6-22-16,-24 0 26 0,5-8-21 0,-3 0 26 15,-6-7-6-15,1-4 0 0,-2-4-8 0,-1-3 9 16,-2-9-3-16,0-4-3 0,2-2-3 16,4-1-2-16,4-1-7 0,6 6-20 0,3 0 19 15,3 0-35-15,5-1 12 0,-2 1-37 0,7-1-27 16,5 1-54-16,2-1-74 0,5 0-56 0,1 0-258 15,5 1-22-15</inkml:trace>
  <inkml:trace contextRef="#ctx0" brushRef="#br0" timeOffset="87556.02">29528 14673 596 0,'0'-9'461'0,"0"9"-92"0,0 0-108 0,0 0-62 16,0 0-68-16,0 0 0 0,0 0-49 0,0 0 9 15,-2 9-39-15,2 4 11 0,0 5-36 0,0 4 13 16,1 6-9-16,0 7-1 0,3-1-8 0,-1 5-5 15,1 1 34-15,-1 0-48 0,1 2-11 0,-1-1-15 16,1-3-60-16,-1-1 37 0,3-5-43 0,-3-6 36 16,4-2-33-16,-2-4 17 0,0-5-32 0,0-3 6 15,-2-4-1-15,-3-8-11 0,7 9 3 16,-7-9 10-16,0 0 14 0,0 0 18 0,4-13 11 16,-6 2 23-16,-2-4 13 0,-3-6 16 0,-3-7 29 15,-1-3 10-15,-1-4-1 0,-2-5-17 16,-3-11 12-16,0-2-9 0,1-3-8 0,-2-2 30 15,5 3 52-15,2-2-38 0,3 14 41 0,1 1-50 16,1 3 52-16,3 6-16 0,2 5-8 0,-1 3-16 16,4 5-46-16,0 3 28 0,2 0-8 0,0 4-17 15,3 0 2-15,2 4-3 0,0 3-2 16,-9 6-5-16,21-3 5 0,-9 6-10 0,3 3-2 16,1 4-37-16,-3 5 38 0,-1 3-31 0,-2 2 37 15,-1 2-35-15,-2 2 37 0,-3 1-30 0,1 1 19 16,-2 2-24-16,-2 0 40 0,-1-2-40 15,0-1 38-15,0-1-38 0,0-6 39 0,1 1-40 0,-1 0 28 16,0-3-24-16,3-1 31 0,0-1-33 0,0-3 40 16,1 2-5-16,4-1-5 0,2-2 20 15,-1 0-45-15,1 0 3 0,4-2 20 0,1 1-2 16,0-2-2-16,0 0 0 0,0-2-1 16,5 3 1-16,-5-3-13 0,-1-1 7 0,0 3 5 15,-4-3-2-15,-10-4 3 0,22 9-3 0,-22-9-1 16,16 8-1-16,-16-8-5 0,8 13 7 0,-8-13 6 15,0 16 3-15,-5-6 0 0,-1 1-4 0,-4 3 3 16,-3 1-10-16,-4-1 8 0,3-2-8 0,-4 2 7 16,-1-1-4-16,2-1-6 0,-4-2-19 0,4-1-68 15,1-4-24-15,1-2-80 0,15-3-78 16,-25 0-271-16,25 0-38 0</inkml:trace>
  <inkml:trace contextRef="#ctx0" brushRef="#br0" timeOffset="87924.02">29816 14762 30 0,'0'0'639'0,"10"-11"-202"0,-10 11-100 0,9-9-108 15,-9 9-28-15,0 0-64 0,0 0-49 16,9-6 10-16,-9 6-48 0,0 0 18 0,0 0-42 16,13 8 18-16,-13-8-39 0,11 7 36 0,-11-7-39 15,17 8 31-15,-17-8-39 0,22 8 27 0,-9-5-48 16,-13-3 30-16,23 2-55 0,-23-2 34 15,25-1-44-15,-11-3 37 0,-2 2-37 0,1-5 39 16,-1 0-39-16,-1-2 54 0,-4-1-30 0,2-1 36 16,-5-1-27-16,-1 0 38 0,-3-2-29 0,-2-2 49 15,1 0-52-15,-5-1 68 0,-1 3-33 0,1 1 47 16,-2 2-39-16,1 2 32 0,-4 3-42 16,11 6 40-16,-18-4-49 0,18 4 36 0,-24 10-33 15,8 3 32-15,1 2-39 0,0 2 31 0,1 7-34 16,-1 2 25-16,3 0-27 0,2 3 30 15,1 0 3-15,5-5-1 0,2 0-5 0,3-6-7 0,3 4-10 16,3-4-17-16,5-1 0 0,0-5-11 0,5-5-28 16,5 0-27-16,-3-6-53 0,6-4-32 15,1-3-18-15,6-4 2 0,-1-4-27 0,0-3-37 16,0-2-109-16</inkml:trace>
  <inkml:trace contextRef="#ctx0" brushRef="#br0" timeOffset="88240.02">30228 14762 832 0,'20'-22'131'0,"0"-2"5"0,-5 0-1 15,-2-1-12-15,-6 5 15 0,0-1-38 0,-1 3 33 16,-6 2-41-16,0 4 20 0,0-1-38 0,-4 3 21 15,1 1-48-15,-5 3 21 0,8 6-36 0,-15-9 28 16,15 9-43-16,-18 1 24 0,4 5-38 0,1 1 37 16,-3 4-36-16,1 4 31 0,0 2-32 0,2-1 34 15,1 3-28-15,2 1 18 0,1-1-28 0,3 0 30 16,3-2-32-16,1-3 17 0,3-2-40 16,3 3 13-16,2-5-41 0,1 0 34 15,3-4-59-15,1-2 9 0,-11-4-43 0,28 1-25 16,-11-4-21-16,2-4-8 0,2-3 38 0,-3-1-1 15,1-3 31-15,-4-1 42 0,2 0 60 0,-4-2 52 16,-1-1 35-16,-3 1 40 0,-2-1-31 0,-2 5 51 16,1 1-31-16,-3 2 30 0,-3 10-13 0,4-16-5 15,-4 16-39-15,0 0-8 0,-2-12-32 0,2 12-1 16,0 0-22-16,0 0-4 0,-12 8-9 16,12-8 9-16,-9 15-20 0,3-5 10 0,3 1-30 15,-1 0-2-15,2 0-45 0,0-1 24 0,2-10-64 16,2 17-8-16,-2-17-68 0,8 13-40 15,-8-13-11-15,12 5-294 0,-12-5-4 0</inkml:trace>
  <inkml:trace contextRef="#ctx0" brushRef="#br0" timeOffset="88826.01">30525 14508 309 0,'4'-10'585'0,"-1"2"-149"0,-3 8-112 16,5-15-73-16,-5 15-55 0,3-9-39 0,-3 9-33 15,0 0-33-15,0 0-10 0,0 0-29 0,0 0-17 16,0 0 3-16,-6 9-7 0,6-9-22 0,-2 14 12 15,2-14-19-15,0 18 5 0,0-8-9 0,2 3 20 16,1-2-28-16,-1 0 11 0,1 1-21 0,0-3 14 16,-3-9-5-16,7 17-19 0,-7-17 27 15,6 14-17-15,-6-14 24 0,6 8-20 0,-6-8 23 16,0 0-2-16,20 2-4 0,-20-2-3 0,11-8-14 16,-2 2 23-16,1-3 0 0,1-1-3 15,-1 0 1-15,2-3-6 0,-2 3 6 0,2 1-8 16,-2-1 3-16,2 0 5 0,-1-1-2 0,0 4 1 15,1-2-2-15,-1 1-4 0,-1 4 4 0,0-1-6 16,-10 5 6-16,18-8 1 0,-18 8-1 0,19-6-2 16,-19 6 0-16,18-4-11 0,-18 4-3 0,19-3-43 15,-19 3 35-15,25-7-51 0,-13 2 33 0,4-1-56 16,-3-1 37-16,4-3-50 0,-2-1 45 0,1-1-20 16,-3-1 22-16,2 0 2 15,-2-2 26-15,-3 1-2 0,4-2 38 0,-5-1-19 16,0 3 65-16,-2 1-21 0,-1-1 63 0,-2 5-32 15,-4 9 44-15,4-16 3 0,-4 16-6 0,1-12 1 16,-1 12 0-16,0 0-22 0,-4-12-23 0,4 12 7 16,0 0-12-16,0 0-8 0,0 0-8 0,0 0-10 15,0 0-4-15,-14 3 1 0,14-3-21 0,0 0 4 16,3 11 10-16,-3-11-2 0,11 10-3 0,-4-2-2 16,5-1-5-16,0 1 2 0,1-1-9 0,5 2-10 15,-5 1 8-15,3 0-5 0,-4-3 2 16,0 2 1-16,-1 0-20 0,-4 1 19 15,1-2 8-15,-2 2-8 0,-2-2 4 0,-4-8 6 16,1 18 10-16,-1-18 2 0,-3 18 11 0,-4-7 6 16,-3 2 9-16,-2-1-1 0,-3 2-7 0,-2 0 2 15,-2-1-8-15,3-2-3 0,-7 0-7 0,1-1-8 16,3 0-26-16,-2-2-39 0,1-2-28 0,4-4-58 16,16-2 2-16,-25-2-114 0,13-6-110 0,1-3-242 15,3-6-140-15</inkml:trace>
  <inkml:trace contextRef="#ctx0" brushRef="#br0" timeOffset="88991.02">30960 14245 700 0,'0'0'648'0,"0"0"-175"0,0 0-100 15,-15 10-75-15,5 2-65 0,0 4-29 0,-2 5-14 16,-2 5-13-16,0 2 6 0,0 3-24 0,0 1-4 16,1 2-45-16,-1 1-9 0,1 1-35 0,2 0 1 15,-1 0-43-15,3-1-74 0,-1 2-92 0,4-3-89 16,1-1-23-16,2-4-107 0,-2-4-146 15,5-7-272-15,1-1-312 0</inkml:trace>
  <inkml:trace contextRef="#ctx0" brushRef="#br0" timeOffset="89107.02">31397 14497 525 0,'9'-7'539'0,"-9"7"-241"0,0 0-351 16,0 0-333-16,-28 6 209 0</inkml:trace>
  <inkml:trace contextRef="#ctx0" brushRef="#br0" timeOffset="107466.56">3303 11800 114 0,'0'0'436'0,"0"0"-201"16,0 0-80-16,0 0-34 0,-13-4 26 0,13 4 27 15,0 0-15-15,0 0 2 0,0 0-20 0,0 0 6 16,0 0-33-16,-15-4 7 0,15 4-33 0,0 0 31 16,0 0-41-16,0 0 22 0,0 0-35 0,0 0 36 15,-13-3-49-15,13 3 36 0,0 0-54 0,0 0 39 16,-19-6-49-16,19 6 43 0,-18-1-57 0,18 1 49 16,-29 0-48-16,7-1 45 0,-5 2-53 0,-1 0 49 15,-8 1-77-15,-4 2 70 0,1-1-51 0,-6 2 45 16,0 2-52-16,-1-1 46 0,0 1-50 0,0 3 46 15,3 0-47-15,-2 0 46 0,3 0-52 16,2 0 52-16,0 3-53 0,2-2 50 0,5-1-50 16,1 1 50-16,1 0-52 0,3-1 51 0,6-1-49 15,3 0 2-15,1-2 3 0,4 0 5 0,14-7-2 16,-22 8-19-16,22-8-26 0,-14 6-23 0,14-6-18 16,0 0-40-16,0 0-30 0,0 0-43 0,0 0-34 15,0 0-72-15,-6-7-231 0,6 7-59 0</inkml:trace>
  <inkml:trace contextRef="#ctx0" brushRef="#br0" timeOffset="107732.56">2433 11643 425 0,'-1'-13'464'0,"1"0"-93"0,-2 2-77 15,2 11-71-15,-3-15-47 0,3 15-34 0,0 0-25 16,0 0-17-16,0 0-18 0,-18 15-8 0,10 5 30 15,-2 6-56-15,-3 5 28 0,2 4-43 0,-2 4 29 16,-1 2-47-16,1 11-3 0,-1-11-3 0,5 1-1 16,0-3 4-16,-1 0 0 0,5-4 4 0,1-8-3 15,1-2 1-15,2-2-3 0,1-4 0 0,0-3 0 16,4-1 8-16,0-4 16 0,2 0-12 0,4 1-60 16,5-6-32-16,-2 0 10 0,0-3 30 0,-13-3 6 15,31 1 11-15,-15-4-47 0,7 0-29 16,-2-4-111-16,3 0-122 0,0-2-291 0,4-1-146 15</inkml:trace>
  <inkml:trace contextRef="#ctx0" brushRef="#br0" timeOffset="110383.56">382 11901 37 0,'0'0'142'0,"-6"-11"54"16,6 11-61-16,-8-13-50 0,8 13 95 0,-9-12 40 16,1 4-19-16,2-1-13 0,-1 1-23 0,-2-3-33 15,1-1-16-15,-1 1-2 0,1 0 8 0,0-1 11 16,-2 4 0-16,2-1 13 0,2 1 10 0,1 1-4 15,5 7-35-15,-12-10 16 0,12 10-25 0,-6-8-20 16,6 8-8-16,0 0-15 0,-9-7-14 0,9 7-12 16,0 0-9-16,-13 7 33 0,13-7-57 0,-9 19 32 15,5-6-37-15,-1 3 45 0,4 1-54 16,-2 2 44-16,3-1-52 0,-1-1 46 0,4 1-49 16,-2-2-4-16,4-1 5 0,-1 0 5 0,1-5-4 15,3 1-21-15,-1-3 3 0,-7-8-7 0,17 7-4 16,-17-7 1-16,22-4 5 0,-9-4 43 0,2-3-41 15,-2-6 49-15,-1 1-37 0,0-4 40 0,-4 1-39 16,-1-1 4-16,-3 0 2 0,-3 4 5 0,1 1 6 16,-4 1 0-16,1 2 1 0,-4 0 5 0,0 3 5 15,0 0-5-15,5 9-2 0,-13-10 9 16,13 10 5-16,0 0-4 0,-23 1 0 0,23-1-2 16,-19 11 0-16,10-2 38 0,0 1-48 0,0 1 48 15,1 2-58-15,2 1 49 0,2-1-49 16,0 2 37-16,3 0-45 0,1 0 49 0,4 2-66 15,-2 0 25-15,5 2 0 0,-1-2 8 0,6-1 1 16,-2 2 3-16,4-4-1 0,-1 0 2 0,3-3 0 16,-2-4-1-16,1-2-3 0,1-1 0 0,-16-4 2 15,32-2 2-15,-13-4-4 0,-1-3 39 0,1-4-34 16,2-6 30-16,-3-5-51 0,-2-1 52 0,-2-3-47 16,-2-2 43-16,-3-4-46 0,-4-2 5 0,-2-2 5 15,-6 1 4-15,-3-3 1 0,-7 0 3 0,-4-8-2 16,-6 3 3-16,-4 2-5 0,-1 2 17 0,-5 3-2 15,0 4 6-15,-3 5 14 0,9 8 57 0,-5 3-48 16,5 4 56-16,-2 5-61 0,6 6 39 16,-2 3-55-16,4 7 36 0,-7 6-51 0,5 8 41 15,-3 7-50-15,11 4 44 0,-7 15-54 0,15-4 44 16,1 14-43-16,6-6 42 0,4 11-39 0,5 5 41 16,4-1-47-16,5 3-2 0,5-3 1 0,1-1 11 15,3-5-1-15,2-5 3 0,2-4-2 16,2-8-8-16,0-3-8 0,3-9-7 0,-4-10-8 15,1-5-7-15,2-4-6 0,1-10-15 0,1-7-32 16,-1-7-27-16,6-14-29 0,-1-9-41 0,-2-11-53 16,-2-5-17-16,-1-5-20 0,-4-6 106 0,-5-5-16 15,-4-4 66-15,-5 1 29 0,-5-3 29 16,-9 0 23-16,-6 2 16 0,-3 0 21 0,-6 4-6 16,-5 3 63-16,-4 3 17 0,-2 6 48 0,-1 6 27 15,-1 3-9-15,-3 9 21 0,5 6 7 0,3 6-7 16,-4 4-10-16,0 2-29 0,-1 5-12 0,7 2 3 15,-2 3-5-15,4 2-38 0,1 2-12 0,2 1 2 16,12 4-15-16,-19-3-7 0,19 3 0 0,-14 3-9 16,14-3 34-16,-9 12-44 0,9-12 34 0,0 22-40 15,6-1 33-15,2 0-43 0,6 11 5 0,1 0-7 16,10 12 11-16,-1 1 1 0,3 2-7 0,1 3 3 16,0 3 9-16,0-3 2 0,0 0-6 0,0 0-3 15,-1-1 8-15,-1-3-3 16,-3-4 35-16,-5-8-41 0,-3-4 1 0,-1-4-1 15,-2-7 1-15,-2-1 3 0,-4-5 15 0,1-3 21 16,-7-10 0-16,2 13-11 0,-2-13 31 0,0 0-46 16,0 0 37-16,-19-4-53 0,5-7 17 0,-8-5-11 15,-1-6 1-15,-4-4-3 0,-6-8 1 0,-2-7 1 16,-4-4-2-16,-1-5-2 0,-1-5-1 0,-2-4-2 16,2-5 0-16,-13-13 39 0,16 12-47 0,3 2 40 15,3 0-41-15,7 4 4 0,3 3-7 0,8 6 5 16,4 11 13-16,5 3-4 0,2 8 3 0,3 3-4 15,3 2 3-15,2 3-2 0,5 1 1 16,0 3-1-16,3 2 1 0,5 3-1 0,2 3 3 16,2 5-9-16,5 5 4 0,4 4 7 0,1 8 2 15,1 5-8-15,4 10 1 0,-2 6 7 0,-5 2 0 16,-2 4 0-16,-2 6 43 0,-3 0-51 0,-5 1 2 16,-3 1 0-16,-2-7 0 0,-4-1 0 0,-1-1-36 15,-2 0 45-15,-1-4-37 0,-1-1 37 0,-1-5 4 16,-2-5-7-16,0-1-1 0,-1-5 3 0,1-4-7 15,-1-3 4-15,0 0-7 0,0-12-30 16,-1 13-24-16,1-13-17 0,0 0-19 0,0 0 24 16,-6-11-7-16,3-1 41 0,3-6-14 0,1-3 27 15,2-3-13-15,2-1 27 0,0 1 5 0,2 0-21 16,-1 3 32-16,4 0 0 0,-1 1 2 16,2 1-1-16,1 3-2 0,2 1-6 0,3 1 8 15,-2 4 1-15,2 1 4 0,0 4-3 0,1 4 0 16,1 2 3-16,0 6 2 0,3 1-25 0,1 6 26 15,-1 5-26-15,-1 2 30 0,-2 3-31 0,-1 2 30 16,-2 1-40-16,-1-1 39 0,-4 1-31 0,0-2 35 16,-4-3-32-16,2-1 37 0,-5-2-33 0,1-5 25 15,-4-1-33-15,2-3 43 0,-3-10-31 0,4 15 32 16,-4-15-39-16,0 0 27 0,0 0-36 0,0 0 50 16,-12-5-46-16,7-6 42 0,-4-8-38 0,-1-9 34 15,1-3-36-15,-1-4 36 16,1 0-4-16,3-2 0 0,0 0 6 0,4 4 0 15,-1 5 3-15,3 3 2 0,0 1-4 0,3 7-4 16,-2-1-4-16,0 3-15 0,2 3 1 0,2 1 8 16,-1 2-7-16,2 0-7 0,-6 9 11 0,17-10-2 15,-17 10-1-15,17-2 0 0,-17 2-1 0,24 5 4 16,-8 0-6-16,0 4 1 0,0 0-1 0,1 4 2 16,-3 1-1-16,2 2-13 0,-2 0 5 0,-3 4 10 15,-2 0-1-15,1 0-5 0,-2 1-41 0,-3 0 50 16,-1 1-50-16,-1-5 14 0,-1 1-57 0,-2-4-54 15,0-3-80-15,0-11-67 0,-8 13-301 0,8-13-120 16</inkml:trace>
  <inkml:trace contextRef="#ctx0" brushRef="#br0" timeOffset="110500.57">956 10781 386 0,'-11'-20'450'0,"2"8"-119"15,2 0-85-15,2 4-62 0,5 8-70 0,-6-13-47 16,6 13-33-16,0 0-4 0,0 0-13 0,0 0-29 15,0 0-51-15,7 10-55 0,5 4-47 0,-1 2-282 16,5 4 139-16</inkml:trace>
  <inkml:trace contextRef="#ctx0" brushRef="#br0" timeOffset="111867.56">1261 10946 99 0,'0'0'666'0,"15"3"-227"15,-15-3-114-15,0 0-77 0,17 2-49 0,-17-2-41 16,0 0-23-16,0 0-36 0,15 5-19 0,-15-5-7 15,10 6-21-15,-10-6-14 0,12 13-7 0,-6-6-7 16,3 1 28-16,-1 2-41 0,-2 0 27 0,3 1-37 16,0-1 26-16,-4 0-43 0,3-1 42 0,-3-1-35 15,0 1 0-15,0 0 4 0,-5-9 3 0,8 11 1 16,-8-11 1-16,6 10 2 0,-6-10-1 16,0 0 1-16,0 0-2 0,0 0 0 0,0 0 0 15,0 0 32-15,-8-12-36 0,2-1-12 0,-1-4 12 16,0-5 2-16,1 1-15 0,0-2 18 15,3 0-35-15,-1-1 44 0,0 3-35 0,4 2 43 16,0 2-38-16,0 3 42 0,0 1-43 0,4 1 28 16,-3 2-24-16,-1 10 34 0,8-14-40 0,-8 14 38 15,10-7-31-15,-10 7 36 0,0 0-46 0,22 2 47 16,-13 5-2-16,2 1-3 0,-2 2-4 0,3 3 0 16,-5-1-5-16,4 1 0 0,-4-1-1 0,1 1-3 15,-3-2 36-15,4-1-41 0,-4-1 36 0,0-2-58 16,-5-7 50-16,8 13-34 0,-8-13 36 0,6 9-39 15,-6-9 46-15,0 0-44 0,0 0 34 0,0 0-32 16,8-9-7-16,-8 9 5 0,0-22 3 16,1 6-11-16,-1-2 12 0,2-6 1 0,0 0 2 15,-1 0-1-15,2 2-9 0,0-1 4 0,-1 2 11 16,2 4 3-16,-1 2-5 0,0 3 0 0,1 1 3 16,-4 11-3-16,5-16-38 0,-5 16 46 15,8-9-41-15,-8 9 46 0,0 0-41 0,18-1 34 16,-18 1-28-16,13 6 41 0,-6 1-46 0,2 1 42 15,0 3-36-15,0-1 41 0,1 0-9 0,-1 0-2 16,2-1-14-16,-4-2-13 0,2 1-16 0,0-2 2 16,-9-6-15-16,14 5-20 0,-14-5-10 0,0 0-14 15,23-2-1-15,-13-5-9 0,-1-1 3 16,0-3 24-16,-1-2 27 0,2-5 0 0,-5 1 6 16,1-2 30-16,-3-2 16 0,0 0 18 0,-3 0 17 15,0 2 4-15,0 0 19 0,-3-1 20 0,1 3 11 16,-2 3 6-16,0 1-12 0,1 2-2 0,0 2-14 15,3 9-14-15,-9-14-6 0,9 14-11 0,0 0-7 16,0 0-10-16,-14 6-4 0,8 2-5 0,4 3-44 16,-3 7 64-16,4-1-67 0,-1 7 45 0,1-1-43 15,2-3 38-15,1 3 0 0,1-1 12 0,1-1-61 16,1-4 57-16,1-2-6 0,0 1-8 16,0-7-9-16,3 0-11 0,-2-2-7 0,-7-7-5 15,13 3-10-15,-13-3-36 0,16-3 26 16,-9-4-10-16,-1-2 24 0,3-3-19 0,-3-3 26 15,-2-1-8-15,0-2 23 0,-2 1-12 0,0-3 27 16,-2 1-9-16,-2-1 26 0,1 1-19 0,1 2 42 16,-2 0-7-16,0 5 8 0,1 2 11 0,1 0-25 15,0 10 3-15,-1-15-4 0,1 15-8 0,0 0-2 16,2-10-2-16,-2 10-2 0,0 0-39 0,9 6 34 16,-9-6-31-16,14 14 39 0,-6-5-38 0,1 1 29 15,1 0-25-15,3 4 37 0,-3-1-44 0,3 1 40 16,-1 0-37-16,-1-2 23 0,-1 0-2 0,-1-2-41 15,-1-2 23-15,-2 0-27 0,2-2 21 16,-8-6-10-16,9 10 20 0,-9-10-62 0,0 0 38 16,0 0-1-16,0 0 18 0,0 0-6 0,0 0 2 15,0 0-6-15,-1-14-1 0,-3 1-5 16,-1-6-16-16,-1-2 0 0,4-3-18 0,-4-1 28 16,-1-7-15-16,3 6 23 0,2 0 3 0,-1 1 24 15,3 1 8-15,-1 6 13 0,1 3 17 0,1-1-10 16,-1 5 2-16,2 1-5 0,-2 10 7 0,5-12 18 15,-5 12 11 17,0 0-3-32,15-4-1 0,-15 4-11 0,14 9 1 0,-7-3 13 15,3 5-2 17,-1-1-15-32,-2 1-29 0,2 2 21 15,1-2-28-15,-1 2 23 16,2-3-27-16,-1-1 25 0,-1-1-26 0,-3-1 21 0,-6-7-24 0,17 7 13 0,-17-7 9 15,0 0-3-15,23-4-1 0,-13-3-6 0,-1-3-6 16,0-5-1-16,1-3 1 0,-2 0 3 0,-2-5 15 16,1 2-5-1,-1-2-9 1,-1-1 3-16,-2 1 4 0,-1 0-5 0,1 4 7 0,-2 3 15 0,1 4 4 0,-1-2-1 0,-1 14 3 0,2-18-2 0,-2 18-1 0,0 0 4 0,3-7-2 0,-3 7-7 0,0 0-3 0,5 10-2 0,-5-10-6 0,6 19 37 0,-3-8-52 16,-1 0 44-16,2 1-46 0,2-1 37 0,-3-3-48 0,4 1 28 0,-1 0-49 0,-6-9 47 15,13 9-38-15,-13-9 40 0,0 0-43 16,19 0 36-16,-19 0-28 0,15-9 28 0,-7 0-26 15,1-2 37-15,0-3-35 0,-3-2 6 0,2-2 9 16,-2 0 13-16,0-1 13 0,0-1 15 0,-2 4 9 16,1 0 13-16,-1 4 13 0,1 1-15 0,-3 0-13 15,-2 11-1-15,7-13 1 0,-7 13 8 0,8-5 7 16,-8 5-3-16,0 0-4 0,24 7-7 0,-14 1-10 16,4 6-10-16,3 7 41 0,-2 3-75 0,3 3 38 15,-4 5-109-15,3 3-15 0,3 13-70 0,-1 5-62 16,1 3-78-16,-5 1-121 0,-1 2-268 0,-1 2-222 15</inkml:trace>
  <inkml:trace contextRef="#ctx0" brushRef="#br0" timeOffset="112802.56">850 13181 462 0,'-13'-11'478'0,"3"0"-153"0,1 3-33 15,-2-1-94-15,3 4-1 0,0-1-72 0,8 6 28 16,-15-9-65-16,15 9 20 0,-10-6-54 0,10 6 28 16,0 0-66-16,0 0 41 0,-16 6-48 0,16-6 33 15,-1 20-45-15,2-4 35 0,6 6-42 0,-1-1 39 16,2 1-42-16,2 0 28 0,1-2-30 0,2-2 38 15,2-1-62-15,1-2 66 0,3-3-48 0,-1-2 42 16,3-5-41-16,-4-1 26 16,-17-4-33-16,34-4 37 0,-15-4-35 0,0-1 37 15,-3-7-48-15,0 2 50 0,-3-9-33 0,0 2 37 16,-7-1-41-16,0-2 51 0,-2 0-51 0,-4-1 41 16,-1 0-35-16,-3 0 38 0,-1 2-31 0,1 4 45 15,-1 0-27-15,-3 5 49 0,2 1-43 0,2 3 35 16,-1 3-49-16,5 7 37 0,-12-6-46 0,12 6 32 15,0 0-37-15,-10 9 36 0,10-9-48 0,-4 21 55 16,6-6-47-16,-2 2 42 0,5 5-42 0,1-1 41 16,1 0-45-16,0-1 45 0,1-3-44 0,2 1 43 15,-1-2-39-15,0-4 40 0,0-2-48 16,0-2 35-16,0-1-34 0,-9-7 35 0,16 3-41 16,-16-3 51-16,16-6-44 0,-8-3 42 0,0-3-42 15,0-4 37-15,-3-5-40 0,-2-2 42 0,-3-4-42 16,-1 0 31-16,-6-8-33 0,-3 0 42 0,-5-3-41 15,-10-4 43-15,-3 1-55 0,-5-1-13 0,-7 2 65 16,-1 3-3-16,-5-1 2 0,-1 4-2 16,-3 5-1-16,0 3 0 0,3 5 4 0,7 9 2 15,1 6 1-15,0 5-1 0,3 5 2 0,2 9-10 16,1 4 48-16,-3 14-42 0,5 7-3 0,11 7-50 16,-1 8 55-16,7 5-45 0,5 5 44 15,13 5-44-15,0-1 44 0,6 2-1 0,4-2 2 16,8 1-3-16,6-4-48 0,4-2 45 0,4-5-29 15,3-4 42-15,5-6-35 0,4-4 45 0,5-5-51 16,2-10 4-16,1-5 10 0,0-7-4 0,-7-10-5 16,4-4 18-16,8-11-47 0,-1-6 23 0,0-9-53 15,-2-8-28-15,-2-6-76 0,2-8-82 0,7-21-33 16,-18 9-254-16,-6-6-46 0</inkml:trace>
  <inkml:trace contextRef="#ctx0" brushRef="#br0" timeOffset="114518.56">1381 12450 422 0,'-14'-18'368'0,"1"0"-101"0,0 0-45 16,0 1-26-16,2 0-46 0,-2 3-2 0,3 2-10 15,1 2 18-15,0 2-50 0,9 8 9 16,-15-7-63-16,15 7 34 0,-16 3-61 0,10 3 38 15,-2 7-49-15,2 6 33 0,1 5-45 0,2 8 31 16,1 7 0-16,4 3-10 0,3 2-4 0,0 4-32 16,6 10 34-16,0-2-33 0,3-3 25 0,0-4-24 15,2-12 39-15,-1 0-43 0,5-7 45 0,1-4-41 16,-1-6 43-16,5-3-47 0,-5-10 43 0,0-6-44 16,1-5 41-16,6-7-45 0,-3-6 38 0,-1-7-43 15,-2-6 37-15,-2-5-3 0,1-10 4 16,-6-4-6-16,-3 6-10 0,-4-4 0 0,-6-2 11 15,-2 2-41-15,-8-10 46 0,-4-2-39 0,-7 2 38 16,-5 2-3-16,-4 5-37 0,0 7 45 0,-3 3-32 16,5 13 53-16,-1 5-50 0,0 7 37 0,5 6-29 15,-3 7 33-15,2 7-39 0,-2 6 43 0,1 5-46 16,-1 8 35-16,6 3-37 0,2 6 39 0,3 5-40 16,4-1 52-16,3 2-59 0,5 1 37 15,4-2 3-15,1 0-2 0,6-2-2 0,1-2-9 16,6-2-36-16,2-6 26 0,1-1 8 0,5-4 8 15,1-5-7-15,5-5-5 0,-4-4 2 16,2-6-2-16,2-2 1 0,6-5 1 0,-2-1-2 16,-1-4 41-16,0-3-45 0,-1 2 0 0,-3-2 0 15,0 0 1-15,-8 4 1 0,1 1-2 0,-6 4-8 16,-1 1 3-16,-14 4 11 0,23-2-15 0,-23 2 17 16,22 5 2-16,-13 1 0 0,0 3-1 0,1-1 2 15,-2 4-1-15,1 0-3 0,-3 1 0 0,3-2-3 16,-1 0-7-16,-2 2-12 0,1-4-16 0,0-2-22 15,1 0-28-15,-8-7-7 0,13 5-24 0,-13-5-28 16,0 0 4-16,25-4-29 0,-15-3 27 0,0-1-24 16,-1-5 43-16,1 0-28 0,-1-5 55 0,-3 1 19 15,-2-4 15-15,0 5 23 0,-3-3 27 16,-1 1 29-16,-2-6 27 0,-1 0 24 0,-2 2 18 16,-2-1 12-16,1 2 3 0,-2 1 2 15,2 0 13-15,0 2-11 0,-1 2 7 0,1 4-11 16,-1-1 25-16,2 4-46 0,5 9 45 0,-6-15-66 15,6 15 36-15,-5-11-60 0,5 11 28 0,0 0-50 16,0 0 35-16,0 0-46 0,0 0 35 0,-2 11-43 16,2-11 28-16,8 21-31 0,-4-9 41 0,2 2-47 15,4 1 32-15,0 1-27 0,-1-4 37 0,2 2-7 16,-2-4-1-16,3 0-2 0,-3-1-3 0,1-3 0 16,0-1 4-16,-10-5-1 0,19 3-2 0,-19-3-4 15,18-7-2-15,-8-3-37 0,3-3 44 16,-4-5-45-16,1-1 42 0,-1-3-34 0,-1-6 44 15,-3 2-51-15,-2-1 52 0,-3-1-44 0,-3 1 46 16,2 1-6-16,-4 1-5 0,-1 2 0 0,-1 3-10 16,-2 1 6-16,3 7-5 0,-1 2 0 0,1 3-5 15,6 7-15-15,-13-3 5 0,13 3-24 0,-10 9 42 16,5-1-49-16,1 2 47 0,1 1-40 16,2 4 25-16,-1-2-43 0,5 1 16 0,0 0-23 15,1-3 13-15,1-3-22 0,2 1 39 0,2-4-6 16,-9-5 27-16,17 4-19 0,-17-4 18 0,24-3-11 15,-12-2 18-15,3-3-9 0,-1-2 15 16,1-3-8-16,-2-1 21 0,1-1-12 0,-5-1 21 16,0 3-23-16,-2-1 48 0,0 0 1 0,-3 0 0 15,0 3 1-15,-1 0-3 0,-1 1 9 0,-2 10 13 16,0-16 16-16,0 16 1 0,0-13-6 0,0 13-13 16,0 0-15-16,0-11-14 0,0 11-11 0,0 0-6 15,0 0-4-15,0 0-2 0,-4 14-2 0,4-14-8 16,3 18 0-16,-2-5-20 0,2 2 13 0,1 0 7 15,-1-1-3-15,5-1-2 0,-2-1-8 0,1-1-11 16,-1-3 0-16,3-1 0 0,-9-7 1 0,14 7-6 16,-14-7 8-16,0 0-1 0,23-5 0 0,-14-1-7 15,-1-2 3-15,1-2 10 0,-2-2-9 16,1-1 10-16,-3 1 7 0,2-1 1 0,-1 3 2 16,-2 2 2-16,-4 8-1 0,6-14-2 15,-6 14-1-15,5-10-1 0,-5 10-1 0,0 0 2 16,10-5 2-16,-10 5 1 0,0 0-6 0,13 7 1 15,-13-7 0-15,15 12-1 0,-15-12 1 0,16 12 11 16,-7-6-6-16,0 0 1 0,-9-6-2 0,21 6 1 16,-21-6 0-16,20 0-1 0,-20 0-1 0,24-9-2 15,-11-1 1-15,0-5 6 0,1-1-19 0,-4-3 60 16,4-6-62-16,-5-2 56 0,-1-5-61 0,-3 1 56 16,0-3-48-16,-5 4 0 0,-5-7 3 0,1-3 1 15,-5-2 2-15,-7-9 1 0,-1 0-7 0,-5 0-2 16,-2 1 1-16,-1 2 7 0,3 7-2 15,1 8 5-15,4 5 9 0,1 4 15 0,3 6 6 16,-1 3-4-16,4 7-5 0,-1 2-4 0,11 6-5 16,-16 2-5-16,8 6 0 0,2 4-1 0,-2 5-2 15,3 7-1-15,3 1 0 0,2 1 0 0,2 3 0 16,3 5 1-16,4 0 0 0,0 0-44 0,3-5 53 16,2 3 40-16,1-6-56 0,3-1 31 0,0-3-56 15,1-3 22-15,0-6-70 0,-1-3 29 0,3-4-52 16,-6-4-16-16,-15-2-27 0,32-5-37 0,-13-1-16 15,0-5-17-15,-5 0 43 0,2-4 1 16,-4-3 61-16,0 0 23 0,-1-3 33 0,-3 0 37 16,1 0 48-16,-5 1 32 0,2-3 39 0,-3 7 25 15,-1 0-10-15,1 5 37 0,-2-2-8 16,-1 13-9-16,3-16-20 0,-3 16-23 0,2-10-25 16,-2 10-11-16,0 0-10 0,0 0-10 0,13 7-7 15,-8 2-23-15,2 5 7 0,-1-2 8 0,2 7-28 16,3 0 18-16,-3 0 4 0,1 2-13 0,1-2-27 15,-1-1-35-15,0 0-46 0,0-2-49 0,0-6-52 16,-4 0-67-16,-5-10 6 0,9 10-267 0,-9-10-22 16</inkml:trace>
  <inkml:trace contextRef="#ctx0" brushRef="#br0" timeOffset="115138.56">2706 11462 285 0,'-13'-30'335'0,"0"3"-97"0,2-1-29 0,1 8-38 15,2 3-2-15,0 3-23 0,4 4-35 0,4 10-16 16,-7-12-18-16,7 12-12 0,0 0-16 0,0 0-5 15,5 12-20-15,-3-2 8 0,7 7-8 0,-1 2 1 16,5 1-17-16,-2 3 9 0,6-1-7 0,-2 1 7 16,0-6-12-16,1-1 5 0,-1-1-6 15,-1-2 6-15,3-2-6 0,-4-3 0 0,-2-3 2 16,-11-5 18-16,22 4-15 0,-22-4 10 0,19-8-15 16,-10-1 12-16,0-5-10 0,0-2 30 0,-4-5-18 15,-1-2 27-15,-3-2 20 0,-1-4 6 16,-4-5-15-16,-1-3-3 0,-5-1-10 0,-3-1 29 15,-2-10-57-15,-3 2-3 0,3 9 14 0,2 3 12 16,-1 5 17-16,2 4 27 0,6 7-18 0,-1 6-3 16,1-1-9-16,1 5-16 0,5 9-9 0,0 0-4 15,0 0-5-15,0 0-6 0,0 0-2 0,4 24-3 16,5-2 4-16,0 7 38 0,4 4-50 0,1 4 8 16,4 12-16-16,3 6 2 0,2 2 8 0,3 3-1 15,2 4 1-15,3 2-2 0,2 2 48 0,0 0-55 16,2 0 34-16,-1-1-73 0,1 0 43 0,-2-3-102 15,-1-3 71-15,0-5-11 0,-4-4 10 16,-1-4 15-16,-3-4 4 0,-7-12-5 0,0-2 8 16,-5-3 11-16,-2-6 0 0,0-2 2 15,-8-6 3-15,2 0 0 0,-4-13 1 0,-1 15 1 16,1-15-1-16,-5 9 7 0,5-9 7 0,0 0 3 16,-25 1 0-16,15-5 5 0,-8-4 2 0,0-2-21 15,-5-6 13-15,0-4 4 0,0-4-5 0,1-3-4 16,-2-5-5-16,-3-10-3 0,3-1 39 0,-2-5-57 15,6-2 40-15,-2-2-56 0,3-2-5 0,4-1 2 16,3 2 5-16,2 8-3 0,3 3 3 0,4-1 12 16,0 3-4-16,3 3 2 0,0 7 11 0,3 1 1 15,-1 4 5-15,2 0-2 0,0 4-1 16,0 5 0-16,2-1 3 0,-1 3-1 0,-1 3 1 16,1 3 2-16,2 0 0 0,-7 8 1 0,14-8-6 15,-14 8 5-15,15 2 7 0,-15-2-8 0,24 11-3 16,-11 1 10-16,1 4-1 0,0 2-2 0,0 6-6 15,0 1-27-15,0 1-33 0,-1 0-34 0,-2-1-55 16,-3-2-54-16,0-3-59 0,1-3-31 0,-6-4-295 16,2-2-122-16</inkml:trace>
  <inkml:trace contextRef="#ctx0" brushRef="#br0" timeOffset="115869.56">2999 11096 686 0,'-8'-13'454'0,"4"5"-75"0,-1 0-173 0,5 8-72 16,-8-12-79-16,8 12-27 0,0 0-7 0,0 0-5 16,0 0-3-16,0 0 3 0,0 0-6 0,12 10 0 15,-4 0-3-15,4 4 0 0,1-1 0 0,4 4 11 16,-1 4-12-16,4-3-6 0,-1 3 1 0,0-2-1 16,-1 0 3-16,-3-3 2 0,2-1 8 0,-2 2-4 15,0-5 3-15,0 2 7 0,-1-4-35 0,-3-1 52 16,-1-2-11-16,1-1 31 0,-2 0 0 0,-9-6-3 15,15 4-3-15,-15-4-7 0,0 0-8 16,24-6-6-16,-16 1-6 0,1-3-6 16,-1-4-4-16,-2-1-4 0,-1-5-31 0,0-2 27 15,0-4 30-15,-5 2-30 0,0-3 29 0,-2 1-36 16,-5-1 27-16,2 2-26 0,0 2 46 0,-4 2-20 16,4 6 48-16,-4 0-42 0,3 4 36 0,-2 2-50 15,8 7 35-15,-17-9-50 0,17 9 39 0,-14 2-46 16,14-2 42-16,-15 13-49 0,6-2 39 0,5 4-50 15,0 3 53-15,0-2-46 0,3 4 46 0,1 0-49 16,1 4 3-16,3-3 3 0,1 2 2 0,2-2 2 16,-1-1 0-16,3-3-1 0,1-2-5 0,-1-3-7 15,1-3-2-15,0-2 0 0,-10-7 4 16,20 5-23-16,-20-5 7 0,19-5-6 0,-5-3-6 16,-1-3-4-16,-1-4 4 0,-1-1 9 0,-2-2 4 15,0 1 7-15,1-3 8 0,-6 0 17 0,2-1 3 16,0-1 31-16,-2 3-20 0,-2 1 8 0,4 2 9 15,-3 1 4-15,-1 1-1 0,2 3-6 0,0 1 5 16,-4 10-13-16,7-15-3 0,-7 15 1 16,11-10 3-16,-11 10-6 0,14-6-1 0,-14 6-2 15,18-2-3-15,-18 2 37 0,22 4-45 0,-9-1 33 16,1 0-48-16,2 2 44 0,-3 1-30 0,2 1 36 16,0 0-51-16,-2 0 44 0,-1 0-44 0,1 1 47 15,-3 0-31-15,-2-2 47 0,-2 3-40 16,-2 1 45-16,-4-10-46 0,3 18-16 0,-3-18 27 15,-3 20 15-15,-1-12 13 0,-2 1 9 0,-1 0 9 16,0-2 5-16,-3 0-5 0,10-7-1 0,-16 3-3 16,16-3-12-16,-22-3 36 0,12-5-66 0,-6-3 36 15,4-5-64-15,-3-7 37 0,3-3-64 0,2-3 39 16,2-2-64-16,3-1-50 0,1 3 54 0,6 1-12 16,0 1 0-16,3 1 11 0,0 2-3 0,4 2 5 15,0 4-33-15,3 2 18 0,-1 4-42 0,-2 6-22 16,-9 6-44-16,21-4-67 0,-12 9 12 0,-2 2-15 15,2 6-243-15,-4 7 45 0</inkml:trace>
  <inkml:trace contextRef="#ctx0" brushRef="#br0" timeOffset="116070.56">2986 12348 42 0,'-31'49'787'0,"4"-11"-203"15,7-8-212-15,3-4-25 0,2-1-125 0,3-9 7 16,6-5-113-16,6-11 29 0,-4 12-53 0,4-12 33 15,10-4-58-15,3-10 5 0,9-7 12 0,7-15 7 16,6-9 18-16,7-10-11 0,12-20 32 0,5-7 25 16,2-1-67-16,6-3 25 0,3-3-62 0,0 1 18 15,-1-2-56-15,-1-1-27 0,1 2-12 16,1 0 6-16,2 2 5 0,2-1-162 0,-2 2-31 16,0 4-154-16,0 0-80 0,-3 8-421 0,-1 6-465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2-09T10:55:40.118"/>
    </inkml:context>
    <inkml:brush xml:id="br0">
      <inkml:brushProperty name="width" value="0.05292" units="cm"/>
      <inkml:brushProperty name="height" value="0.05292" units="cm"/>
      <inkml:brushProperty name="color" value="#FF0000"/>
    </inkml:brush>
  </inkml:definitions>
  <inkml:trace contextRef="#ctx0" brushRef="#br0">17475 6909 151 0,'-2'-12'670'0,"2"12"-166"0,-4-12-159 16,4 12-14-16,0-11-97 0,0 11-9 0,4-9-97 16,-4 9 15-16,0 0-72 0,9-11 32 0,-9 11-67 15,0 0 39-15,0 0-49 0,0 0 54 0,13 7-54 16,-8 3 43-16,0 4-50 0,4 2 40 0,-2 1-51 16,1 4 43-16,1-1-10 0,2-2-5 0,0 1 14 15,1 0 17-15,0-3 1 0,1-1 5 0,2-1 8 16,1-3 1-16,3-4 1 0,4-1-7 0,2-6 14 15,10-6-38-15,2-6 11 0,10-11-23 16,6-5-25-16,2-9-27 0,1-5 39 0,3-4-44 16,11-18 43-16,-2 0-44 0,-1-1 41 15,-16 11-45-15,0 3 42 0,-6 2-2 0,-4 6-14 16,-3 5 7-16,-14 12 8 0,-1 5-77 0,-6 5-70 16,-7 7 0-16,-10 9-10 0,0 0-55 0,3 10 26 15,-14 8-65-15,-7 14-58 0,-11 13-4 0,-7 5-102 16,-9 4-288-16,1 0-212 0</inkml:trace>
  <inkml:trace contextRef="#ctx0" brushRef="#br0" timeOffset="366.98">17445 6991 406 0,'-14'-13'454'0,"2"5"-39"16,-1 0-103-16,6 2-28 0,7 6-101 0,-16-10 16 15,16 10-95-15,-10-6 17 0,10 6-64 0,0 0 23 16,0 0-51-16,-6 10 32 0,7 1-46 0,3 4 39 16,4 8-12-16,-1-2-49 0,5 8 46 0,-1-3-42 15,3 2 46-15,3 1-43 0,1-2 60 0,1-1-25 16,0-2 68-16,3-2-46 0,2-3 52 0,1-3-36 16,1-4 55-16,4-3-58 0,-3-5 34 0,3-4-55 15,9-6 36-15,1-5-58 0,12-10 37 0,3-5-13 16,2-6-13-16,5-6-1 15,0-3-2-15,15-14-8 0,-17 10-48 0,3-1 47 16,-4 0-44-16,-2-2 52 0,-2 6-44 0,-4 0 46 16,-5 6-48-16,-5 5 46 0,-10 7-53 0,-8 5 51 15,-1 3-54-15,-8 3 44 0,0 5-69 0,-5 0 31 16,-9 8-44-16,13-5 36 0,-13 5-78 0,0 0 27 16,0 0-72-16,5 13 16 0,-8-5-69 0,1 2-43 15,-6 3-58-15,2 2-8 0,-2-3-44 0,-1 5-259 16,0-3-144-16</inkml:trace>
  <inkml:trace contextRef="#ctx0" brushRef="#br0" timeOffset="4002">6538 8274 49 0,'0'0'239'0,"0"0"-51"15,-25 0-41-15,25 0-20 0,0 0-11 0,-25 0-17 16,25 0-8-16,-21-2 4 0,21 2-12 16,-23-1-6-16,23 1-4 0,-22-3 2 0,22 3 0 15,-26-1 0-15,26 1-5 0,-29-2-11 0,29 2-2 16,-32-4-1-16,13 1-8 0,0 3-6 0,1-1-5 15,-2 0-1-15,0 0-3 0,0-1-11 0,-3 1 0 16,6 1 18-16,-6-1-5 0,3 1-4 0,1-1-3 16,-2 1 0-16,1 0 20 0,-1-1-23 0,2-1 18 15,-2 1-28-15,1-2 28 0,1 2-30 0,-1 0 28 16,0-1-39-16,0-2 28 0,0 1-23 0,2-1 27 16,-3 1-38-16,-2-1 37 0,7 0-33 0,-6 1 28 15,5-1-33-15,-2 1 29 0,1-1-31 0,0 1 30 16,0 0-35-16,0-1 31 0,-1 2-39 15,0 0 31-15,2-1-23 0,-2 0 27 16,1 1-35-16,0-1 35 0,0 1-29 0,-1 0 25 16,0-1-31-16,2 0 28 0,-7 1-30 0,4 1 27 15,-2-2-26-15,-2 1 24 0,1 0-35 0,2 2 29 16,1-1-17-16,-1 0 29 0,0 0-32 0,1-1 25 16,1 1-22-16,-1 1 17 0,0-1-15 0,1 1 24 15,1 0-23-15,-1 0 20 0,-1 0-31 0,0 0 32 16,0 1-31-16,0-1 18 0,-1 0-3 0,1 0 18 15,-1 1-24-15,2-1 8 0,-3 0-6 0,1 2 0 16,0-1-1-16,-3 0 2 0,2-1-3 0,1 1 1 16,1-1 2-16,-3 2-1 0,0-1-7 15,5-1 13-15,-5 3-1 0,2-2-2 0,1 0-4 16,-1 0 0-16,0 0 1 0,-2 1-7 0,3 0 18 16,-1 0 0-16,2-1-12 0,-2 0 3 0,1 1-3 15,-2 1-5-15,-1-1 8 0,0 1 0 16,0 2 0-16,3-3-1 0,-3 4-5 0,0-3 1 15,-2 2 1-15,4 0 1 0,-4 0-1 0,1 2 0 16,1 0-2-16,0-2 2 0,0 2-6 0,-3 0 2 16,2 1 4-16,2-1-7 0,-2 0 15 0,0 1-17 15,1-1 8-15,-3 1-2 0,4-1 6 0,-2 2-3 16,0-2 4-16,1 1-1 0,0 1 1 0,-2-2-10 16,1 1 12-16,1 0-2 0,0 1 2 15,-1-2-1-15,2 0-3 0,-1-1 4 0,4-1 4 16,-3 3 1-16,2-3-4 0,0 0 1 0,0 0 0 15,2-2 0-15,0 3-1 0,-2-3-12 0,3 2 11 16,-3 0 3-16,-1 0-6 0,1 0 1 0,-2 0 0 16,0 1 7-16,3 0-9 0,-3-2 17 0,3 2-16 15,-1-2 6-15,2 1-4 0,1 1-18 16,-1-3 26-16,2 2-3 0,0-1-2 0,0 1 1 16,2 0-3-16,-3 0 4 0,4 0-1 0,-3 0 2 15,3 1-2-15,-1-1 1 0,0 1 2 0,2 1-1 16,-2-1 7-16,1 0-3 0,-1 2-4 15,1-2-2-15,0 3 2 0,0-2 1 0,0 2 7 16,-3 1-5-16,2 1 2 0,-1-1-7 0,2 0 6 16,-2 1 1-16,2 2 1 0,-1-2 2 0,1 2 1 15,3-3 7-15,0 1-16 0,-1 0 10 0,2 0-9 16,1-2 10-16,1 2-10 0,1 0 18 0,-1-3-21 16,2 2 13-16,-1 0-11 0,2 0 13 0,0 2-4 15,0-2 3-15,2 1-12 0,-1 0 11 0,2 1-12 16,0-1 17-16,-1 3-12 0,2 0 15 0,2-1-32 15,-1 2 38-15,0-3-11 0,2 4 9 0,-1-1-6 16,2 0 7-16,0-1-7 0,2-1 6 16,-2-1-12-16,1-1 8 0,0 0-6 15,2 1 3-15,-1-2 0 0,2-1 8 0,1-1-8 16,0 1 7-16,1-1-1 0,-1-1 3 0,3 1-2 16,0-4-7-16,1 3 7 0,1-1 0 0,-1-2-1 15,-1 1-6-15,3-2 7 0,0 2 1 0,-1-2-7 16,3 1 12-16,-2-2-3 0,1 2-1 0,0 0-2 15,0-3 0-15,0 3-1 0,1-1-6 0,1-2 12 16,-2 1-5-16,2 1-11 0,0-2 9 0,0 0-7 16,0 0 9-16,0-1-10 0,1 0 12 15,0 0-14-15,1 0 12 0,0 0-21 0,0 0 21 0,1 0-17 16,-1 0 23-16,-1 0-6 0,-1 0-17 0,1 0 16 16,0 0 3-16,1 2-3 0,-1-2-3 15,-2 1 2-15,1 0 1 0,-2 1-1 16,3-2-5-16,-1 1 2 0,-18-1 9 0,35 1 0 15,-18-1-3-15,-17 0-9 0,35 0 3 0,-15 0 3 16,-1 0 3-16,0 0-1 0,1 0-2 0,-3-1-2 16,5 1 0-16,-3 0-5 0,0 0-7 0,2 0 15 15,0 0 1-15,-1 0-1 0,0 1-4 0,0 0 0 16,-3-1 3-16,2 1-1 0,-1 2-1 0,1-2-2 16,-1 2 0-16,0-3-2 0,0 2 1 0,0 1-9 15,1-2 11-15,-1 0-1 0,0 0 11 0,2 1-8 16,-2-2-2-16,4 1 4 0,0-1 1 15,3 1-1-15,-2 1 6 0,4-2-5 0,-2-2-2 16,1 2 20-16,-1-1-41 0,0 1 29 0,-2-1-16 16,-1-1 22-16,-2 2-29 0,0-1 24 0,0 0-24 15,-1 0 23-15,1-1-24 0,-1 4 24 0,0-5-24 16,0 2 26-16,1 0-26 0,0-2 26 16,0 0-38-16,-1 1 32 0,1 1-19 0,4-1 31 15,-2-2-32-15,0 2 33 0,0-1-35 0,1-1 32 16,0 2-31-16,-2-3 29 0,-1 3-32 0,2 0 31 15,-4-2-31-15,5 1 30 0,-3 0-32 0,-2-1 24 16,4 2-22-16,1-3 29 0,-4 2-37 0,4-2 34 16,-1 1-38-16,0 0 46 0,-2 1-34 15,3-3 33-15,-1 3-36 0,-1-1 31 0,0 0-33 16,2 1 35-16,0-1-36 0,-2 2 26 0,0-3-26 16,0 3 38-16,-3 0-41 0,1-1 39 0,0 1-33 15,0 0 37-15,2 0-44 0,-3 1 45 0,2-2-34 16,-1 1 29-16,-1 2-36 0,0-1 39 0,0-1-41 15,1-1 42-15,0 3-38 0,1-1 38 0,0 0-35 16,-1 0 37-16,3 1-36 0,2-2 28 0,1 0-27 16,-5 1 29-16,5 0-37 0,-4-1 39 0,3 2-34 15,-3-1 36-15,1 1-35 0,-1-1 31 0,0 1-35 16,1-1 33-16,-1 1-35 0,0 0 30 16,-1 0-33-16,1-2 37 0,-1 2-32 15,-2-1 25-15,3 1-24 0,-2-1 33 0,1 0-41 16,-1 1 38-16,-1-1-17 0,3-1 31 0,-2-1-33 15,-1 1 29-15,0 1-29 0,0 0 30 0,0-3-24 16,-2 1 23-16,2 1-12 0,1-1 20 0,-3 0-23 16,2 0 20-16,-2-2-18 0,2 2 17 0,-2-1-27 15,1-1 17-15,0 0-15 0,2-1 21 0,-1 2-6 16,1-3-19-16,0 2 19 0,-4 1-18 0,2-3 17 16,0 0-17-16,2 0 14 0,0 1-18 0,-4 0 21 15,2-2-10-15,-4 1 5 0,6-1-14 0,-6 1 18 16,1-1-15-16,-1 1 11 0,-1 0 2 15,0-1-3-15,-1-1 0 0,0 1-1 0,-1-3-4 16,-2 2-2-16,0 1-3 0,-1-1 0 0,-2 0-5 16,2-1-2-16,-3 1 4 0,0-1-3 0,-2-2-4 15,3 2-3-15,-4 0-2 0,3-2 37 0,-4-1-55 16,2 1 6-16,-2-1 2 0,0-1-4 0,-2 3 0 16,2-4 0-16,-1 4 0 0,-2-3 0 0,2 0-18 15,-3 3 16-15,2-4-18 0,-2 2 28 16,0-1-19-16,-1 0 22 0,1 2-27 0,-2-2 10 15,-2 0-14-15,3 1 34 0,-3 0-31 0,2-1 29 16,-4-1-34-16,1 0 33 0,-2-1-27 0,0 1 29 16,-2 1-36-16,3-1 36 0,-4-1-36 15,0 1 38-15,-1 0-36 0,0 1 27 0,-2 0-29 16,0 0 41-16,-2 2-43 0,-2-1 45 0,2 2-34 16,-7 0 40-16,2 2-44 0,-1 3-5 0,-2 0 15 15,-4 4 4-15,-1 2-114 0,-6 3-89 0,-2 3-40 16,-2 2-315-16,-3 0-118 0</inkml:trace>
  <inkml:trace contextRef="#ctx0" brushRef="#br0" timeOffset="5935.99">5458 10067 219 0,'0'0'326'0,"-11"-10"-99"0,11 10-56 0,-16-13-26 0,16 13-35 16,-15-11-9-16,6 6 4 0,9 5 13 0,-19-10-18 16,10 6-16-16,-3-2-15 0,3 3-14 15,9 3-11-15,-21-9-14 0,9 5-8 0,12 4-2 16,-23-6-8-16,23 6-13 0,-24-5 0 0,24 5 5 16,-28-4 0-16,28 4-9 0,-31-1 1 0,31 1-8 15,-34 0-3-15,14 1 1 0,1 2-4 0,-6-1 1 16,0-1-3-16,2 3 0 0,-1 0-12 0,-2-2 14 15,0 2 0-15,0 0 5 0,0 1 0 0,-2-1-1 16,0 1 0-16,-4 1-1 0,3-1-1 0,-3 0 2 16,2-1-4-16,-2 2 1 0,3-1 0 15,1-1 3-15,-7 1 0 0,8-2-2 0,-2 1 5 16,-1 1 3-16,2-4-12 0,-1 5 0 0,-6-3 4 16,7 1 0-16,-1 0 2 0,1 0 4 15,-2-1-5-15,2 1-1 0,0 0 1 0,2-2 4 16,-2 3-4-16,-1 0-3 0,-3 0-6 0,-1 3 3 15,-2-2-4-15,3 2 7 0,0 0 0 0,0 0 0 16,0 1 1-16,0-2 3 0,-1 2 0 0,4-2-1 16,-2 2 6-16,0 0-1 0,1 0-4 0,0-1 0 15,2 2-2-15,-3 0-4 0,3-1 10 0,1 1-1 16,-1 1 1-16,4-2 3 0,-2 3-2 0,3-3 3 16,1 0-1-16,1 1 1 0,-1 0 6 0,0-1-6 15,4 1-5-15,-3 0 0 0,1 1 4 0,1 0 4 16,-2 1-1-16,2 1-2 0,-3 4 0 15,2-5 16-15,0 4-19 0,-1 1 18 0,4-1-21 16,1-1 22-16,1 1-18 0,1 0 14 16,2 1-17-16,-2-2 18 0,1 1-12 0,1 0 5 15,1 2-10-15,1-2 18 0,1 0-19 0,2 2 18 16,1-5-19-16,1 2 20 0,1 1-16 0,3 1 10 16,-3-1-26-16,4-1 27 0,0 0-14 0,4 3 15 15,-3-2-11-15,3 1 4 0,-1 0-2 0,2 0 3 16,-1-2 5-16,2 4 2 0,2-2 2 0,-1 0 7 15,1-1-30-15,-1-2 32 0,4 0-28 0,-2 1 36 16,3 1-16-16,0-1 19 0,0-3-28 0,1 2 32 16,-1-3-3-16,0 3 7 0,3-2-6 15,-2 1-1-15,2-2 4 0,0 0-1 0,1-1-5 16,0 0 0-16,0 0-1 0,2-1 6 0,0 1-2 16,1-2 2-16,-1 0 0 0,1 2 7 0,3-1-10 15,-2-3 0-15,3 2 3 0,0-2-2 16,-1-1-1-16,3 0 1 0,0 0 3 0,-1-1-1 15,1 0-2-15,-2-2-7 0,1 0 0 0,0 2 0 16,-1-3-3-16,-1 2-4 0,1 0 1 0,0-1 4 16,0 0-3-16,-1 2-2 0,0-1-4 15,1-1 5-15,-2 2 10 0,2-2-5 0,2 1 2 0,-2 1-3 16,0-1 1-16,1 0-1 0,-1 0-7 0,4-1 9 16,-3 0-3-16,2 1 3 0,2-2-1 15,0-1 1-15,0 1-2 0,2-1 15 0,-1-1-21 16,3 1 9-16,-1-3-13 0,-1 2 14 0,8 0-13 15,-8-1 16-15,2-1-20 0,4 1 22 0,-5 0-16 16,-1-1 14-16,-3 0-29 0,4 1 24 0,-3-2-18 16,2 0 28-16,-1 1-38 0,-1-1 38 0,1 0-2 15,5-1-4-15,-5 1 0 0,3-2-3 0,-2 2 2 16,2-2-5-16,-3 1-2 0,-4 1-3 0,4-1 2 16,-3 0-12-16,1 0 11 0,-4 0-11 15,4 1 9-15,-2-1 4 0,-1 2-5 0,1-2-3 16,-3 2 3-16,1-2-2 0,0 1-2 15,0-1 2-15,-1 3 2 0,1-2 0 0,0-1-2 16,0 0-1-16,0 1-1 0,1-1 5 0,1 1 0 16,0-2 1-16,-2 3-10 0,3-2 4 0,-2-1 8 15,0 3-7-15,2-1 47 0,-3 0-50 0,1 1 47 16,2-1-51-16,-1 1 44 0,1 1-46 0,-2-1-2 16,3 2 6-16,-1-1-5 0,-1 1 2 0,2-2-1 15,0 2-2-15,-1-1 4 0,-1 1-5 0,2 0 5 16,-1 0 2-16,1-2 3 0,1 2-7 0,-2 0 0 15,1-2 8-15,1-1-3 0,-2 2 47 0,0-2-48 16,2 0 2-16,0 1-3 0,-1-2 3 0,-2-2-1 16,2 4 3-16,-1-4 4 0,-2 1 3 15,3 0-2-15,-3-1-4 0,1-1 2 0,-4 1 0 16,4-1-3-16,-1-1 7 0,4 1 7 0,0-4-4 16,-5 2-4-16,-1 1-2 0,2 1 0 0,2-3 1 15,-3 1 3-15,4-2 0 0,-7 2-25 16,3 0 20-16,-1 0-16 0,-3 2 19 0,3-2-13 15,-2-1 15-15,-2 1-18 0,1 2 13 0,1-3-10 16,-1 1 16-16,-1-2-18 0,-2 2 16 0,3-1-15 16,-2-2 15-16,0 2-16 0,-2 0 15 0,0 1-16 15,1-1 10-15,-3-2-9 0,-2 4 17 0,-2-1-16 16,3 1 13-16,-3 0-16 0,1-1 9 16,-3-2-10-16,1 4 16 0,-3-1-16 0,0 0 12 15,1 0-14-15,-2 0 11 0,0-1-21 0,0 0 12 16,-2-1-27-16,-1 1 14 0,0 2-26 0,-3-2 22 15,0-3-13-15,0 3 34 0,-2-1 14 0,-4-2 56 16,2 3 34-16,-2-1-3 0,-2 0-12 0,-2 1-16 16,0-1-14-16,-4-2-11 0,3 3-11 0,-3 0-8 15,0 0-3-15,-1 2-7 0,0-1-2 0,-1 0-3 16,-4 2 0-16,4 0 6 0,-2 0 5 0,1-1 0 16,-2 3 27-16,0-1-39 0,1 1 26 0,-3-2-37 15,2 3 27-15,-2-3-43 0,1 2 32 0,-1 1-43 16,-3-3 35-16,3 2-42 0,-1 0 39 15,0 0-47-15,-1 0 3 0,2 0 11 16,0 2-5-16,0-3 5 0,0 1 7 0,0 1-5 16,3-2 2-16,-2 3-2 0,0-4 1 0,-1 2-4 15,4 1 4-15,-4-2 0 0,1 2-2 0,0-2 1 16,0 1-1-16,-1 2 1 0,-2-4-5 0,1 5 0 16,-2-3 6-16,1 1-1 0,-2 2-1 0,-1-2 0 15,-2 2-1-15,0-3-4 0,-5 3-2 0,-1-1 8 16,0 0-1-16,-1 0 6 0,-1 0-10 0,1-1 4 15,-1 2-7-15,-1-1-30 0,-3-1 27 0,1 1-28 16,-4-1 23-16,1 2-30 0,-4 0 30 0,-2-1-30 16,-1 2 24-16,-4 2-46 0,-10 1-98 15,-3-1-159-15,-5 1-413 0,-7 4-283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2-09T10:55:57.192"/>
    </inkml:context>
    <inkml:brush xml:id="br0">
      <inkml:brushProperty name="width" value="0.05292" units="cm"/>
      <inkml:brushProperty name="height" value="0.05292" units="cm"/>
      <inkml:brushProperty name="color" value="#FF0000"/>
    </inkml:brush>
  </inkml:definitions>
  <inkml:trace contextRef="#ctx0" brushRef="#br0">2940 11414 28 0,'0'0'214'0,"-4"-16"-63"16,4 16-23-16,-6-13-54 0,6 13 1 0,-8-17-32 15,4 9 10-15,-1-1-23 0,-1 0 3 0,1 0-26 16,-1-1 17-16,1 1-19 0,0-1 12 0,1-2-17 16,-3 1 15-16,2-2-19 0,-1 1 4 0,1 0-2 15,3 1 7-15,-1 1 1 0,-1 1 4 0,1 0-8 16,3 9-2-16,-4-16 0 0,4 16 1 0,-5-13 3 15,5 13-3-15,-3-11-1 0,3 11 2 0,-4-9-1 16,4 9 0-16,-4-8-1 0,4 8 0 0,0 0 1 16,-4-9-2-16,4 9 4 0,0 0-7 15,-6-10 1-15,6 10 3 0,0 0 0 16,-9-8-2-16,9 8-1 0,0 0 3 0,-14-5-6 16,14 5 1-16,0 0 0 0,-23 1 5 0,23-1-8 15,-18 4-1-15,18-4 0 0,-23 6 3 0,9-1 2 16,1 2 1-16,-1-3-6 0,3 1 4 0,0 1 0 15,11-6 0-15,-19 10 15 0,19-10-21 0,-19 9 18 16,19-9-22-16,-15 10 4 0,8-2-5 0,0-1 22 16,-1 1-16-16,4 0 15 0,-2-1-19 0,2 2 21 15,-1 0-19-15,0 0 20 0,2 1-19 16,-2 0 19-16,2 2-9 0,1-1 11 0,-1 0-27 16,1 2 23-16,-1-1-18 0,3 2 29 0,-2 2-28 15,0 0 25-15,-1 2-27 0,1-1 18 0,1 4-15 16,1-2 21-16,-1 5-11 0,0-1 11 15,1 0-26-15,1 2 18 0,0 0-19 0,-1 0 9 16,3 0 2-16,0 2-4 0,0-1 2 0,-2-1 2 16,3 1 3-16,-1 0 2 0,0 1 3 0,0-1 11 15,2-1-7-15,-2 3-5 0,2-1 16 0,-1 0-17 16,-2-2 20-16,2 0-15 0,0 4 12 0,0-2-16 16,0 1 13-16,-2-2-14 0,2 8 18 0,2-3-18 15,-2-2 19-15,0-1-13 0,-1-1 8 16,0 6-18-16,0-7 17 0,1 3-14 0,-3-2 10 15,4-1-12-15,-2 2 1 0,-1-2-1 0,-2 1 2 16,3-1 2-16,-2-1 0 0,2 0 4 0,-1 2 2 16,0-2-6-16,-1 1-2 0,-1-1 9 0,1 2 1 15,-1 0-3-15,0-1 13 0,0 1-16 0,-1-1 13 16,1 3-16-16,0-2 16 0,0 2-14 0,0 0 12 16,-1-2-10-16,1 1 13 0,0-1-16 15,0-1 12-15,0 1-6 0,0-1 8 0,0-2-13 16,0 1 9-16,0-2-9 0,0 2 9 0,-2-1-11 15,2 0 8-15,0 0-6 0,0 1-3 0,-1-3 1 16,0 2 6-16,1-4-2 0,-2 2-2 16,1-1 5-16,1 1-3 0,-1 2 4 0,-1-1-3 15,1 1-1-15,1-1 1 0,-1-1 6 0,0 2-7 16,-1-1-15-16,1-1 23 0,-1 0-5 0,-1 1 0 16,1 0-3-16,-1-2 8 0,-1 1-8 0,3-1 6 15,-3 2-10-15,0-2 5 0,0-1 3 0,0 0-8 16,-1 0 0-16,2 0 4 0,-1-4-7 0,1 1 4 15,-2-1-7-15,1 1 10 0,2 0-26 0,-2-1 29 16,-1-1-7-16,2 1 4 0,-2 1-5 0,2-2-2 16,0 1 6-16,0 0 1 0,-1-1-5 15,2 1-1-15,-1 0 2 0,-1 1-2 16,3-5 1-16,-1 2 3 0,0 0-5 0,2 0 1 0,-2-1 6 16,2 1 1-16,-2 0-3 0,1 0-1 15,1 2 2-15,0-2 8 0,0 1-10 0,0-2 3 16,-1 2-3-16,1-1 3 0,0 1-1 0,1 0 1 15,-1-1 3-15,0 1 1 0,0-1 0 0,0 0-2 16,0 0-7-16,0 1 9 0,-1-1 8 0,1 0-12 16,0 0 1-16,0-2 2 0,0 2-1 0,0-2 0 15,0 1 1-15,0-3-4 0,0 1-4 0,0-1 7 16,0 1-4-16,0-11 1 0,0 19-2 0,0-19 0 16,0 20-4-16,0-20 5 0,1 18 0 0,-1-18 1 15,0 18-1-15,0-18 0 0,1 14-2 16,-1-14 4-16,2 15-4 0,-2-15 1 15,2 15-8-15,-2-15 10 0,0 15 5 0,0-15-1 16,2 16-6-16,-2-16 5 0,2 18-5 0,-2-18 14 16,0 15-20-16,0-15 11 0,1 15-4 0,-1-15-3 15,2 12 1-15,-2-12 4 0,2 12-8 0,-2-12 9 16,1 11-6-16,-1-11 4 0,0 10-6 0,0-10 7 16,0 0-7-16,2 11 5 0,-2-11-4 0,0 0 5 15,0 0-6-15,0 13-3 0,0-13 1 0,0 0 8 16,0 0-44-16,2 12 52 0,-2-12-8 0,0 0 6 15,0 11-9-15,0-11-8 0,0 0 2 0,1 13 13 16,-1-13-1-16,0 0 0 0,2 12-11 16,-2-12 9-16,0 0-5 0,1 11 5 0,-1-11-6 15,0 0 4-15,0 0-3 0,0 13 4 0,0-13-13 16,0 0 13-16,0 0-5 0,0 0 6 16,3 10-10-16,-3-10 10 0,0 0-8 0,0 0 7 15,0 0-5-15,0 0 5 0,0 0-5 0,1 10 5 16,-1-10-6-16,0 0 11 0,0 0-6 0,0 0-6 15,0 0 4-15,0 0-7 0,0 0 10 0,0 0-6 16,0 0 5-16,0 0-5 0,0 0 4 0,1 10-26 16,-1-10 30-16,0 0-9 0,0 0 11 0,0 0-4 15,0 11 0-15,0-11-3 0,0 0 1 16,0 0-8-16,1 12 10 0,-1-12-2 0,0 0-3 16,0 0 3-16,0 12-1 0,0-12-2 0,0 0 2 15,0 11 1-15,0-11 6 0,0 0-12 0,-1 11-1 16,1-11 5-16,0 13-1 0,0-13 3 0,0 12 0 15,0-12 7-15,0 14-9 0,0-14 1 0,0 15 1 16,0-15 0-16,0 15 3 0,0-15-3 16,0 16 1-16,0-16-2 0,0 17 5 0,0-17-1 15,0 16 0-15,0-16 1 0,1 16-1 0,-1-16 1 16,2 15-3-16,-2-15 8 0,0 15-5 0,0-15 2 16,-2 15-4-16,2-15-2 0,2 14 3 0,-2-14-2 15,0 14 1-15,0-14-1 0,0 14 0 16,0-14 7-16,0 13-20 0,0-13 9 0,0 14 3 15,0-14 2-15,-2 13 2 0,2-13-2 0,0 17-11 16,0-17 12-16,0 16-10 0,0-16 11 0,2 17-10 16,-2-17 12-16,-2 18-12 0,2-18 10 0,0 18-11 15,0-18 20-15,0 13-19 0,0-13 14 0,0 15-20 16,0-15 22-16,0 13-18 0,0-13 16 0,0 12-16 16,0-12 15-16,0 10-14 0,0-10 10 0,0 12-18 15,0-12 24-15,0 11-14 0,0-11 13 16,-1 10-16-16,1-10 16 0,1 13-13 0,-1-13 13 15,0 12-19-15,0-12 19 0,0 14-13 0,0-14 10 16,0 14-10-16,0-14 18 0,0 16-28 16,0-16 24-16,0 15-16 0,0-15 19 0,0 15-17 15,0-15 15-15,0 15-18 0,0-15 19 0,0 14-44 16,0-14 41-16,0 13-10 0,0-13 14 0,0 12-19 16,0-12 14-16,2 12-15 0,-2-12 16 0,0 11-15 15,0-11 16-15,0 10-18 0,0-10 18 0,1 11-19 16,-1-11 13-16,0 12-20 0,0-12 30 0,1 12-22 15,-1-12 19-15,2 13-20 0,-2-13 21 0,2 15-20 16,-2-15 20-16,3 15-1 0,-3-15-4 0,1 15-2 16,-1-15-6-16,5 15 0 0,-5-15 5 15,1 16 3-15,-1-16-4 0,4 15-1 16,-4-15 2-16,1 15 0 0,-1-15 0 0,3 15-2 16,-3-15 1-16,3 16 1 0,-3-16-7 0,2 15 7 15,-2-15 9-15,0 15-8 0,0-15-4 0,3 16-1 16,-2-5 4-16,-1-11-1 0,1 16-1 0,-1-16 2 15,3 17 0-15,-3-17-1 0,1 18-22 0,-1-18 21 16,0 18 10-16,0-18-1 0,3 19-5 0,-3-19 0 16,1 20-4-16,-1-20 5 0,2 19 0 0,-2-19 1 15,2 20-2-15,-2-20-23 0,1 17 28 0,0-6-37 16,-1-11 38-16,0 17-29 0,0-17 33 16,2 18-28-16,-2-18 22 0,1 15-23 0,-1-15 26 0,1 13-27 15,-1-13 27-15,0 15-26 0,0-15 28 16,1 14-40-16,-1-14 44 0,3 15-34 15,-3-15 35-15,1 14-30 0,-1-14 23 0,2 14-20 16,-2-14 20-16,2 15-24 0,-2-15 29 0,1 14-28 16,-1-14 27-16,3 13-47 0,-3-13 49 0,1 14-35 15,-1-14 33-15,3 12-22 0,-3-12 23 0,1 11-31 16,-1-11 28-16,3 12-29 0,-3-12 29 0,3 11-27 16,-3-11 18-16,4 11-29 0,-4-11 45 0,4 13-34 15,-4-13 29-15,4 11-40 0,-4-11 42 0,4 11-28 16,-4-11 24-16,4 10-29 0,-4-10 31 0,5 13-29 15,-5-13 11-15,6 12-8 0,-6-12 29 0,5 11-33 16,-5-11 27-16,4 10-29 0,-4-10 29 16,5 11-29-16,-5-11 32 0,5 8-36 0,-5-8 38 15,6 9-34-15,-6-9 22 0,6 8-19 16,-6-8 34-16,5 8-36 0,-5-8 31 0,0 0-30 16,6 10 31-16,-6-10-34 0,0 0 41 0,8 9-42 15,-8-9 32-15,0 0-41 0,5 8 44 0,-5-8-43 16,0 0 46-16,9 6-34 0,-9-6 28 0,0 0-29 15,13 3 34-15,-13-3-35 0,0 0 36 0,20 0-35 16,-20 0 38-16,28-8-49 0,-8-1 46 0,7-7-39 16,2-4 36-16,9-10-39 0,6-5 6 0,1-6-41 15,4-6-74-15,5-2-63 0,-4-3-310 16,24-16 36-16</inkml:trace>
  <inkml:trace contextRef="#ctx0" brushRef="#br0" timeOffset="2536.31">17514 4770 142 0,'3'-14'251'0,"-3"14"-74"15,2-11-71-15,-2 11 8 0,-4-10-51 0,4 10 21 0,-10-9-30 16,10 9 28-16,-18-6-25 0,18 6 26 15,-26-4-18-15,8 1 9 0,-1 3-23 0,-1 0 11 16,-7 3-19-16,3-2 4 0,-2 3-15 16,0 0 13-16,1-1-23 0,-3 4 10 0,2-1-17 15,-3 3 9-15,7 0-16 0,-6 2 13 0,2 1-17 16,2 2 14-16,0 1-16 0,3 1 7 0,1 2-6 16,1 3 9-16,2-1 3 0,2 3-5 0,2 2-7 15,-1 0-1-15,3 1 2 0,2 1 0 0,1-2-2 16,3 0 0-16,1 0-9 0,1 1 10 0,2 1 1 15,1-1 9-15,1 0-11 0,3 0 20 0,0 2-14 16,2 3 3-16,2 2 7 0,1 0 6 0,0 2 4 16,1 2 3-16,-1 0 0 0,2 2-7 15,1 1 6-15,-2 3 0 0,2-1 7 0,-1 1-14 16,1 7 10-16,-1-8-12 0,1 0 9 0,-3 1-18 16,2-2 14-16,-2 0-26 0,1 0 20 0,0-1-4 15,-2-2-8-15,0 2 10 0,0 0 19 16,-1-3-28-16,0 4-2 0,-2-1 1 0,0 0-2 15,-1 0 1-15,1-2-16 0,-1 1 16 0,-2 1-11 16,2-1 5-16,-3 0-16 0,3 0 26 0,-1-3-19 16,-2 3 18-16,0-3-1 0,2 0-1 0,-2 0-2 15,2-1 1-15,-3-1-4 0,1-4 0 16,0 0 26-16,1 5-24 0,-2-5 22 0,1 0-30 0,-1-1 1 16,0 0 2-16,0-1 2 0,0-2-1 15,1 2 5-15,-1-2-1 0,0 1-8 0,0-4 13 16,0 0 2-16,4 0-4 0,-4-4 2 0,0 1 0 15,1-2-2-15,2 0 0 0,-3-1 0 0,2-1-2 16,1 1-7-16,-2 0 13 0,2-1 4 16,-2 1-3-16,3 1 2 0,-2 3 1 0,1 0 4 15,1 1 3-15,1 0-2 0,-3-2 6 0,1 2-14 16,0-4 0-16,-1 0-2 0,1-1-10 0,-2-1 9 16,2 1-4-16,-2-5 15 0,1 1-18 0,0-2 42 15,-1-1-49-15,0 0 45 0,-1-10-54 16,4 16 48-16,-4-16-50 0,1 15 40 0,-1-15-40 0,3 14 47 15,-3-14-56-15,2 15 48 0,-2-15-44 16,3 15 43-16,-3-15-41 0,3 16 39 0,-3-16-40 16,1 18 43-16,-1-18-41 0,2 18 36 0,-2-18-38 15,2 18 46-15,-2-18-48 0,1 17 43 0,-1-17-40 16,1 19 38-16,1-9-42 0,-2-10 45 0,1 18-46 16,-1-18 47-16,1 18-54 0,-1-18 56 15,3 19-48-15,-3-9 52 0,1 3-51 0,0-1 6 16,2 1 3-16,-2 3 3 0,1 0 18 0,0 1 0 15,0-1-1-15,0-1-3 0,-1 1-13 0,1 0 14 16,0 0-7-16,0 3 8 0,0-2 1 0,-1 0-3 16,2 1 1-16,-1-2-2 0,1 0-2 15,-2 0 0-15,3-3 4 0,-3 2-4 0,1-3-8 16,0 1 11-16,-1 2-7 0,2-3 5 0,-2 2 1 16,1-2-3-16,0 2 3 0,-1-1-2 0,2-1 2 15,-2 2-7-15,0-3 51 0,1 2-54 0,-1-1 46 16,1 1-50-16,0-1 46 0,0 3-43 0,1-2 62 15,-2 0-52-15,-1 1 43 0,2-3-55 16,0 3 44-16,-2-3-48 0,1 1 48 0,2 1-51 16,-2-1 50-16,0 0-50 0,0-1 46 15,1 2-54-15,-2-2 56 0,1 0-50 0,2 2 46 16,-2-2-66-16,-1-11 71 0,3 23-48 0,-2-13 45 0,0 2-49 16,3-1 49-16,-3 1-49 0,2-1 50 15,-2 0-49-15,1 0 52 0,1 3-51 0,0-3 49 16,-2 2-50-16,3-2 48 0,-3 2-50 0,2-2 49 15,-1 2-51-15,1-2 54 0,-2 0-57 0,4 2 7 16,-4-2 3-16,2 3-5 0,-1-3 12 0,0 1 1 16,0-1 2-16,1 0 0 0,-1 2-2 0,0-3 3 15,-1 1-34-15,2 0 41 0,-3-11 4 16,3 17-10-16,-3-17 9 0,5 18 0 0,-5-18-3 16,4 17 2-16,-1-7-4 0,1 3 49 0,-2-2-44 15,2 0 42-15,-1 2-51 0,2-2 45 16,0 3-53-16,-3-3 48 0,3 4-53 0,-2-4 50 0,1 2-53 15,0-1 51-15,0 2-53 0,-2-3 46 16,2 0-49-16,0 0 52 0,0 0-50 0,-3 1 49 16,3-2-48-16,-3-1 47 0,-1-9-48 0,5 17 49 15,-5-17-50-15,4 18 49 0,-4-18-49 0,4 18 47 16,-1-6-2-16,-2-2-4 0,2 2-3 0,-1 1 11 16,2 2 2-16,-2 0-3 0,1-2-7 15,1 2-5-15,-2 1 0 0,2-1-54 0,0-2 60 16,-1 2-50-16,0 1 53 0,1 1-49 0,0-2 50 15,-3 0-55-15,6-2 56 0,-5 4-49 0,1-3 49 16,-1 1-67-16,1 1 72 0,2 0-30 0,-3 0 18 16,1 0-22-16,1-1 46 0,-2 2-68 15,1-1 67-15,1-1-53 0,-3 1 20 0,3-1-20 16,-1-1 49-16,-1 0-52 0,2-2 49 0,-2 1-54 16,1-1 51-16,0 1-57 0,-2-2 57 0,3 0-51 15,-3 0 40-15,2-1-46 0,-1 3 58 0,1-3-54 16,-1 0 51-16,1 0-66 0,-1 1 63 0,1-1-50 15,1 0 56-15,-2 1-52 0,1 0 51 16,-1-1-51-16,1-1 51 0,0 1-52 0,-1 0 50 16,1 1-3-16,-1-3-5 0,-2-8-4 0,8 17 9 15,-8-17-11-15,6 14-8 0,-1-6 6 0,-5-8-5 16,12 13-1-16,-12-13-10 0,19 4-22 0,-19-4-3 16,37-4-8-16,-3-6-64 0,11-13-20 15,10-4-132-15,2-11-131 0,28-16-488 0,5-12-478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2-09T10:56:09.797"/>
    </inkml:context>
    <inkml:brush xml:id="br0">
      <inkml:brushProperty name="width" value="0.05292" units="cm"/>
      <inkml:brushProperty name="height" value="0.05292" units="cm"/>
      <inkml:brushProperty name="color" value="#FF0000"/>
    </inkml:brush>
  </inkml:definitions>
  <inkml:trace contextRef="#ctx0" brushRef="#br0">2840 10733 48 0,'0'0'245'0,"0"0"-32"0,0 0-64 0,-6 8-1 15,6-8-29-15,0 0 5 0,0 0 3 0,-12 5-16 16,12-5 8-16,0 0-53 0,0 0 27 0,-15 3-6 15,15-3-5-15,0 0-2 0,0 0-8 0,-18 0-7 16,18 0 7-16,0 0-10 0,0 0 7 16,-18 2-14-16,18-2-10 0,0 0-11 0,0 0-15 15,0 0 3-15,-14 1-4 0,14-1-6 0,0 0 0 16,0 0-5-16,0 0-1 0,0 0-2 0,0 0-1 16,0 0 1-16,0 0-4 0,-15 3 4 0,15-3-4 15,0 0-3-15,0 0-13 0,0 0 3 0,0 0-60 16,0 0-19-16,0 0 34 0,0 0-18 0,0 0 9 15,0 0 0-15,0 0 23 0,0 0-4 0,0 0 10 16,0 0 0-16,0 0 11 0,19-4-15 0,-19 4 29 16,14-1-3-16,-14 1 9 0,18-4-6 15,-18 4 5-15,18-3 0 0,-18 3 8 0,19-2-7 16,-19 2 7-16,20-1-5 0,-20 1 7 16,18-4-7-16,-18 4 7 0,19-1-6 0,-19 1 10 15,20-2-10-15,-20 2 9 0,20 0-10 0,-20 0 13 16,19-1-8-16,-19 1 7 0,20-1-5 0,-20 1 7 15,21-1-8-15,-21 1-2 0,23-4-5 0,-23 4 18 16,22-2-10-16,-22 2 12 0,22-3-14 0,-22 3 8 16,24-5-8-16,-24 5 9 0,20-2-1 0,-20 2 1 15,21-4-4-15,-21 4 1 0,20-3 0 0,-20 3-3 16,22-2 4-16,-22 2 1 0,21-4 0 0,-21 4-3 16,20-1-17-16,-20 1 18 0,19-3-11 0,-19 3 17 15,18-3-18-15,-18 3 17 0,21-1-12 16,-21 1 12-16,22-2-23 0,-22 2 24 0,22-5-14 15,-22 5 28-15,23-4-31 0,-23 4 13 16,25-5-16-16,-25 5 19 0,23-3-15 0,-23 3 16 16,20-6-15-16,-20 6 15 0,23-3-16 0,-23 3 14 15,21-5 25-15,-21 5-25 0,20-4-23 0,-20 4 20 16,19-5-17-16,-19 5 17 0,19-4-12 0,-19 4 16 16,22-5-17-16,-22 5 20 0,23-5-20 0,-23 5 22 15,23-5-30-15,-23 5 29 0,22-6-20 0,-22 6 22 16,22-4-24-16,-22 4 20 0,23-5-22 0,-23 5 23 15,20-3-19-15,-20 3 21 0,18-4-24 0,-18 4 23 16,19-3-24-16,-19 3 27 0,17-3-26 16,-17 3 23-16,17-3 0 0,-17 3-5 0,15-2-4 15,-15 2 0-15,19-3 2 0,-19 3-1 0,17-3-1 16,-17 3 1-16,15-2 7 0,-15 2-8 0,19-2-10 16,-19 2 2-16,16-4 2 0,-16 4 10 15,17-2-3-15,-17 2-5 0,17-3 1 0,-17 3 3 16,17-3 0-16,-17 3-2 0,15-1 0 0,-15 1-2 15,0 0 3-15,22-2-10 0,-22 2 11 0,14-3-2 16,-14 3 5-16,19-3-1 0,-19 3-4 0,17-1 9 16,-17 1-9-16,16-1 1 0,-16 1-1 0,18-2 1 15,-18 2 1-15,20-3-2 0,-20 3 4 0,20-3-11 16,-20 3 0-16,20-1 13 0,-20 1 1 16,20-2-3-16,-20 2-6 0,21-3 6 0,-21 3 1 15,21-2-1-15,-21 2-2 0,22-3 0 0,-22 3 2 16,24-4-3-16,-24 4 2 0,24-2-13 0,-24 2 13 15,23-2 1-15,-23 2-3 0,22-4 2 0,-22 4-4 16,23-2 3-16,-23 2 0 0,22-2-1 0,-22 2 0 16,21-1 1-16,-21 1-3 0,22-3 3 0,-22 3-13 15,22-1 3-15,-22 1 11 0,23 0-24 16,-23 0 29-16,25-1-3 0,-25 1 1 0,27-1 0 16,-27 1-3-16,29-2 1 0,-29 2 1 0,29-1-3 15,-29 1 2-15,28-2-25 0,-28 2 17 16,28-1 12-16,-28 1-2 0,28 0-2 0,-28 0 1 15,27-1-1-15,-27 1-1 0,26 0 2 0,-26 0-4 16,27-1-4-16,-27 1 6 0,23-1-2 0,-23 1 2 16,25-1-13-16,-25 1 29 0,23-3-20 0,-23 3 28 15,23-1-32-15,-23 1 29 0,21-2-31 0,-21 2 23 16,23-1-28-16,-23 1 27 0,21-1-26 0,-21 1 27 16,22-1-29-16,-22 1 30 0,23-1-39 0,-23 1 31 15,22-3-20-15,-22 3 32 0,23 0-39 16,-23 0 35-16,21-1-31 0,-21 1 31 0,21-1-32 0,-21 1 31 15,23-2-31-15,-23 2 29 0,23 0-27 0,-23 0 26 16,20-1-37-16,-20 1 31 0,21 0-20 16,-21 0 28-16,23 0-34 0,-23 0 38 15,22 0-32-15,-22 0 30 0,24 0-32 0,-24 0 31 16,27 1-31-16,-27-1 31 0,28-1-30 0,-28 1 30 16,28 0-37-16,-28 0 28 0,30 1-20 0,-30-1 30 15,29 0-35-15,-29 0 37 0,30 2-37 0,-30-2 35 16,30 1-31-16,-30-1 31 0,30 0-32 0,-15 1 32 15,-15-1-31-15,31 1 35 0,-31-1-37 0,29 0 24 16,-29 0-26-16,31 0 40 0,-31 0-40 0,29 0 35 16,-29 0-31-16,27-1 33 0,-27 1-40 0,27 0 42 15,-27 0-38-15,29 0 34 0,-29 0-34 0,27-2 35 16,-27 2-38-16,30 0 38 0,-30 0-38 16,29-2 27-16,-29 2-25 0,32-1 32 0,-15-1-36 15,2 1 41-15,-4 0-53 0,4 1 56 0,-2-1-40 16,2 0 36-16,-19 1-35 0,31-1 36 0,-12-1-40 15,-19 2 36-15,28-1-35 0,-28 1 36 0,27-1-37 16,-27 1 42-16,23-2-38 0,-23 2 27 16,23 0-34-16,-23 0 41 0,23 0-43 0,-23 0 45 15,19 0-39-15,-19 0 35 0,22-1-30 0,-22 1 31 16,0 0-40-16,26 0 41 0,-26 0-40 0,0 0 31 16,24 0-28-16,-24 0 34 0,0 0-42 0,22 1 46 15,-22-1-44-15,18 2 45 0,-18-2-40 16,19 1 39-16,-19-1-40 0,19 3 39 0,-19-3-39 15,18 2 39-15,-18-2-39 0,15 1 30 0,-15-1-30 16,0 0 40-16,19 4-44 0,-19-4 40 0,0 0-36 16,15 1 40-16,-15-1-47 0,0 0 45 0,0 0-38 15,0 0 39-15,17 3-37 0,-17-3 45 0,0 0-49 16,0 0 39-16,0 0-37 0,0 0 31 0,0 0-31 16,15 2 26-16,-15-2-25 0,0 0 41 0,0 0-39 15,0 0 36-15,0 0-39 0,0 0 39 0,0 0-39 16,0 0 39-16,0 0-39 0,12 5-13 0,-12-5 23 15,0 0 29-15,0 0-31 0,0 0 37 0,0 0-42 16,0 0 36-16,0 0-36 16,0 0 40-16,8 7-47 0,-8-7 47 0,0 0-39 15,0 0 43-15,0 0-37 0,0 0 43 0,0 0-29 16,0 0 40-16,0 0-30 0,0 0 36 0,0 0-26 16,0 0 28-16,-8 10-36 0,8-10 16 0,-10 7-27 15,10-7 15-15,-15 9-26 0,6-5 31 0,-1 3-38 16,-1-2 26-16,0 1-27 0,-3 0 27 0,1 2-29 15,-1-2 29-15,0 2-29 0,-1-2 27 0,0 0-30 16,-4 2 30-16,2-1-24 0,-2 1 16 0,1-1-25 16,-1 0 32-16,-2 0-35 0,1-1 28 0,-1 2-24 15,-4-1 29-15,1 1-34 0,-4 0 29 0,-3 2-28 16,-1-1 26-16,2 1-36 0,-4 0 32 16,1-1-34-16,-1 0 37 0,0 0-42 0,2-1 36 15,-1 0-31-15,0-1 46 0,2 1-54 0,3-5 49 16,2 4-40-16,-2-1 39 0,1-1-39 0,1-1 39 15,1-1-38-15,-2 4 38 0,-1-4-38 0,1 3 27 16,-1-3-24-16,-1 2 33 0,-4 0-33 16,-1 0 31-16,-2 2-30 0,2-1 29 0,-2-1-31 15,0 2 32-15,2-2-29 0,1 0 30 0,4 0-25 16,3-1 29-16,-2 1-29 0,3 0 18 0,-2-1-27 16,3-2 41-16,0 3-32 0,-1-2 36 0,3 1-33 15,0-2 25-15,2 0-25 0,1 1 26 16,0 0-29-16,-1-2 23 0,2 0-23 0,-1 0 25 15,-1 2-25-15,1-1 13 0,-4-1-20 0,0 3 31 16,1-1-21-16,-1-1 19 0,0 3-21 0,-1-1 17 16,2-1-13-16,-1 1 15 0,0-1-13 0,1 1 12 15,3-2-12-15,0 2 12 0,1-3-7 0,0 2 5 16,0-2-5-16,18-1 11 0,-28 3-13 0,28-3 10 16,-29 2-14-16,29-2 19 0,-30 1-9 0,30-1-3 15,-30 1-4-15,11 2 0 0,2-2-2 0,-2 1-2 16,0 0-1-16,-1-1 8 0,-3 3-9 0,-1-1 9 15,1 0-5-15,-1 1-4 0,-1 0 1 16,1 0-1-16,1 0 10 0,0 2-6 16,0-4 7-16,0 3-6 0,1-3 8 0,4 2-7 15,-1 0 1-15,1-2 3 0,-1 2 2 0,0-1-3 16,1-1 7-16,-1 1-13 0,1 0 6 0,0-1-5 16,-1 2 11-16,1-2-12 0,-1 0 12 0,1 1-12 15,-5 1 17-15,0-2-21 0,4 1 7 0,-1-1-3 16,-3 1 11-16,3-1-11 0,3 1 12 0,-4-2-14 15,2 0 11-15,-1 0-11 0,1 2 15 0,1-3-20 16,-1 2 21-16,1-2-4 0,18 0-2 0,-36 0-2 16,36 0 2-16,-30-2 1 0,30 2-17 0,-30-3 15 15,30 3 1-15,-27-2-3 0,27 2 1 0,-28-6 0 16,28 6 0-16,-27-3-1 0,27 3 2 16,-27-6 0-16,13 4-1 0,3-3 2 0,-2 3-3 15,13 2 0-15,-26-7 6 0,26 7-7 16,-25-9 0-16,12 7-1 0,0-4-2 0,2 3 2 15,-2-2-2-15,3 1 1 0,-3-2 0 0,1 0 0 16,1 1 2-16,1-1-1 0,-1 0-1 0,2 0 8 16,0 1-8-16,1-3 4 0,8 8-5 0,-16-9-15 15,16 9 22-15,-12-10 10 0,12 10-12 0,-11-12 11 16,11 12-9-16,-8-10 8 0,8 10-9 0,-6-9 8 16,6 9-18-16,-5-8 16 0,5 8-8 0,0-10 4 15,0 10-9-15,4-13 16 0,-4 13-12 16,6-13 13-16,-2 5-12 0,4-1 16 0,1-1-8 15,2 0 6-15,2 0-11 0,1-1 9 0,1 1-9 16,2-1 11-16,-2 2-9 0,3 0 12 0,0 0-14 16,3 1 15-16,-1 0-13 0,-1 1 13 0,4-1-20 15,0 2 23-15,3-1-11 0,-3-1 9 16,9 1-11-16,1-2 12 0,-1 1-8 0,0 1 13 16,3-1-8-16,-1 1 14 0,2-1-8 0,1 3 15 15,0-2-7-15,3-1 7 0,-1 2-1 16,1-2-5-16,2 2 7 0,-1 0 4 0,-1 0-4 0,1-1-5 15,-2 3-5-15,1-3 11 0,-1 1 3 0,0 1-5 16,-2 0-2-16,-1 0-1 0,0 1 5 16,0-1-2-16,-1 2 1 0,1-3 2 0,0 2 1 15,1-2-5-15,-2 3-4 0,1-2 10 0,2-2 1 16,-1 4-1-16,0-4 0 0,3 3-1 0,-1-1 0 16,2-2-4-16,-1 1-28 0,1 0 25 0,0 0 9 15,-1-1 0-15,2 0-2 0,-3 1-3 0,0-1-4 16,-1 2-2-16,0-2 7 0,-1 2-10 0,1-1 11 15,-3-1-11-15,4 4 10 0,-1-4-10 0,-2 1 8 16,1 1-21-16,-1-1 28 0,0-1-21 16,-2 1 25-16,3 1-28 0,-4-1 18 0,1 0-22 15,-6 2 22-15,-1-1-22 0,0 0 20 0,0 1-22 16,-2-1 23-16,2 1-26 0,-3 1 17 16,2-1-27-16,-4 0 38 0,-1 0-32 0,-2 3 35 15,-2-1-32-15,1-1 23 0,-18 3-29 0,27-4 31 16,-27 4-7-16,19-2-4 0,-19 2-2 0,0 0-3 15,23-3-2-15,-23 3-1 0,0 0-10 0,0 0 10 16,18-1-3-16,-18 1-17 0,0 0-67 0,0 0-86 16,-13 9-55-16,2-3-20 0,-10 2-307 0,1 0-55 15</inkml:trace>
  <inkml:trace contextRef="#ctx0" brushRef="#br0" timeOffset="418.96">3489 10944 51 0,'-15'-11'330'0,"4"2"-110"16,2-1-50-16,1-2-52 0,2 2-7 0,1-1-41 15,-1 1-16-15,3-1-11 0,0 1-4 0,2 0-15 16,1 0 0-16,-1-1-18 0,1 11 7 0,1-18-7 16,-1 18 0-16,3-15-18 0,-3 15 9 15,6-12-8-15,-6 12 7 0,10-8-3 0,-10 8 9 16,0 0-8-16,31 1 16 0,-12 6-1 0,3 0 13 15,7 4 7-15,2 4 3 0,2 2 17 0,2 1 9 16,8 7-10-16,1-1 11 0,-1 1-5 0,3 1 15 16,-3 0 6-16,1 2-11 0,2-2 1 0,-2 1-5 15,-1-2 8-15,2-2-18 0,-3 1-16 0,-5-6-9 16,-1-1 15-16,1-2-25 0,-1-1-35 16,-3-2-68-16,-1-2-78 0,-5-3-60 0,-5-4-267 15,-2-3 53-15</inkml:trace>
  <inkml:trace contextRef="#ctx0" brushRef="#br0" timeOffset="617.97">4244 10435 377 0,'-14'-14'274'0,"0"3"-96"0,0 3-28 16,0 5-51-16,14 3 1 0,-29 0-26 0,6 8-6 15,-5 11-12-15,-8 12-7 0,-4 12-17 16,-6 8-4-16,-14 22-12 0,-4 8 8 0,-5 7-2 15,-3 9 7-15,-2 6 13 0,1 6-1 0,0 3-2 16,2-3 0-16,7-2-19 0,5-6-6 0,9-7-69 16,7-7-62-16,13-24-46 0,8-5-266 0,3-6 168 15</inkml:trace>
  <inkml:trace contextRef="#ctx0" brushRef="#br0" timeOffset="1267.97">5083 10275 187 0,'0'0'543'0,"-5"-9"-194"16,5 9-119-16,0 0-37 0,-4-8-76 0,4 8-32 15,0 0-14-15,0 0-16 0,0 0 5 0,9 8-14 16,-1 0-4-16,6 4 0 0,0 3-1 0,9 5 14 15,0 1-13-15,5 2 18 0,0 1-28 0,4-1 7 16,-1 1-18-16,6 5 1 0,-6-8-10 0,0 1-2 16,-1 0 17-16,1-1-23 0,-3-3 16 0,-1 2-33 15,-1-4 31-15,-3-2-26 0,-3-1 12 16,-3-3-38-16,1-1-30 0,-4-3-22 0,-2-3-22 16,-12-3-20-16,26 1-11 0,-16-5-7 0,3-4 16 15,2-6 22-15,-3-4 14 0,-1-2 34 47,-3-9 25-47,0-2 44 0,-6-1 45 16,1 2 35 15,-4-2 35-31,-2-3 30 16,-1 3-5-1,0 7 30-15,1 2-31 0,-3 3-27 16,-1 2-25-16,0 4-51 0,1 3 11 0,-2 3-15 0,-2 2-3 0,10 6-12 0,-26 1-6 0,7 8 5 15,-6 7-11 17,-1 7-2-32,-2 4-31 15,-4 12 31-15,-1 3-29 0,1 6-5 0,1 2 13 0,-1 4 30 0,4 2-32 0,0 2 20 0,1 0-23 0,4 2 4 0,-1-1-79 0,1 0-114 0,5-4-94 16,-3-2-285-16,6 0-115 0</inkml:trace>
  <inkml:trace contextRef="#ctx0" brushRef="#br0" timeOffset="2784.97">2928 11411 19 0,'0'0'264'16,"-14"3"-54"-16,14-3-84 0,-19 4-13 0,7 3-26 15,-3-2-27-15,-3 2-6 0,-5 2-13 0,0 0-9 16,-4 2-8-16,1 0-6 0,-2 1-14 0,2 0 3 15,3-5-14-15,0 2 13 0,1 0-18 0,3-3 14 16,-2 2-9-16,7-3 7 0,-2 0-11 0,16-5 14 16,-23 7-13-16,23-7 14 0,-17 5-13 0,17-5 14 15,-14 4-10-15,14-4 12 0,0 0-17 0,-15 2 16 16,15-2-15-16,0 0 15 0,0 0-12 16,-14 4 14-16,14-4-12 0,0 0 6 0,0 0-24 15,-9 5 16-15,9-5-10 0,-3 10 18 0,3-10-12 16,0 15 13-16,0-2-18 0,1 1 21 15,1 3-10-15,0 4 13 0,2 4-13 0,-1 1 8 16,2 7 5-16,0-1 16 0,0 2-17 0,0 0 20 16,0 2-11-16,2 0 8 0,0 1-8 0,0 0 10 15,-1 1-11-15,-1 0-1 0,2 1 13 0,-1 0 3 16,-2 1-8-16,-2-1 6 0,2-2-7 0,-3 2 0 16,2-2 1-16,-3 1-5 0,0-8 16 0,0 0-17 15,1 0 0-15,-1-3 3 0,0 1-8 16,0 1 5-16,0-2 5 0,0-1-4 0,-1 0-5 15,1 2 16-15,0-1-4 0,-1-2-12 0,1-2 5 16,-2-1-17-16,1-1 20 0,1-4-9 0,-1 2 5 16,0-5-21-16,1-2 18 0,0 0-9 0,0-12 7 15,0 19-11-15,0-19 11 0,0 17-3 0,0-17-1 16,0 14-19-16,0-14 18 0,2 12-6 0,-2-12 12 16,3 11-15-16,-3-11 11 0,6 12-14 15,-6-12 20-15,9 9-15 0,-9-9 19 0,14 10-13 16,-5-4 20-16,-9-6-18 0,27 7 18 0,-8-5-25 15,3 0 40-15,4-4-27 0,4 1 31 0,10-4-33 16,1-3 28-16,1 1 27 0,13-5-38 16,0-2-7-16,0 0-3 0,1 0-4 0,-2-2-1 15,1 1-14-15,-3 3-15 0,-8 0-28 0,-1 2-52 16,-2 3-45-16,-4-1-26 0,-1 5-37 0,-8 0-239 16,-1 2 150-16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1.05591" units="1/cm"/>
          <inkml:channelProperty channel="Y" name="resolution" value="2150.06567" units="1/cm"/>
          <inkml:channelProperty channel="F" name="resolution" value="0" units="1/dev"/>
          <inkml:channelProperty channel="T" name="resolution" value="1" units="1/dev"/>
        </inkml:channelProperties>
      </inkml:inkSource>
      <inkml:timestamp xml:id="ts0" timeString="2025-02-16T09:32:33.277"/>
    </inkml:context>
    <inkml:brush xml:id="br0">
      <inkml:brushProperty name="width" value="0.05292" units="cm"/>
      <inkml:brushProperty name="height" value="0.05292" units="cm"/>
      <inkml:brushProperty name="color" value="#FF0000"/>
    </inkml:brush>
  </inkml:definitions>
  <inkml:trace contextRef="#ctx0" brushRef="#br0">18262 11531 386 0,'0'0'393'47,"0"0"-114"-47,-14-4-57 0,14 4-27 0,0 0-49 15,-19-2-25-15,19 2-15 0,0 0-10 0,-23-3-5 0,23 3-10 0,0 0 3 0,-22-2 46 0,22 2-45 0,0 0 44 0,-17-2-49 0,17 2 30 0,0 0-29 0,0 0 25 0,-16-1-38 16,16 1 18-16,0 0-22 0,0 0 10 0,0 0-33 16,0 0 13-16,0 0-31 0,-18 0 13 0,18 0-24 15,0 0 13-15,0 0-16 0,0 0 17 0,0 0-13 16,20-3 14-16,-20 3-14 0,38-6 14 0,-11 4-19 16,8-3 13-16,1 1-19 0,3-2 17 0,5-2-14 15,1 1 12-15,2-2-17 16,8-1 16-16,1-1-16 0,1 0 15 0,-10 2-16 15,-2 0 10-15,-3 0-12 0,-1 2 11 0,-5 0-26 16,-11 3-6-16,0-1-35 0,-6 2 7 0,-4 1-50 16,-15 2 30-16,22-4-48 0,-22 4 35 0,0 0-43 15,0 0 20-15,0 0-19 0,10 6 0 0,-10-6-28 16,-15 8-1-16,15-8 5 0,-26 8 23 0,12-4 26 16,-4 0 20-16,0-2 18 0,0 1 18 0,-1-2 17 15,1 1 15-15,-1-4 15 0,1 1 14 0,-1-2 14 16,1 1 8-16,3-3 19 0,-2 1 4 15,3-1 11-15,4 2 6 0,-3-3 29 16,13 6-23-16,-18-8 29 0,18 8-41 0,-17-8 43 16,17 8-52-16,-11-9 36 0,11 9-42 0,0 0 32 15,-13-7-51-15,13 7 25 0,0 0-38 0,0 0 25 16,-6-9-37-16,6 9 37 0,0 0-24 0,11-5 28 16,-11 5-30-16,22-4 18 0,-22 4-23 0,35-1 17 15,-15 1-27-15,3 1 16 0,4 3-19 0,-3 1 20 16,3 0-25-16,-1 0 21 0,-1 3-24 0,-1-1 29 15,-3 2-17-15,2 0-5 0,-4 0 1 16,-4 2 1-16,1-1 1 0,-6-2-2 0,0 2 4 16,-2 0-6-16,-3 1 5 0,-4 0 18 15,2 0-21-15,-7 2 13 0,-1 2-16 0,-7 2 17 16,1-1-22-16,-6 2 15 0,-1 2-29 0,-2 1 1 16,2-3-84-16,0-5-2 0,2 2-59 0,0 1-71 15,1-3-75-15,2-1-72 0,4-2-254 0,-1 2-165 16</inkml:trace>
  <inkml:trace contextRef="#ctx0" brushRef="#br0" timeOffset="1783.99">19646 11491 277 0,'0'0'258'16,"0"0"-63"-16,6-10-29 0,-6 10-24 0,4-8-15 15,-4 8-19-15,7-8 11 0,-7 8-8 0,4-11-8 16,-4 11-11-16,6-12 19 0,-6 12-4 0,2-12-6 15,-2 12 20-15,3-13-43 0,-3 13 36 0,1-13-42 16,-1 13 36-16,0-12-31 0,0 12 28 0,0-11-30 16,0 11 21-16,-1-12-17 0,1 12 13 0,-3-9-36 15,3 9 14-15,0 0-29 0,-5-9 13 0,5 9-24 16,0 0 8-16,0 0-24 0,-19-1 16 16,19 1-26-16,-19 14 19 0,5-3-26 0,1 3 16 15,-1-1-18-15,0 4 17 0,1 1-19 16,0 1 9-16,4 0-10 0,-2-1 19 0,3 1-25 15,3 0 25-15,1-3-32 0,1 1 20 0,3-4-31 16,3 1 13-16,1 0-16 0,1-1-40 0,4 0 32 16,6-2-49-16,1-2 38 0,3-2-35 0,0-1 25 15,1-4-29-15,1-3 17 0,4-2-8 0,0-2 6 16,-1-2 2-16,-1-2 17 0,4-3 4 0,-4-2 19 16,-5 0 14-16,0-1 4 0,-4 0 12 15,0-2 8-15,-5 0 17 0,0 1 11 0,-4 2 1 16,0 2 20-16,-1 0 43 0,-3 4-49 0,-1 8 44 15,4-17-52-15,-4 17 31 0,0-11-49 16,0 11 33-16,0 0-52 0,-3-10 18 0,3 10-19 16,0 0 28-16,0 0-34 0,0 0 33 0,-8 11-36 15,8-11 39-15,-4 18-41 0,4-18 40 0,-2 19-42 16,2-7 44-16,2-1-50 0,-1 2 52 0,4-1-38 16,0 2 38-16,2-3-39 0,0 2 38 0,2-3-35 15,4-1 29-15,-1-2-31 0,1-2 28 16,2 0-30-16,-15-5 31 0,28 1-34 0,-10-2 33 15,-2-4-35-15,5 0 35 0,-3-3-34 0,1-4 32 16,-1 1-43-16,-3-3 43 0,0 2-36 16,-3-3 35-16,-2 0-38 0,-2 2 33 0,-4 2-46 0,-2 1 20 15,-2 10-44-15,-1-19 31 0,1 19-41 16,-11-14 30-16,11 14-36 0,-16-7-7 0,16 7-15 16,-20-3 2-16,20 3-23 0,-21 0-15 0,21 0-20 15,-18 6 1-15,18-6 9 0,-11 3 5 0,11-3 22 16,0 0 2-16,0 0 26 0,0 0 5 15,0 0 31-15,0 0 1 0,16-1 37 0,-16 1 12 16,22-8 24-16,-9 5 33 0,2-4 15 0,-1 1 24 16,2 1-1-16,-2-1 3 0,1 1-5 0,-1-2-11 15,1 3 0-15,0 0 8 0,-15 4-23 0,24-5 6 16,-24 5-26-16,23-2 11 0,-23 2-28 0,22 2 6 16,-22-2-15-16,21 8 27 0,-9-1-37 0,-1 1-1 15,0 2 0-15,-2-1-1 0,1 3 0 16,-4 0-27-16,2-1 58 0,-2 1-40 15,1-1 36-15,-2-1-35 0,0-1 32 0,-1-1-35 16,-4-8 34-16,5 17-38 0,-5-17 25 0,5 10-16 16,-5-10 54-16,5 10-36 0,-5-10 72 0,0 0-14 15,4 10 19-15,-4-10-48 0,0 0 13 0,0 0-38 16,0 0 21-16,0 0-35 0,-3-14 17 0,3 14-24 16,0-18 21-16,2 5-28 0,-1 1 25 0,3-1-36 15,-2 1 32-15,2 0-30 0,0 2 24 0,0 0-44 16,0 0 29-16,-4 10-47 0,9-14 29 0,-9 14-51 15,9-7 39-15,-9 7-43 0,0 0 36 16,0 0-32-16,24 4 20 0,-24-4-31 16,14 9 1-16,-7-1-6 0,3 1-13 0,-3 2 17 15,4 0 17-15,0-1 8 0,-2 1 11 0,0-1 11 16,2 2 10-16,-3-2 8 0,1-2-2 0,-1 1 16 16,-1-2 6-16,-7-7 1 0,12 11 7 0,-12-11 9 15,10 8 19-15,-10-8 3 0,8 8-6 0,-8-8 17 16,0 0 29-16,9 5-48 0,-9-5 28 0,0 0-45 15,14-4-4-15,-14 4-2 0,14-9-13 16,-5 2 11-16,0-3-7 0,4-2 3 0,-3-2 1 16,4 0-2-16,-3-1 0 0,1 1 0 0,2 0-12 15,-5 4 11-15,0-1-5 0,-3 4 4 16,-6 7-1-16,12-13 0 0,-12 13-4 0,9-9 1 16,-9 9-12-16,9-7 13 0,-9 7-3 0,0 0 6 15,0 0-1-15,11-3 1 0,-11 3 1 0,0 0-3 16,0 0-9-16,9 7 13 0,-9-7-6 0,0 0 3 15,9 9 3-15,-9-9 1 0,0 0-4 0,6 8 1 16,-6-8-12-16,0 0 14 0,6 9-6 16,-6-9 4-16,0 0 4 0,0 0-3 0,6 8-1 15,-6-8 1-15,0 0-9 0,0 0 12 0,0 0-7 16,0 0 4-16,22-2 0 0,-22 2 0 0,10-8-2 16,-10 8 1-16,9-12-11 0,-4 3 13 0,-1 1 31 15,-4 8-40-15,4-19 34 0,-3 9-36 16,-2 0 30-16,-2 0-30 0,1 0 24 0,-2 2-18 15,-2 1 34-15,6 7-39 0,-12-11 35 0,12 11-35 16,-13-5 31-16,13 5-35 0,0 0 16 0,-23 5-14 16,14 1 32-16,-1 3-35 0,1 1 33 15,0 1-34-15,3 3 3 0,-2 2-3 0,3-1 1 16,0 1 12-16,2-1 31 0,1 1-36 0,2-2 33 16,1 1-39-16,1 0 33 0,4-1-38 0,-1 0 23 15,1-3-27-15,3 0 29 0,0-2-34 0,0-3-2 16,4 2-42-16,-3-4-29 0,-10-4-37 0,27 3-15 15,-27-3-58-15,28-5 15 0,-11 0-72 16,2-1-169-16,-1-4 158 0</inkml:trace>
  <inkml:trace contextRef="#ctx0" brushRef="#br0" timeOffset="2133.98">21183 11364 81 0,'6'-8'560'16,"1"0"-160"-16,-7 8-96 0,9-11-35 0,-9 11-94 15,6-8-17-15,-6 8-51 0,5-8 9 0,-5 8-55 16,0 0 19-16,0 0-48 0,8-6 27 0,-8 6-40 15,0 0 21-15,4 8-27 0,-4-8 33 16,0 16-43-16,0-16 36 0,0 21-41 0,-1-8 34 0,-1 1-38 16,1 3 23-16,0-2-24 0,-2 2 35 15,2-2-36-15,-2 0 36 0,2-2-40 16,1-1 36-16,-1-2-38 0,1-10 35 0,0 16-35 16,0-16 26-16,1 15-27 0,-1-15 36 0,4 8-36 15,-4-8 37-15,0 0-39 0,0 0 38 0,18-3-38 16,-11-2 35-16,1-2-48 0,1-3 52 0,3 0-46 15,-2-2 46-15,-1 1-37 0,1 1 34 0,-1-1-36 16,0 1 28-16,-4 2-31 0,-5 8 44 0,13-11-45 16,-13 11 43-16,9-9-37 0,-9 9 37 0,0 0-38 15,0 0 27-15,0 0-27 0,16 6 37 16,-16-6-35-16,5 10 34 0,-5-10-38 0,7 12 36 16,-7-12-44-16,4 14 6 0,-4-14-57 0,4 12-22 15,-4-12-54-15,4 12-48 0,-4-12-15 16,7 6 7-16,-7-6-284 0,0 0 48 0</inkml:trace>
  <inkml:trace contextRef="#ctx0" brushRef="#br0" timeOffset="2318">21554 11273 244 0,'5'-19'528'0,"-1"2"-161"16,-3 1-19-16,3 3-79 0,-3 3-41 0,-1 10-40 16,3-16-37-16,-3 16-42 0,2-14-13 0,-2 14-23 15,0 0-28-15,0 0 2 0,0 0-53 0,0 0 45 16,0 18-45-16,-2-4 39 0,4 3-43 0,0 2 26 15,-1 3-29-15,0 3 32 0,2 0-43 16,-2 0 30-16,2 2-50 0,-2-2-5 0,0-2-48 16,2 2-76-16,-3-1-43 0,0-5-10 0,-3-2-62 15,2 1-198-15,-2-3 64 0</inkml:trace>
  <inkml:trace contextRef="#ctx0" brushRef="#br0" timeOffset="2483.98">21522 11530 422 0,'-4'-8'549'0,"4"8"-190"15,-9-17-64-15,5 8-102 0,4 9 5 0,-6-15-83 16,6 15 17-16,-1-17-61 0,1 17 16 0,2-18-62 16,2 7-11-16,6-1-68 0,3-3-89 0,4 0-88 15,1-2-68-15,6 1-207 0,4-2 25 16</inkml:trace>
  <inkml:trace contextRef="#ctx0" brushRef="#br0" timeOffset="3167.99">22077 11258 171 0,'4'-17'471'15,"1"-3"-123"-15,-1 0-38 0,2 0-50 16,-1-1-40-16,0 2-19 0,-1 3-21 0,0 1-11 15,0 2 1-15,-1 1-7 0,-3 12-16 16,3-18-25-16,-3 18-12 0,5-12-22 0,-5 12-19 16,3-12-16-16,-3 12-16 0,0 0-1 0,0 0-9 15,4 9 0-15,-3 5-13 0,2 9 2 0,-2 4-24 16,2 9 29-16,0 8-19 0,0 2 22 0,1 3-13 16,2 11 17-16,-2-11-19 0,1 8 9 0,0-9-22 15,2-3 17-15,-1-3 0 0,2 1-11 0,-2-3-11 16,3-3-5-16,-2-2-12 0,0-3-10 15,-1-7-54-15,1-3 35 0,-2-1-63 0,-1-4 40 16,2-5-35-16,-2 1 22 0,-1-5-11 16,-3-8 24-16,6 10-16 0,-6-10-6 0,0 0-3 0,9-6-6 15,-9 6 33-15,5-20 15 0,-3 1 22 16,-2-6 9-16,-3-5 9 0,0-6 33 0,0-3 0 16,-4-1 10-16,2 0 5 0,-3 2-7 0,2-1 25 15,0 3 31-15,-1 2-39 0,3 8 34 0,2 2-39 16,-2 1 32-16,2 5-46 0,0 1 21 0,2 2-35 15,2 1 31-15,1 3-39 0,1-2 34 16,1 2-38-16,4 1 30 0,1 2-32 0,-1 1 30 16,3 3-42-16,-12 4 42 0,24-3-33 0,-24 3 32 15,27 4-28-15,-14-1 27 0,1 4-38 0,-4 0 38 16,2 2-43-16,-5-1 36 0,-2 0-26 0,-1 3 1 16,0-2 4-16,-4-9 1 0,-1 23 2 0,-3-12-1 15,-1 3 17-15,-3-2-44 0,-1 2 9 16,0-3-11-16,1 2-7 0,0-3-14 0,0-2-22 15,1 0-24-15,7-8-24 0,-10 10-17 16,10-10-21-16,-6 7-11 0,6-7 21 0,0 0-275 16,0 0 162-16</inkml:trace>
  <inkml:trace contextRef="#ctx0" brushRef="#br0" timeOffset="5118.99">22571 11401 174 0,'16'-9'379'0,"1"-2"-105"15,-2 1-49-15,-2 1 2 0,-4 3-21 0,-1 0-40 16,-1-2-10-16,-7 8-43 0,8-11 9 0,-8 11-28 15,4-10-2-15,-4 10-28 0,0 0 25 16,-4-11-52-16,4 11 35 0,0 0-42 16,-9-5 21-16,9 5-52 0,0 0 29 0,0 0-28 15,-19 2 30-15,19-2-37 0,-13 9 33 0,13-9-43 16,-11 13 41-16,4-5-34 0,2 2 30 0,0 3-33 16,-1 0-2-16,2 1 9 0,0 0 31 0,0-1-36 15,3-1 34-15,1-1-37 0,1-1 33 0,-1-10-36 16,4 20 34-16,1-11-40 0,1-2 44 0,-6-7-39 15,16 8 35-15,-16-8-34 0,19 2 34 16,-19-2-48-16,19-3 51 0,-6-2-41 0,0-1 40 16,-1-2-33-16,0-2 35 0,-2-1-37 15,2-2 35-15,-5 1-41 0,1-1 48 0,-1 1-41 16,-1 1 49-16,-2 1-36 0,-4 10 73 0,6-15-34 16,-6 15 36-16,5-12-48 0,-5 12 25 0,4-10-44 15,-4 10 25-15,0 0-35 0,0 0 29 0,0 0-34 16,0 0 36-16,0 0-42 0,3 10 36 0,-3-10-45 15,-2 19 34-15,2-19-55 0,2 19 38 0,-2-19-54 16,2 20 42-16,2-11-38 0,1 2 25 0,0-2-32 16,3-2-7-16,1-1-14 0,1-1-14 15,-10-5-15-15,22 5 9 0,-22-5 15 0,27-4 18 16,-9 1 11-16,-2-5-2 0,2-2 43 0,0-1 11 16,-1-1 17-16,-2-2 23 0,-2-3 13 0,-1 2 25 15,-1-1-11-15,-3 1 25 0,-2 0-26 16,-2 1 51-16,0 3-52 0,-2 1 65 0,-2 10-58 15,1-18 29-15,-1 18-15 0,-1-12-12 0,1 12-18 16,-5-9-16-16,5 9 1 0,0 0-52 0,0 0 48 16,0 0-40-16,-19 8 35 0,14 1-38 0,-1 1 36 15,0 2-42-15,2 2 38 0,1 2-34 16,0-1 31-16,2 1-38 0,-1 0 37 0,4 1-50 16,0-1 38-16,2-1-47 0,1-1 37 0,3-1-49 15,2-2 36-15,-1-3-38 0,3 1 27 0,-1-5-40 16,-11-4-4-16,27 4-23 0,-27-4-20 0,35-8-10 15,-16-1-18-15,0-1-4 0,0-5 20 16,-1-2 16-16,1-5 37 0,-2 0 17 0,-3-3 32 16,-1-3 22-16,-2-1 30 0,-3-3 21 0,-2 3 4 15,-1-3 37-15,-1 6 40 0,1 1-6 0,-3 4 29 16,0 3 14-16,-2 3 3 0,1 3-8 16,-1 1-20-16,0 11-27 0,3-18-18 0,-3 18-25 15,0-11-23-15,0 11 0 0,0 0-13 0,0 0-1 16,0 0-11-16,-6 11 9 0,4 0-2 0,-3 4 0 15,1 8-29-15,3 2 29 0,-3 1-27 0,3 3 25 16,-2-1-28-16,2 6 9 0,1-3-40 16,0-2 18-16,0 1-57 0,1-2 20 0,2-2-45 0,2-2 0 15,-1-2-35-15,2-3-35 0,1-6-39 16,0-2-18-16,1-4 32 0,-8-7 6 0,21 5 22 16,-21-5-17-16,30-6 45 0,-12-4 56 15,0-3 75-15,5-4 44 0,-5-3 27 0,1-4 37 16,-2-1 10-16,-2 0-1 0,-1-4 2 0,-2 3 1 15,-2-1 17-15,0 4-27 0,-5 2 36 0,-1 4-9 16,-1 0-12-16,-2 5-17 0,-1 1-27 0,-4-1-9 16,0 3-17-16,4 9-5 0,-14-10-9 0,14 10-7 15,-16-2-5-15,16 2-4 0,-23 4-3 0,10 2-45 16,-3 1 54-16,1 3-51 0,1 0 57 0,2 2-46 16,2 0 46-16,1-2-46 0,4 3 46 0,0-2-44 15,1 0 36-15,2 0-35 16,0-1 36-16,2-10-37 0,0 22 43 0,3-10-46 15,-1-2 44-15,2 2-17 0,4-1 8 0,-3 0-54 16,4 0 43-16,1-2-66 0,1 1 57 0,0-1-44 16,3-2 24-16,0 0-39 0,-1-3 4 0,3 3-7 15,0-5-29-15,3 1-6 0,-3-2 2 0,-16-1 2 16,34-1 14-16,-15-2 14 0,-2-1 10 0,2-1 19 16,-1-1 4-16,-4 0 11 0,1-2 15 0,-3 0 20 15,-2-1 21-15,0-1 27 0,-2 0-3 0,-3 0 49 16,-1 0-33-16,-1 0 34 0,-3 10-7 15,1-19-43-15,-1 19 40 0,-3-18-12 16,3 18-10-16,-5-15-9 0,5 15-26 0,-9-13 9 16,9 13-17-16,-10-11-1 0,10 11-43 0,-12-5 40 15,12 5-44-15,0 0 41 0,-17 0-44 0,17 0 36 16,-12 8-34-16,4 0 39 0,2-1-32 0,-3 3 43 16,4 4-43-16,0-3 37 0,1 2-40 0,0-2 38 15,3 0-41-15,1 2 38 0,0-2-52 0,1-2 51 16,0 2-45-16,3-1 39 0,0-1-45 0,4-1 46 15,-8-8-46-15,14 9 33 16,-14-9-36-16,17 4 35 0,-17-4-41 0,20-1 34 16,-20 1-39-16,23-9 38 0,-12 3-32 0,1-3 40 0,-1 0-42 15,0-1 49-15,-5 0-32 0,3-1-8 16,-4 1 19-16,0 1 46 0,-1 1-36 0,-4 8 52 16,8-13-40-16,-8 13 52 0,4-8-56 0,-4 8 44 15,0 0-47-15,0 0 39 0,0 0-49 0,0 0 39 16,0 0-45-16,0 0 32 0,0 0-34 0,0 0 31 15,-8 9-44-15,8-9 38 0,0 0-51 0,4 14 39 16,-4-14-44-16,10 7 26 0,-10-7-29 16,14 7 22-16,-14-7-28 0,23 4 16 0,-23-4-33 15,28-3-11-15,-10 1-7 0,4-2 1 0,-2-2 17 16,0-1 10-16,-1 0-2 0,-2-2 29 0,-4 2 11 16,-1-2 20-16,-1 0-26 0,-3 0 46 0,0-1 27 15,-3 2-3-15,1-1 32 0,-6 9-15 16,4-15 34-16,-4 15-43 0,1-11 36 0,-1 11-51 15,2-11 31-15,-2 11-49 0,0 0 31 0,0 0-45 16,0 0 42-16,0 0-50 0,0 0 34 0,0 0-37 16,0 0 33-16,-3 12-46 0,3-12 45 15,5 20-39-15,0-4 35 0,2 0-37 0,2 7 34 16,1 3-39-16,0 2 45 0,2 2-41 0,-1-2 43 16,2 4-39-16,-2-1 37 0,1 0-35 0,-2 0 37 15,0 1-36-15,-2-1 22 0,-1-5-29 0,-4 0 43 16,0-2-2-16,-3 1-4 0,-4-2-3 0,0-2-2 15,-2-1-2-15,-3-1-2 0,-3-4 2 16,0 0-5-16,-2-3 17 0,-2-2-5 0,-2-1 9 16,4-3 2-16,-6 1 3 0,3-5-1 0,-1-1-50 15,18-1 57-15,-32-2-11 0,18-5 9 16,-1 3-12-16,2-3 7 0,0-1-8 0,4-1-5 16,3-4-4-16,2 3-41 0,0-2 42 0,5-1-39 15,3-2 46-15,1-4-59 0,7 1 51 0,3-4-43 16,3 0 35-16,5 1-46 0,3-2 41 0,2-1-48 15,1 3 40-15,2-1-35 0,1-2 42 0,5-4-40 16,-5 5 39-16,5-7-35 0,-7 6 38 0,-3-1-34 16,-2 1 48-16,-1-2-43 0,-2 1 39 15,-4 1-34-15,0-1 38 0,-5 1 0 0,-4 3 0 16,-1 2 0-16,-1 0 4 0,-6 2-3 0,2 3 8 16,-4 0-2-16,-1 2 9 0,-3 2 1 15,1-1-1-15,-6 1-55 0,4 1 59 0,-3 4-1 16,-1 0-12-16,10 5 5 0,-21-6-13 0,21 6 6 15,-23 5-6-15,10 1 0 0,-1 3-3 0,1 2-40 16,1 3 41-16,1 0-38 0,5 3 41 0,1 3-47 16,0 0 52-16,4 0-41 0,2 3 40 0,0 0-36 15,4 2 33-15,0-2-44 0,2 1 25 0,-1-2-50 16,2-1 25-16,-1 2-49 0,1-3-18 0,-3 0-43 16,-1-4-69-16,-1 0-27 0,-2-1-1 0,-4-2-318 15,2-1-64-15</inkml:trace>
  <inkml:trace contextRef="#ctx0" brushRef="#br0" timeOffset="5668.99">20743 12289 366 0,'-33'8'385'0,"2"0"-104"0,8-3-59 15,1 1-50-15,5-1-44 0,2-1-32 0,15-4-18 16,-17 5-14-16,17-5-22 0,0 0 4 0,0 0-3 15,16-1-9-15,8-5 9 0,11-1 1 0,9-2 4 16,13-2 0-16,8-2-10 0,8-2 34 0,5 2-29 16,9-2 30-16,27-5-41 0,1 0-1 0,7-1 34 15,2-1-46-15,5 0 25 0,2-1-33 16,6 1 31-16,7-2-49 0,0 0 43 0,2 0-41 16,5 2 41-16,1-2 3 0,4-1-14 0,3 0-1 15,-1 0-15-15,-2 1 16 0,2 1 14 16,3 0 16-16,0 2-12 0,-2 0 32 0,-5 2-38 15,1 0 24-15,-4 1-39 0,-3 0 27 0,-5 3-25 16,-7 0 13-16,-9 0-20 0,-28 4 22 0,-4-2-28 16,-4 3 22-16,-9 0-29 0,-6 2 21 0,-8-2-17 15,-10 2 10-15,-16 2-16 0,-6 1 46 0,-9 1 12 16,-4-1 12-16,-8 1-25 0,-1-1 1 0,-14 5-22 16,14-9 7-16,-14 9-22 0,0 0-1 0,0-12-27 15,0 12 3-15,-10-11-39 0,10 11 2 16,-24-9-61-16,10 4 12 0,-3 0-73 0,2 0 5 15,-3 1-55-15,-3-2-80 0,1 0-122 16,3 2-185-16,1-1-141 0</inkml:trace>
  <inkml:trace contextRef="#ctx0" brushRef="#br0" timeOffset="5835.99">25574 11323 999 0,'0'0'689'0,"0"0"-182"15,-8-11-105-15,8 11-131 16,-8-7-114-16,8 7-97 0,-6-7-70 0,6 7-76 16,0 0 20-16,-9-8-22 0,9 8 22 0,0 0-29 15,0 0 3-15,0-11-8 0,0 11-51 0,10-7-24 16,-10 7-44-16,18-8-27 0,-4 1-249 0,-1 1 45 16</inkml:trace>
  <inkml:trace contextRef="#ctx0" brushRef="#br0" timeOffset="6035.99">25497 11175 691 0,'0'0'632'0,"-18"2"-166"16,18-2-103-16,0 0-77 0,-15 3-63 0,15-3-59 16,0 0-51-16,0 0-37 0,0 0-8 0,-3-9-17 15,3 9-9-15,21-10-8 0,-1 1-11 0,10 0-14 16,4-1-42-16,5 0-33 0,1 2-35 0,4-2-79 15,-1 1-51-15,-2 2-129 0,-1 0-306 0,-3 1-192 16</inkml:trace>
  <inkml:trace contextRef="#ctx0" brushRef="#br0" timeOffset="6202.99">25483 11273 514 0,'-13'9'689'0,"3"-1"-223"16,10-8-95-16,-15 8-90 0,15-8-41 0,-8 7-100 15,8-7-12-15,0 0-56 0,0 0 7 0,0 0-42 16,23-3 21-16,-2-2-49 0,9-3-9 0,3-1-79 16,8-3-3-16,3 2-87 0,9-6-191 15,2 0-348-15,-2-2-232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7F8A96A-89E0-4C8F-AEA3-2A1471AEF49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E2D-B0B8-46DD-A422-FC6571E24BD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571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8A96A-89E0-4C8F-AEA3-2A1471AEF49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198068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8A96A-89E0-4C8F-AEA3-2A1471AEF49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E2D-B0B8-46DD-A422-FC6571E24BD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18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F8A96A-89E0-4C8F-AEA3-2A1471AEF49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1271800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8A96A-89E0-4C8F-AEA3-2A1471AEF49E}"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10E2D-B0B8-46DD-A422-FC6571E24BD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975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F8A96A-89E0-4C8F-AEA3-2A1471AEF49E}"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3681542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F8A96A-89E0-4C8F-AEA3-2A1471AEF49E}" type="datetimeFigureOut">
              <a:rPr lang="en-US" smtClean="0"/>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133871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F8A96A-89E0-4C8F-AEA3-2A1471AEF49E}" type="datetimeFigureOut">
              <a:rPr lang="en-US" smtClean="0"/>
              <a:t>2/16/2025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88496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8A96A-89E0-4C8F-AEA3-2A1471AEF49E}" type="datetimeFigureOut">
              <a:rPr lang="en-US" smtClean="0"/>
              <a:t>2/16/2025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2497840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F8A96A-89E0-4C8F-AEA3-2A1471AEF49E}"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E2D-B0B8-46DD-A422-FC6571E24BD7}" type="slidenum">
              <a:rPr lang="en-US" smtClean="0"/>
              <a:t>‹#›</a:t>
            </a:fld>
            <a:endParaRPr lang="en-US"/>
          </a:p>
        </p:txBody>
      </p:sp>
    </p:spTree>
    <p:extLst>
      <p:ext uri="{BB962C8B-B14F-4D97-AF65-F5344CB8AC3E}">
        <p14:creationId xmlns:p14="http://schemas.microsoft.com/office/powerpoint/2010/main" val="189719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8A96A-89E0-4C8F-AEA3-2A1471AEF49E}"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10E2D-B0B8-46DD-A422-FC6571E24BD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62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7F8A96A-89E0-4C8F-AEA3-2A1471AEF49E}" type="datetimeFigureOut">
              <a:rPr lang="en-US" smtClean="0"/>
              <a:t>2/16/2025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7F10E2D-B0B8-46DD-A422-FC6571E24BD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15288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5AB136-1321-47B3-8AF9-A8140222B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D0636-38DD-EB87-AF30-1EB4DF5F713F}"/>
              </a:ext>
            </a:extLst>
          </p:cNvPr>
          <p:cNvSpPr>
            <a:spLocks noGrp="1"/>
          </p:cNvSpPr>
          <p:nvPr>
            <p:ph type="ctrTitle"/>
          </p:nvPr>
        </p:nvSpPr>
        <p:spPr>
          <a:xfrm>
            <a:off x="643466" y="1534475"/>
            <a:ext cx="6992351" cy="3861558"/>
          </a:xfrm>
        </p:spPr>
        <p:txBody>
          <a:bodyPr anchor="ctr">
            <a:normAutofit/>
          </a:bodyPr>
          <a:lstStyle/>
          <a:p>
            <a:r>
              <a:rPr lang="en-US" sz="6000"/>
              <a:t>Spring Framework</a:t>
            </a:r>
          </a:p>
        </p:txBody>
      </p:sp>
      <p:sp>
        <p:nvSpPr>
          <p:cNvPr id="10" name="Rectangle 9">
            <a:extLst>
              <a:ext uri="{FF2B5EF4-FFF2-40B4-BE49-F238E27FC236}">
                <a16:creationId xmlns:a16="http://schemas.microsoft.com/office/drawing/2014/main" id="{3A29AB2E-91A6-4F11-8765-A410A0139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0"/>
            <a:ext cx="40721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3" name="Subtitle 2">
            <a:extLst>
              <a:ext uri="{FF2B5EF4-FFF2-40B4-BE49-F238E27FC236}">
                <a16:creationId xmlns:a16="http://schemas.microsoft.com/office/drawing/2014/main" id="{3F1C8EB6-651F-5155-03D4-10EE4AD5AE40}"/>
              </a:ext>
            </a:extLst>
          </p:cNvPr>
          <p:cNvSpPr>
            <a:spLocks noGrp="1"/>
          </p:cNvSpPr>
          <p:nvPr>
            <p:ph type="subTitle" idx="1"/>
          </p:nvPr>
        </p:nvSpPr>
        <p:spPr>
          <a:xfrm>
            <a:off x="8596797" y="1534475"/>
            <a:ext cx="2727369" cy="3861558"/>
          </a:xfrm>
        </p:spPr>
        <p:txBody>
          <a:bodyPr anchor="ctr">
            <a:normAutofit/>
          </a:bodyPr>
          <a:lstStyle/>
          <a:p>
            <a:r>
              <a:rPr lang="en-US" sz="2000">
                <a:solidFill>
                  <a:srgbClr val="FFFFFF"/>
                </a:solidFill>
              </a:rPr>
              <a:t>Mentor : Rahul Dixit</a:t>
            </a:r>
          </a:p>
        </p:txBody>
      </p:sp>
    </p:spTree>
    <p:extLst>
      <p:ext uri="{BB962C8B-B14F-4D97-AF65-F5344CB8AC3E}">
        <p14:creationId xmlns:p14="http://schemas.microsoft.com/office/powerpoint/2010/main" val="4003219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00EA81-FD1C-0F23-F1F1-89D758658C95}"/>
              </a:ext>
            </a:extLst>
          </p:cNvPr>
          <p:cNvSpPr>
            <a:spLocks noGrp="1"/>
          </p:cNvSpPr>
          <p:nvPr>
            <p:ph type="title"/>
          </p:nvPr>
        </p:nvSpPr>
        <p:spPr/>
        <p:txBody>
          <a:bodyPr/>
          <a:lstStyle/>
          <a:p>
            <a:r>
              <a:rPr lang="en-US" dirty="0"/>
              <a:t>Field Injection</a:t>
            </a:r>
          </a:p>
        </p:txBody>
      </p:sp>
      <p:sp>
        <p:nvSpPr>
          <p:cNvPr id="3" name="Content Placeholder 2">
            <a:extLst>
              <a:ext uri="{FF2B5EF4-FFF2-40B4-BE49-F238E27FC236}">
                <a16:creationId xmlns:a16="http://schemas.microsoft.com/office/drawing/2014/main" id="{A8929E14-A96C-6F46-E1A3-4782E76704B3}"/>
              </a:ext>
            </a:extLst>
          </p:cNvPr>
          <p:cNvSpPr>
            <a:spLocks noGrp="1"/>
          </p:cNvSpPr>
          <p:nvPr>
            <p:ph sz="half" idx="1"/>
          </p:nvPr>
        </p:nvSpPr>
        <p:spPr/>
        <p:txBody>
          <a:bodyPr>
            <a:normAutofit fontScale="92500" lnSpcReduction="20000"/>
          </a:bodyPr>
          <a:lstStyle/>
          <a:p>
            <a:pPr algn="l"/>
            <a:r>
              <a:rPr lang="en-US" sz="1800" dirty="0">
                <a:solidFill>
                  <a:srgbClr val="646464"/>
                </a:solidFill>
                <a:latin typeface="Consolas" panose="020B0609020204030204" pitchFamily="49" charset="0"/>
              </a:rPr>
              <a:t>@Component</a:t>
            </a:r>
          </a:p>
          <a:p>
            <a:pPr algn="l"/>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BussinesLogic</a:t>
            </a:r>
            <a:r>
              <a:rPr lang="en-US" sz="1800" b="1" dirty="0">
                <a:solidFill>
                  <a:srgbClr val="000000"/>
                </a:solidFill>
                <a:latin typeface="Consolas" panose="020B0609020204030204" pitchFamily="49" charset="0"/>
              </a:rPr>
              <a:t>{</a:t>
            </a:r>
          </a:p>
          <a:p>
            <a:pPr algn="l"/>
            <a:r>
              <a:rPr lang="en-US" sz="1800" dirty="0">
                <a:solidFill>
                  <a:srgbClr val="646464"/>
                </a:solidFill>
                <a:latin typeface="Consolas" panose="020B0609020204030204" pitchFamily="49" charset="0"/>
              </a:rPr>
              <a:t>@Autowired</a:t>
            </a:r>
          </a:p>
          <a:p>
            <a:pPr algn="l"/>
            <a:r>
              <a:rPr lang="en-US" sz="1800" dirty="0">
                <a:solidFill>
                  <a:srgbClr val="000000"/>
                </a:solidFill>
                <a:latin typeface="Consolas" panose="020B0609020204030204" pitchFamily="49" charset="0"/>
              </a:rPr>
              <a:t>Dependency1 </a:t>
            </a:r>
            <a:r>
              <a:rPr lang="en-US" sz="1800" dirty="0" err="1">
                <a:solidFill>
                  <a:srgbClr val="0000C0"/>
                </a:solidFill>
                <a:latin typeface="Consolas" panose="020B0609020204030204" pitchFamily="49" charset="0"/>
              </a:rPr>
              <a:t>dependency1</a:t>
            </a:r>
            <a:r>
              <a:rPr lang="en-US" sz="1800" dirty="0">
                <a:solidFill>
                  <a:srgbClr val="000000"/>
                </a:solidFill>
                <a:latin typeface="Consolas" panose="020B0609020204030204" pitchFamily="49" charset="0"/>
              </a:rPr>
              <a:t>;</a:t>
            </a:r>
          </a:p>
          <a:p>
            <a:pPr algn="l"/>
            <a:r>
              <a:rPr lang="en-US" sz="1800" dirty="0">
                <a:solidFill>
                  <a:srgbClr val="646464"/>
                </a:solidFill>
                <a:latin typeface="Consolas" panose="020B0609020204030204" pitchFamily="49" charset="0"/>
              </a:rPr>
              <a:t>@Autowired</a:t>
            </a:r>
          </a:p>
          <a:p>
            <a:pPr algn="l"/>
            <a:r>
              <a:rPr lang="en-US" sz="1800" dirty="0">
                <a:solidFill>
                  <a:srgbClr val="000000"/>
                </a:solidFill>
                <a:latin typeface="Consolas" panose="020B0609020204030204" pitchFamily="49" charset="0"/>
              </a:rPr>
              <a:t>Dependency2 </a:t>
            </a:r>
            <a:r>
              <a:rPr lang="en-US" sz="1800" dirty="0" err="1">
                <a:solidFill>
                  <a:srgbClr val="0000C0"/>
                </a:solidFill>
                <a:latin typeface="Consolas" panose="020B0609020204030204" pitchFamily="49" charset="0"/>
              </a:rPr>
              <a:t>dependency2</a:t>
            </a:r>
            <a:r>
              <a:rPr lang="en-US" sz="1800" dirty="0">
                <a:solidFill>
                  <a:srgbClr val="000000"/>
                </a:solidFill>
                <a:latin typeface="Consolas" panose="020B0609020204030204" pitchFamily="49" charset="0"/>
              </a:rPr>
              <a:t>;</a:t>
            </a:r>
          </a:p>
          <a:p>
            <a:pPr algn="l"/>
            <a:r>
              <a:rPr lang="en-US" sz="1800" dirty="0">
                <a:solidFill>
                  <a:srgbClr val="646464"/>
                </a:solidFill>
                <a:latin typeface="Consolas" panose="020B0609020204030204" pitchFamily="49" charset="0"/>
              </a:rPr>
              <a:t>@Override</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String </a:t>
            </a:r>
            <a:r>
              <a:rPr lang="en-US" sz="1800" b="1" dirty="0" err="1">
                <a:solidFill>
                  <a:srgbClr val="000000"/>
                </a:solidFill>
                <a:latin typeface="Consolas" panose="020B0609020204030204" pitchFamily="49" charset="0"/>
              </a:rPr>
              <a:t>toString</a:t>
            </a:r>
            <a:r>
              <a:rPr lang="en-US"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return</a:t>
            </a:r>
            <a:r>
              <a:rPr lang="en-US" sz="1800" b="1" dirty="0">
                <a:solidFill>
                  <a:srgbClr val="000000"/>
                </a:solidFill>
                <a:latin typeface="Consolas" panose="020B0609020204030204" pitchFamily="49" charset="0"/>
              </a:rPr>
              <a:t> </a:t>
            </a:r>
            <a:r>
              <a:rPr lang="en-US" sz="1800" b="1" dirty="0">
                <a:solidFill>
                  <a:srgbClr val="2A00FF"/>
                </a:solidFill>
                <a:latin typeface="Consolas" panose="020B0609020204030204" pitchFamily="49" charset="0"/>
              </a:rPr>
              <a:t>"</a:t>
            </a:r>
            <a:r>
              <a:rPr lang="en-US" sz="1800" b="1" dirty="0" err="1">
                <a:solidFill>
                  <a:srgbClr val="2A00FF"/>
                </a:solidFill>
                <a:latin typeface="Consolas" panose="020B0609020204030204" pitchFamily="49" charset="0"/>
              </a:rPr>
              <a:t>BussinesLogic</a:t>
            </a:r>
            <a:r>
              <a:rPr lang="en-US" sz="1800" b="1" dirty="0">
                <a:solidFill>
                  <a:srgbClr val="2A00FF"/>
                </a:solidFill>
                <a:latin typeface="Consolas" panose="020B0609020204030204" pitchFamily="49" charset="0"/>
              </a:rPr>
              <a:t> [dependency1="</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dependency1</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 dependency2="</a:t>
            </a:r>
            <a:r>
              <a:rPr lang="en-US" sz="1800" b="1" dirty="0">
                <a:solidFill>
                  <a:srgbClr val="000000"/>
                </a:solidFill>
                <a:latin typeface="Consolas" panose="020B0609020204030204" pitchFamily="49" charset="0"/>
              </a:rPr>
              <a:t> + </a:t>
            </a:r>
            <a:r>
              <a:rPr lang="en-US" sz="1800" b="1" dirty="0">
                <a:solidFill>
                  <a:srgbClr val="0000C0"/>
                </a:solidFill>
                <a:latin typeface="Consolas" panose="020B0609020204030204" pitchFamily="49" charset="0"/>
              </a:rPr>
              <a:t>dependency2</a:t>
            </a:r>
            <a:r>
              <a:rPr lang="en-US" sz="1800" b="1" dirty="0">
                <a:solidFill>
                  <a:srgbClr val="000000"/>
                </a:solidFill>
                <a:latin typeface="Consolas" panose="020B0609020204030204" pitchFamily="49" charset="0"/>
              </a:rPr>
              <a:t> + </a:t>
            </a:r>
            <a:r>
              <a:rPr lang="en-US" sz="1800" b="1" dirty="0">
                <a:solidFill>
                  <a:srgbClr val="2A00FF"/>
                </a:solidFill>
                <a:latin typeface="Consolas" panose="020B0609020204030204" pitchFamily="49" charset="0"/>
              </a:rPr>
              <a:t>"]"</a:t>
            </a:r>
            <a:r>
              <a:rPr lang="en-US" sz="1800" b="1" dirty="0">
                <a:solidFill>
                  <a:srgbClr val="000000"/>
                </a:solidFill>
                <a:latin typeface="Consolas" panose="020B0609020204030204" pitchFamily="49" charset="0"/>
              </a:rPr>
              <a:t>;</a:t>
            </a:r>
          </a:p>
          <a:p>
            <a:pPr algn="l"/>
            <a:r>
              <a:rPr lang="en-US" sz="1800" dirty="0">
                <a:solidFill>
                  <a:srgbClr val="000000"/>
                </a:solidFill>
                <a:latin typeface="Consolas" panose="020B0609020204030204" pitchFamily="49" charset="0"/>
              </a:rPr>
              <a:t>}</a:t>
            </a:r>
          </a:p>
          <a:p>
            <a:pPr algn="l"/>
            <a:endParaRPr lang="en-US" sz="1800" dirty="0">
              <a:latin typeface="Consolas" panose="020B0609020204030204" pitchFamily="49" charset="0"/>
            </a:endParaRPr>
          </a:p>
        </p:txBody>
      </p:sp>
      <p:sp>
        <p:nvSpPr>
          <p:cNvPr id="5" name="Content Placeholder 4">
            <a:extLst>
              <a:ext uri="{FF2B5EF4-FFF2-40B4-BE49-F238E27FC236}">
                <a16:creationId xmlns:a16="http://schemas.microsoft.com/office/drawing/2014/main" id="{065CBA0E-5705-2DF3-C668-AEDF66605746}"/>
              </a:ext>
            </a:extLst>
          </p:cNvPr>
          <p:cNvSpPr>
            <a:spLocks noGrp="1"/>
          </p:cNvSpPr>
          <p:nvPr>
            <p:ph sz="half" idx="2"/>
          </p:nvPr>
        </p:nvSpPr>
        <p:spPr/>
        <p:txBody>
          <a:bodyPr>
            <a:normAutofit fontScale="92500" lnSpcReduction="20000"/>
          </a:bodyPr>
          <a:lstStyle/>
          <a:p>
            <a:pPr marL="0" indent="0" algn="l">
              <a:buNone/>
            </a:pPr>
            <a:endParaRPr lang="en-US" sz="2800" dirty="0">
              <a:solidFill>
                <a:srgbClr val="000000"/>
              </a:solidFill>
              <a:latin typeface="Consolas" panose="020B0609020204030204" pitchFamily="49" charset="0"/>
            </a:endParaRPr>
          </a:p>
          <a:p>
            <a:pPr algn="l"/>
            <a:r>
              <a:rPr lang="en-US" sz="2800" dirty="0">
                <a:solidFill>
                  <a:srgbClr val="646464"/>
                </a:solidFill>
                <a:latin typeface="Consolas" panose="020B0609020204030204" pitchFamily="49" charset="0"/>
              </a:rPr>
              <a:t>@Component</a:t>
            </a:r>
          </a:p>
          <a:p>
            <a:pPr algn="l"/>
            <a:r>
              <a:rPr lang="en-US" sz="2800" b="1" dirty="0">
                <a:solidFill>
                  <a:srgbClr val="7F0055"/>
                </a:solidFill>
                <a:latin typeface="Consolas" panose="020B0609020204030204" pitchFamily="49" charset="0"/>
              </a:rPr>
              <a:t>class</a:t>
            </a:r>
            <a:r>
              <a:rPr lang="en-US" sz="2800" b="1" dirty="0">
                <a:solidFill>
                  <a:srgbClr val="000000"/>
                </a:solidFill>
                <a:latin typeface="Consolas" panose="020B0609020204030204" pitchFamily="49" charset="0"/>
              </a:rPr>
              <a:t> Dependency1{}</a:t>
            </a:r>
          </a:p>
          <a:p>
            <a:pPr algn="l"/>
            <a:r>
              <a:rPr lang="en-US" sz="2800" dirty="0">
                <a:solidFill>
                  <a:srgbClr val="646464"/>
                </a:solidFill>
                <a:latin typeface="Consolas" panose="020B0609020204030204" pitchFamily="49" charset="0"/>
              </a:rPr>
              <a:t>@Component</a:t>
            </a:r>
          </a:p>
          <a:p>
            <a:pPr algn="l"/>
            <a:r>
              <a:rPr lang="en-US" sz="2800" b="1" dirty="0">
                <a:solidFill>
                  <a:srgbClr val="7F0055"/>
                </a:solidFill>
                <a:latin typeface="Consolas" panose="020B0609020204030204" pitchFamily="49" charset="0"/>
              </a:rPr>
              <a:t>class</a:t>
            </a:r>
            <a:r>
              <a:rPr lang="en-US" sz="2800" b="1" dirty="0">
                <a:solidFill>
                  <a:srgbClr val="000000"/>
                </a:solidFill>
                <a:latin typeface="Consolas" panose="020B0609020204030204" pitchFamily="49" charset="0"/>
              </a:rPr>
              <a:t> Dependency2{}</a:t>
            </a: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19F8F60-DFB0-B889-3CC6-FA0C574939D1}"/>
                  </a:ext>
                </a:extLst>
              </p14:cNvPr>
              <p14:cNvContentPartPr/>
              <p14:nvPr/>
            </p14:nvContentPartPr>
            <p14:xfrm>
              <a:off x="1050840" y="2300400"/>
              <a:ext cx="5677200" cy="1767240"/>
            </p14:xfrm>
          </p:contentPart>
        </mc:Choice>
        <mc:Fallback xmlns="">
          <p:pic>
            <p:nvPicPr>
              <p:cNvPr id="2" name="Ink 1">
                <a:extLst>
                  <a:ext uri="{FF2B5EF4-FFF2-40B4-BE49-F238E27FC236}">
                    <a16:creationId xmlns:a16="http://schemas.microsoft.com/office/drawing/2014/main" id="{419F8F60-DFB0-B889-3CC6-FA0C574939D1}"/>
                  </a:ext>
                </a:extLst>
              </p:cNvPr>
              <p:cNvPicPr/>
              <p:nvPr/>
            </p:nvPicPr>
            <p:blipFill>
              <a:blip r:embed="rId3"/>
              <a:stretch>
                <a:fillRect/>
              </a:stretch>
            </p:blipFill>
            <p:spPr>
              <a:xfrm>
                <a:off x="1041480" y="2291040"/>
                <a:ext cx="5695920" cy="1785960"/>
              </a:xfrm>
              <a:prstGeom prst="rect">
                <a:avLst/>
              </a:prstGeom>
            </p:spPr>
          </p:pic>
        </mc:Fallback>
      </mc:AlternateContent>
    </p:spTree>
    <p:extLst>
      <p:ext uri="{BB962C8B-B14F-4D97-AF65-F5344CB8AC3E}">
        <p14:creationId xmlns:p14="http://schemas.microsoft.com/office/powerpoint/2010/main" val="50642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500"/>
                                        <p:tgtEl>
                                          <p:spTgt spid="5">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fade">
                                      <p:cBhvr>
                                        <p:cTn id="45" dur="500"/>
                                        <p:tgtEl>
                                          <p:spTgt spid="5">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23EB5-6A2B-86DF-F0AF-29B4DAF85277}"/>
              </a:ext>
            </a:extLst>
          </p:cNvPr>
          <p:cNvSpPr>
            <a:spLocks noGrp="1"/>
          </p:cNvSpPr>
          <p:nvPr>
            <p:ph type="title"/>
          </p:nvPr>
        </p:nvSpPr>
        <p:spPr/>
        <p:txBody>
          <a:bodyPr/>
          <a:lstStyle/>
          <a:p>
            <a:r>
              <a:rPr lang="en-US" dirty="0"/>
              <a:t>Setter Injection</a:t>
            </a:r>
          </a:p>
        </p:txBody>
      </p:sp>
      <p:sp>
        <p:nvSpPr>
          <p:cNvPr id="3" name="Content Placeholder 2">
            <a:extLst>
              <a:ext uri="{FF2B5EF4-FFF2-40B4-BE49-F238E27FC236}">
                <a16:creationId xmlns:a16="http://schemas.microsoft.com/office/drawing/2014/main" id="{2DC0F652-D5FE-3BE5-38AC-A12857432200}"/>
              </a:ext>
            </a:extLst>
          </p:cNvPr>
          <p:cNvSpPr>
            <a:spLocks noGrp="1"/>
          </p:cNvSpPr>
          <p:nvPr>
            <p:ph sz="half" idx="1"/>
          </p:nvPr>
        </p:nvSpPr>
        <p:spPr/>
        <p:txBody>
          <a:bodyPr>
            <a:noAutofit/>
          </a:bodyPr>
          <a:lstStyle/>
          <a:p>
            <a:pPr marL="0" indent="0" algn="l">
              <a:buNone/>
            </a:pPr>
            <a:r>
              <a:rPr lang="en-US" sz="1800" dirty="0">
                <a:solidFill>
                  <a:srgbClr val="646464"/>
                </a:solidFill>
                <a:latin typeface="Consolas" panose="020B0609020204030204" pitchFamily="49" charset="0"/>
              </a:rPr>
              <a:t>@Component</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BussinesLogic</a:t>
            </a:r>
            <a:r>
              <a:rPr lang="en-US" sz="1800" b="1"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Dependency1 </a:t>
            </a:r>
            <a:r>
              <a:rPr lang="en-US" sz="1800" dirty="0" err="1">
                <a:solidFill>
                  <a:srgbClr val="0000C0"/>
                </a:solidFill>
                <a:latin typeface="Consolas" panose="020B0609020204030204" pitchFamily="49" charset="0"/>
              </a:rPr>
              <a:t>dependency1</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Dependency2 </a:t>
            </a:r>
            <a:r>
              <a:rPr lang="en-US" sz="1800" dirty="0" err="1">
                <a:solidFill>
                  <a:srgbClr val="0000C0"/>
                </a:solidFill>
                <a:latin typeface="Consolas" panose="020B0609020204030204" pitchFamily="49" charset="0"/>
              </a:rPr>
              <a:t>dependency2</a:t>
            </a:r>
            <a:r>
              <a:rPr lang="en-US" sz="1800" dirty="0">
                <a:solidFill>
                  <a:srgbClr val="000000"/>
                </a:solidFill>
                <a:latin typeface="Consolas" panose="020B0609020204030204" pitchFamily="49" charset="0"/>
              </a:rPr>
              <a:t>;</a:t>
            </a:r>
          </a:p>
          <a:p>
            <a:pPr marL="0" indent="0" algn="l">
              <a:buNone/>
            </a:pPr>
            <a:r>
              <a:rPr lang="en-US" sz="1800" dirty="0">
                <a:solidFill>
                  <a:srgbClr val="646464"/>
                </a:solidFill>
                <a:latin typeface="Consolas" panose="020B0609020204030204" pitchFamily="49" charset="0"/>
              </a:rPr>
              <a:t>@Autowired</a:t>
            </a: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setDependency1(Dependency1 </a:t>
            </a:r>
            <a:r>
              <a:rPr lang="en-US" sz="1800" b="1" dirty="0">
                <a:solidFill>
                  <a:srgbClr val="6A3E3E"/>
                </a:solidFill>
                <a:latin typeface="Consolas" panose="020B0609020204030204" pitchFamily="49" charset="0"/>
              </a:rPr>
              <a:t>dependency1</a:t>
            </a:r>
            <a:r>
              <a:rPr lang="en-US" sz="1800" b="1" dirty="0">
                <a:solidFill>
                  <a:srgbClr val="000000"/>
                </a:solidFill>
                <a:latin typeface="Consolas" panose="020B0609020204030204" pitchFamily="49" charset="0"/>
              </a:rPr>
              <a:t>) {</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"Setter of Dependency 1"</a:t>
            </a:r>
            <a:r>
              <a:rPr lang="en-US" sz="1800" b="1" i="1" dirty="0">
                <a:solidFill>
                  <a:srgbClr val="000000"/>
                </a:solidFill>
                <a:latin typeface="Consolas" panose="020B0609020204030204" pitchFamily="49" charset="0"/>
              </a:rPr>
              <a:t>);</a:t>
            </a:r>
          </a:p>
          <a:p>
            <a:pPr marL="0" indent="0" algn="l">
              <a:buNone/>
            </a:pPr>
            <a:r>
              <a:rPr lang="en-US" sz="1800" b="1" dirty="0">
                <a:solidFill>
                  <a:srgbClr val="7F0055"/>
                </a:solidFill>
                <a:latin typeface="Consolas" panose="020B0609020204030204" pitchFamily="49" charset="0"/>
              </a:rPr>
              <a:t>this</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dependency1</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dependency1</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p:txBody>
      </p:sp>
      <p:sp>
        <p:nvSpPr>
          <p:cNvPr id="4" name="Content Placeholder 3">
            <a:extLst>
              <a:ext uri="{FF2B5EF4-FFF2-40B4-BE49-F238E27FC236}">
                <a16:creationId xmlns:a16="http://schemas.microsoft.com/office/drawing/2014/main" id="{EF34A084-1273-DA97-07E5-0E65E92ADDE5}"/>
              </a:ext>
            </a:extLst>
          </p:cNvPr>
          <p:cNvSpPr>
            <a:spLocks noGrp="1"/>
          </p:cNvSpPr>
          <p:nvPr>
            <p:ph sz="half" idx="2"/>
          </p:nvPr>
        </p:nvSpPr>
        <p:spPr>
          <a:xfrm>
            <a:off x="6386732" y="1825625"/>
            <a:ext cx="4967068" cy="4351338"/>
          </a:xfrm>
        </p:spPr>
        <p:txBody>
          <a:bodyPr>
            <a:normAutofit fontScale="55000" lnSpcReduction="20000"/>
          </a:bodyPr>
          <a:lstStyle/>
          <a:p>
            <a:pPr marL="0" indent="0" algn="l">
              <a:buNone/>
            </a:pPr>
            <a:r>
              <a:rPr lang="en-US" sz="2800" dirty="0">
                <a:solidFill>
                  <a:srgbClr val="646464"/>
                </a:solidFill>
                <a:latin typeface="Consolas" panose="020B0609020204030204" pitchFamily="49" charset="0"/>
              </a:rPr>
              <a:t>@Autowired</a:t>
            </a:r>
          </a:p>
          <a:p>
            <a:pPr marL="0" indent="0" algn="l">
              <a:buNone/>
            </a:pPr>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void</a:t>
            </a:r>
            <a:r>
              <a:rPr lang="en-US" sz="2800" b="1" dirty="0">
                <a:solidFill>
                  <a:srgbClr val="000000"/>
                </a:solidFill>
                <a:latin typeface="Consolas" panose="020B0609020204030204" pitchFamily="49" charset="0"/>
              </a:rPr>
              <a:t> setDependency2(Dependency2 </a:t>
            </a:r>
            <a:r>
              <a:rPr lang="en-US" sz="2800" b="1" dirty="0">
                <a:solidFill>
                  <a:srgbClr val="6A3E3E"/>
                </a:solidFill>
                <a:latin typeface="Consolas" panose="020B0609020204030204" pitchFamily="49" charset="0"/>
              </a:rPr>
              <a:t>dependency2</a:t>
            </a:r>
            <a:r>
              <a:rPr lang="en-US" sz="2800" b="1" dirty="0">
                <a:solidFill>
                  <a:srgbClr val="000000"/>
                </a:solidFill>
                <a:latin typeface="Consolas" panose="020B0609020204030204" pitchFamily="49" charset="0"/>
              </a:rPr>
              <a:t>) {</a:t>
            </a:r>
          </a:p>
          <a:p>
            <a:pPr marL="0" indent="0" algn="l">
              <a:buNone/>
            </a:pPr>
            <a:r>
              <a:rPr lang="en-US" sz="2800" dirty="0" err="1">
                <a:solidFill>
                  <a:srgbClr val="000000"/>
                </a:solidFill>
                <a:latin typeface="Consolas" panose="020B0609020204030204" pitchFamily="49" charset="0"/>
              </a:rPr>
              <a:t>System.</a:t>
            </a:r>
            <a:r>
              <a:rPr lang="en-US" sz="2800" b="1" i="1" dirty="0" err="1">
                <a:solidFill>
                  <a:srgbClr val="0000C0"/>
                </a:solidFill>
                <a:latin typeface="Consolas" panose="020B0609020204030204" pitchFamily="49" charset="0"/>
              </a:rPr>
              <a:t>out</a:t>
            </a:r>
            <a:r>
              <a:rPr lang="en-US" sz="2800" b="1" i="1" dirty="0" err="1">
                <a:solidFill>
                  <a:srgbClr val="000000"/>
                </a:solidFill>
                <a:latin typeface="Consolas" panose="020B0609020204030204" pitchFamily="49" charset="0"/>
              </a:rPr>
              <a:t>.println</a:t>
            </a:r>
            <a:r>
              <a:rPr lang="en-US" sz="2800" b="1" i="1" dirty="0">
                <a:solidFill>
                  <a:srgbClr val="000000"/>
                </a:solidFill>
                <a:latin typeface="Consolas" panose="020B0609020204030204" pitchFamily="49" charset="0"/>
              </a:rPr>
              <a:t>(</a:t>
            </a:r>
            <a:r>
              <a:rPr lang="en-US" sz="2800" b="1" i="1" dirty="0">
                <a:solidFill>
                  <a:srgbClr val="2A00FF"/>
                </a:solidFill>
                <a:latin typeface="Consolas" panose="020B0609020204030204" pitchFamily="49" charset="0"/>
              </a:rPr>
              <a:t>"Setter of Dependency 2"</a:t>
            </a:r>
            <a:r>
              <a:rPr lang="en-US" sz="2800" b="1" i="1" dirty="0">
                <a:solidFill>
                  <a:srgbClr val="000000"/>
                </a:solidFill>
                <a:latin typeface="Consolas" panose="020B0609020204030204" pitchFamily="49" charset="0"/>
              </a:rPr>
              <a:t>);</a:t>
            </a:r>
          </a:p>
          <a:p>
            <a:pPr marL="0" indent="0" algn="l">
              <a:buNone/>
            </a:pPr>
            <a:r>
              <a:rPr lang="en-US" sz="2800" b="1" dirty="0">
                <a:solidFill>
                  <a:srgbClr val="7F0055"/>
                </a:solidFill>
                <a:latin typeface="Consolas" panose="020B0609020204030204" pitchFamily="49" charset="0"/>
              </a:rPr>
              <a:t>this</a:t>
            </a:r>
            <a:r>
              <a:rPr lang="en-US" sz="2800" b="1" dirty="0">
                <a:solidFill>
                  <a:srgbClr val="000000"/>
                </a:solidFill>
                <a:latin typeface="Consolas" panose="020B0609020204030204" pitchFamily="49" charset="0"/>
              </a:rPr>
              <a:t>.</a:t>
            </a:r>
            <a:r>
              <a:rPr lang="en-US" sz="2800" b="1" dirty="0">
                <a:solidFill>
                  <a:srgbClr val="0000C0"/>
                </a:solidFill>
                <a:latin typeface="Consolas" panose="020B0609020204030204" pitchFamily="49" charset="0"/>
              </a:rPr>
              <a:t>dependency2</a:t>
            </a:r>
            <a:r>
              <a:rPr lang="en-US" sz="2800" b="1" dirty="0">
                <a:solidFill>
                  <a:srgbClr val="000000"/>
                </a:solidFill>
                <a:latin typeface="Consolas" panose="020B0609020204030204" pitchFamily="49" charset="0"/>
              </a:rPr>
              <a:t> = </a:t>
            </a:r>
            <a:r>
              <a:rPr lang="en-US" sz="2800" b="1" dirty="0">
                <a:solidFill>
                  <a:srgbClr val="6A3E3E"/>
                </a:solidFill>
                <a:latin typeface="Consolas" panose="020B0609020204030204" pitchFamily="49" charset="0"/>
              </a:rPr>
              <a:t>dependency2</a:t>
            </a:r>
            <a:r>
              <a:rPr lang="en-US" sz="2800" b="1" dirty="0">
                <a:solidFill>
                  <a:srgbClr val="000000"/>
                </a:solidFill>
                <a:latin typeface="Consolas" panose="020B0609020204030204" pitchFamily="49" charset="0"/>
              </a:rPr>
              <a:t>;</a:t>
            </a:r>
          </a:p>
          <a:p>
            <a:pPr marL="0" indent="0" algn="l">
              <a:buNone/>
            </a:pPr>
            <a:r>
              <a:rPr lang="en-US" sz="2800" dirty="0">
                <a:solidFill>
                  <a:srgbClr val="000000"/>
                </a:solidFill>
                <a:latin typeface="Consolas" panose="020B0609020204030204" pitchFamily="49" charset="0"/>
              </a:rPr>
              <a:t>}</a:t>
            </a:r>
          </a:p>
          <a:p>
            <a:pPr marL="0" indent="0" algn="l">
              <a:buNone/>
            </a:pPr>
            <a:r>
              <a:rPr lang="en-US" sz="2800" dirty="0">
                <a:solidFill>
                  <a:srgbClr val="646464"/>
                </a:solidFill>
                <a:latin typeface="Consolas" panose="020B0609020204030204" pitchFamily="49" charset="0"/>
              </a:rPr>
              <a:t>@Override</a:t>
            </a:r>
          </a:p>
          <a:p>
            <a:pPr marL="0" indent="0" algn="l">
              <a:buNone/>
            </a:pPr>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String </a:t>
            </a:r>
            <a:r>
              <a:rPr lang="en-US" sz="2800" b="1" dirty="0" err="1">
                <a:solidFill>
                  <a:srgbClr val="000000"/>
                </a:solidFill>
                <a:latin typeface="Consolas" panose="020B0609020204030204" pitchFamily="49" charset="0"/>
              </a:rPr>
              <a:t>toString</a:t>
            </a:r>
            <a:r>
              <a:rPr lang="en-US" sz="2800" b="1" dirty="0">
                <a:solidFill>
                  <a:srgbClr val="000000"/>
                </a:solidFill>
                <a:latin typeface="Consolas" panose="020B0609020204030204" pitchFamily="49" charset="0"/>
              </a:rPr>
              <a:t>() {</a:t>
            </a:r>
          </a:p>
          <a:p>
            <a:pPr marL="0" indent="0" algn="l">
              <a:buNone/>
            </a:pPr>
            <a:r>
              <a:rPr lang="en-US" sz="2800" b="1" dirty="0">
                <a:solidFill>
                  <a:srgbClr val="7F0055"/>
                </a:solidFill>
                <a:latin typeface="Consolas" panose="020B0609020204030204" pitchFamily="49" charset="0"/>
              </a:rPr>
              <a:t>return</a:t>
            </a:r>
            <a:r>
              <a:rPr lang="en-US" sz="2800" b="1" dirty="0">
                <a:solidFill>
                  <a:srgbClr val="000000"/>
                </a:solidFill>
                <a:latin typeface="Consolas" panose="020B0609020204030204" pitchFamily="49" charset="0"/>
              </a:rPr>
              <a:t> </a:t>
            </a:r>
            <a:r>
              <a:rPr lang="en-US" sz="2800" b="1" dirty="0">
                <a:solidFill>
                  <a:srgbClr val="2A00FF"/>
                </a:solidFill>
                <a:latin typeface="Consolas" panose="020B0609020204030204" pitchFamily="49" charset="0"/>
              </a:rPr>
              <a:t>"</a:t>
            </a:r>
            <a:r>
              <a:rPr lang="en-US" sz="2800" b="1" dirty="0" err="1">
                <a:solidFill>
                  <a:srgbClr val="2A00FF"/>
                </a:solidFill>
                <a:latin typeface="Consolas" panose="020B0609020204030204" pitchFamily="49" charset="0"/>
              </a:rPr>
              <a:t>BussinesLogic</a:t>
            </a:r>
            <a:r>
              <a:rPr lang="en-US" sz="2800" b="1" dirty="0">
                <a:solidFill>
                  <a:srgbClr val="2A00FF"/>
                </a:solidFill>
                <a:latin typeface="Consolas" panose="020B0609020204030204" pitchFamily="49" charset="0"/>
              </a:rPr>
              <a:t> [dependency1="</a:t>
            </a:r>
            <a:r>
              <a:rPr lang="en-US" sz="2800" b="1" dirty="0">
                <a:solidFill>
                  <a:srgbClr val="000000"/>
                </a:solidFill>
                <a:latin typeface="Consolas" panose="020B0609020204030204" pitchFamily="49" charset="0"/>
              </a:rPr>
              <a:t> + </a:t>
            </a:r>
            <a:r>
              <a:rPr lang="en-US" sz="2800" b="1" dirty="0">
                <a:solidFill>
                  <a:srgbClr val="0000C0"/>
                </a:solidFill>
                <a:latin typeface="Consolas" panose="020B0609020204030204" pitchFamily="49" charset="0"/>
              </a:rPr>
              <a:t>dependency1</a:t>
            </a:r>
            <a:r>
              <a:rPr lang="en-US" sz="2800" b="1" dirty="0">
                <a:solidFill>
                  <a:srgbClr val="000000"/>
                </a:solidFill>
                <a:latin typeface="Consolas" panose="020B0609020204030204" pitchFamily="49" charset="0"/>
              </a:rPr>
              <a:t> + </a:t>
            </a:r>
            <a:r>
              <a:rPr lang="en-US" sz="2800" b="1" dirty="0">
                <a:solidFill>
                  <a:srgbClr val="2A00FF"/>
                </a:solidFill>
                <a:latin typeface="Consolas" panose="020B0609020204030204" pitchFamily="49" charset="0"/>
              </a:rPr>
              <a:t>", dependency2="</a:t>
            </a:r>
            <a:r>
              <a:rPr lang="en-US" sz="2800" b="1" dirty="0">
                <a:solidFill>
                  <a:srgbClr val="000000"/>
                </a:solidFill>
                <a:latin typeface="Consolas" panose="020B0609020204030204" pitchFamily="49" charset="0"/>
              </a:rPr>
              <a:t> + </a:t>
            </a:r>
            <a:r>
              <a:rPr lang="en-US" sz="2800" b="1" dirty="0">
                <a:solidFill>
                  <a:srgbClr val="0000C0"/>
                </a:solidFill>
                <a:latin typeface="Consolas" panose="020B0609020204030204" pitchFamily="49" charset="0"/>
              </a:rPr>
              <a:t>dependency2</a:t>
            </a:r>
            <a:r>
              <a:rPr lang="en-US" sz="2800" b="1" dirty="0">
                <a:solidFill>
                  <a:srgbClr val="000000"/>
                </a:solidFill>
                <a:latin typeface="Consolas" panose="020B0609020204030204" pitchFamily="49" charset="0"/>
              </a:rPr>
              <a:t> + </a:t>
            </a:r>
            <a:r>
              <a:rPr lang="en-US" sz="2800" b="1" dirty="0">
                <a:solidFill>
                  <a:srgbClr val="2A00FF"/>
                </a:solidFill>
                <a:latin typeface="Consolas" panose="020B0609020204030204" pitchFamily="49" charset="0"/>
              </a:rPr>
              <a:t>"]"</a:t>
            </a:r>
            <a:r>
              <a:rPr lang="en-US" sz="2800" b="1" dirty="0">
                <a:solidFill>
                  <a:srgbClr val="000000"/>
                </a:solidFill>
                <a:latin typeface="Consolas" panose="020B0609020204030204" pitchFamily="49" charset="0"/>
              </a:rPr>
              <a:t>;</a:t>
            </a:r>
          </a:p>
          <a:p>
            <a:pPr marL="0" indent="0" algn="l">
              <a:buNone/>
            </a:pPr>
            <a:r>
              <a:rPr lang="en-US" sz="2800" dirty="0">
                <a:solidFill>
                  <a:srgbClr val="000000"/>
                </a:solidFill>
                <a:latin typeface="Consolas" panose="020B0609020204030204" pitchFamily="49" charset="0"/>
              </a:rPr>
              <a:t>}</a:t>
            </a:r>
          </a:p>
          <a:p>
            <a:pPr marL="0" indent="0" algn="l">
              <a:buNone/>
            </a:pPr>
            <a:r>
              <a:rPr lang="en-US" sz="2800" dirty="0">
                <a:solidFill>
                  <a:srgbClr val="000000"/>
                </a:solidFill>
                <a:latin typeface="Consolas" panose="020B0609020204030204" pitchFamily="49" charset="0"/>
              </a:rPr>
              <a:t>}</a:t>
            </a: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52D64D7-CF93-66B1-50A9-3E1A6C6972EB}"/>
                  </a:ext>
                </a:extLst>
              </p14:cNvPr>
              <p14:cNvContentPartPr/>
              <p14:nvPr/>
            </p14:nvContentPartPr>
            <p14:xfrm>
              <a:off x="909720" y="1696680"/>
              <a:ext cx="5622120" cy="4203360"/>
            </p14:xfrm>
          </p:contentPart>
        </mc:Choice>
        <mc:Fallback xmlns="">
          <p:pic>
            <p:nvPicPr>
              <p:cNvPr id="5" name="Ink 4">
                <a:extLst>
                  <a:ext uri="{FF2B5EF4-FFF2-40B4-BE49-F238E27FC236}">
                    <a16:creationId xmlns:a16="http://schemas.microsoft.com/office/drawing/2014/main" id="{652D64D7-CF93-66B1-50A9-3E1A6C6972EB}"/>
                  </a:ext>
                </a:extLst>
              </p:cNvPr>
              <p:cNvPicPr/>
              <p:nvPr/>
            </p:nvPicPr>
            <p:blipFill>
              <a:blip r:embed="rId3"/>
              <a:stretch>
                <a:fillRect/>
              </a:stretch>
            </p:blipFill>
            <p:spPr>
              <a:xfrm>
                <a:off x="900360" y="1687320"/>
                <a:ext cx="5640840" cy="4222080"/>
              </a:xfrm>
              <a:prstGeom prst="rect">
                <a:avLst/>
              </a:prstGeom>
            </p:spPr>
          </p:pic>
        </mc:Fallback>
      </mc:AlternateContent>
    </p:spTree>
    <p:extLst>
      <p:ext uri="{BB962C8B-B14F-4D97-AF65-F5344CB8AC3E}">
        <p14:creationId xmlns:p14="http://schemas.microsoft.com/office/powerpoint/2010/main" val="167438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20D7-6E9B-26DA-17D0-BEDFD86AACD3}"/>
              </a:ext>
            </a:extLst>
          </p:cNvPr>
          <p:cNvSpPr>
            <a:spLocks noGrp="1"/>
          </p:cNvSpPr>
          <p:nvPr>
            <p:ph type="title"/>
          </p:nvPr>
        </p:nvSpPr>
        <p:spPr/>
        <p:txBody>
          <a:bodyPr/>
          <a:lstStyle/>
          <a:p>
            <a:r>
              <a:rPr lang="en-US" dirty="0"/>
              <a:t>Constructor Injection :- </a:t>
            </a:r>
            <a:r>
              <a:rPr lang="en-US" sz="2000" dirty="0"/>
              <a:t>Executed with @Autowired Managed By Spring</a:t>
            </a:r>
            <a:endParaRPr lang="en-US" dirty="0"/>
          </a:p>
        </p:txBody>
      </p:sp>
      <p:sp>
        <p:nvSpPr>
          <p:cNvPr id="3" name="Content Placeholder 2">
            <a:extLst>
              <a:ext uri="{FF2B5EF4-FFF2-40B4-BE49-F238E27FC236}">
                <a16:creationId xmlns:a16="http://schemas.microsoft.com/office/drawing/2014/main" id="{BA3AB695-F020-BB33-F7FE-5B0DAB0FA05D}"/>
              </a:ext>
            </a:extLst>
          </p:cNvPr>
          <p:cNvSpPr>
            <a:spLocks noGrp="1"/>
          </p:cNvSpPr>
          <p:nvPr>
            <p:ph sz="half" idx="1"/>
          </p:nvPr>
        </p:nvSpPr>
        <p:spPr/>
        <p:txBody>
          <a:bodyPr>
            <a:normAutofit fontScale="92500" lnSpcReduction="20000"/>
          </a:bodyPr>
          <a:lstStyle/>
          <a:p>
            <a:pPr marL="0" indent="0" algn="l">
              <a:buNone/>
            </a:pPr>
            <a:r>
              <a:rPr lang="en-US" sz="1800" dirty="0">
                <a:solidFill>
                  <a:srgbClr val="646464"/>
                </a:solidFill>
                <a:latin typeface="Consolas" panose="020B0609020204030204" pitchFamily="49" charset="0"/>
              </a:rPr>
              <a:t>@Component</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BussinesLogic</a:t>
            </a:r>
            <a:r>
              <a:rPr lang="en-US" sz="1800" b="1" dirty="0">
                <a:solidFill>
                  <a:srgbClr val="000000"/>
                </a:solidFill>
                <a:latin typeface="Consolas" panose="020B0609020204030204" pitchFamily="49" charset="0"/>
              </a:rPr>
              <a:t>{</a:t>
            </a:r>
            <a:endParaRPr lang="en-US" sz="1800" dirty="0">
              <a:latin typeface="Consolas" panose="020B0609020204030204" pitchFamily="49" charset="0"/>
            </a:endParaRPr>
          </a:p>
          <a:p>
            <a:pPr marL="0" indent="0" algn="l">
              <a:buNone/>
            </a:pPr>
            <a:r>
              <a:rPr lang="en-US" sz="1800" dirty="0">
                <a:solidFill>
                  <a:srgbClr val="000000"/>
                </a:solidFill>
                <a:latin typeface="Consolas" panose="020B0609020204030204" pitchFamily="49" charset="0"/>
              </a:rPr>
              <a:t>Dependency1 </a:t>
            </a:r>
            <a:r>
              <a:rPr lang="en-US" sz="1800" dirty="0" err="1">
                <a:solidFill>
                  <a:srgbClr val="0000C0"/>
                </a:solidFill>
                <a:latin typeface="Consolas" panose="020B0609020204030204" pitchFamily="49" charset="0"/>
              </a:rPr>
              <a:t>dependency1</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Dependency2 </a:t>
            </a:r>
            <a:r>
              <a:rPr lang="en-US" sz="1800" dirty="0" err="1">
                <a:solidFill>
                  <a:srgbClr val="0000C0"/>
                </a:solidFill>
                <a:latin typeface="Consolas" panose="020B0609020204030204" pitchFamily="49" charset="0"/>
              </a:rPr>
              <a:t>dependency2</a:t>
            </a:r>
            <a:r>
              <a:rPr lang="en-US" sz="1800" dirty="0">
                <a:solidFill>
                  <a:srgbClr val="000000"/>
                </a:solidFill>
                <a:latin typeface="Consolas" panose="020B0609020204030204" pitchFamily="49" charset="0"/>
              </a:rPr>
              <a:t>;</a:t>
            </a:r>
          </a:p>
          <a:p>
            <a:pPr marL="0" indent="0" algn="l">
              <a:buNone/>
            </a:pPr>
            <a:r>
              <a:rPr lang="en-US" sz="1800" dirty="0">
                <a:solidFill>
                  <a:srgbClr val="646464"/>
                </a:solidFill>
                <a:latin typeface="Consolas" panose="020B0609020204030204" pitchFamily="49" charset="0"/>
              </a:rPr>
              <a:t>@Autowired</a:t>
            </a: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BussinesLogic</a:t>
            </a:r>
            <a:r>
              <a:rPr lang="en-US" sz="1800" b="1" dirty="0">
                <a:solidFill>
                  <a:srgbClr val="000000"/>
                </a:solidFill>
                <a:latin typeface="Consolas" panose="020B0609020204030204" pitchFamily="49" charset="0"/>
              </a:rPr>
              <a:t>(Dependency1 </a:t>
            </a:r>
            <a:r>
              <a:rPr lang="en-US" sz="1800" b="1" dirty="0" err="1">
                <a:solidFill>
                  <a:srgbClr val="6A3E3E"/>
                </a:solidFill>
                <a:latin typeface="Consolas" panose="020B0609020204030204" pitchFamily="49" charset="0"/>
              </a:rPr>
              <a:t>dependency1</a:t>
            </a:r>
            <a:r>
              <a:rPr lang="en-US" sz="1800" b="1" dirty="0">
                <a:solidFill>
                  <a:srgbClr val="000000"/>
                </a:solidFill>
                <a:latin typeface="Consolas" panose="020B0609020204030204" pitchFamily="49" charset="0"/>
              </a:rPr>
              <a:t>, Dependency2 </a:t>
            </a:r>
            <a:r>
              <a:rPr lang="en-US" sz="1800" b="1" dirty="0">
                <a:solidFill>
                  <a:srgbClr val="6A3E3E"/>
                </a:solidFill>
                <a:latin typeface="Consolas" panose="020B0609020204030204" pitchFamily="49" charset="0"/>
              </a:rPr>
              <a:t>dependency2</a:t>
            </a:r>
            <a:r>
              <a:rPr lang="en-US" sz="1800" b="1" dirty="0">
                <a:solidFill>
                  <a:srgbClr val="000000"/>
                </a:solidFill>
                <a:latin typeface="Consolas" panose="020B0609020204030204" pitchFamily="49" charset="0"/>
              </a:rPr>
              <a:t>) {</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"Constructor Injection"</a:t>
            </a:r>
            <a:r>
              <a:rPr lang="en-US" sz="1800" b="1" i="1" dirty="0">
                <a:solidFill>
                  <a:srgbClr val="000000"/>
                </a:solidFill>
                <a:latin typeface="Consolas" panose="020B0609020204030204" pitchFamily="49" charset="0"/>
              </a:rPr>
              <a:t>);</a:t>
            </a:r>
          </a:p>
          <a:p>
            <a:pPr marL="0" indent="0" algn="l">
              <a:buNone/>
            </a:pPr>
            <a:r>
              <a:rPr lang="en-US" sz="1800" b="1" dirty="0">
                <a:solidFill>
                  <a:srgbClr val="7F0055"/>
                </a:solidFill>
                <a:latin typeface="Consolas" panose="020B0609020204030204" pitchFamily="49" charset="0"/>
              </a:rPr>
              <a:t>this</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dependency1</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dependency1</a:t>
            </a:r>
            <a:r>
              <a:rPr lang="en-US" sz="1800" b="1" dirty="0">
                <a:solidFill>
                  <a:srgbClr val="000000"/>
                </a:solidFill>
                <a:latin typeface="Consolas" panose="020B0609020204030204" pitchFamily="49" charset="0"/>
              </a:rPr>
              <a:t>;</a:t>
            </a:r>
          </a:p>
          <a:p>
            <a:pPr marL="0" indent="0" algn="l">
              <a:buNone/>
            </a:pPr>
            <a:r>
              <a:rPr lang="en-US" sz="1800" b="1" dirty="0">
                <a:solidFill>
                  <a:srgbClr val="7F0055"/>
                </a:solidFill>
                <a:latin typeface="Consolas" panose="020B0609020204030204" pitchFamily="49" charset="0"/>
              </a:rPr>
              <a:t>this</a:t>
            </a:r>
            <a:r>
              <a:rPr lang="en-US" sz="1800" b="1" dirty="0">
                <a:solidFill>
                  <a:srgbClr val="000000"/>
                </a:solidFill>
                <a:latin typeface="Consolas" panose="020B0609020204030204" pitchFamily="49" charset="0"/>
              </a:rPr>
              <a:t>.</a:t>
            </a:r>
            <a:r>
              <a:rPr lang="en-US" sz="1800" b="1" dirty="0">
                <a:solidFill>
                  <a:srgbClr val="0000C0"/>
                </a:solidFill>
                <a:latin typeface="Consolas" panose="020B0609020204030204" pitchFamily="49" charset="0"/>
              </a:rPr>
              <a:t>dependency2</a:t>
            </a:r>
            <a:r>
              <a:rPr lang="en-US" sz="1800" b="1" dirty="0">
                <a:solidFill>
                  <a:srgbClr val="000000"/>
                </a:solidFill>
                <a:latin typeface="Consolas" panose="020B0609020204030204" pitchFamily="49" charset="0"/>
              </a:rPr>
              <a:t> = </a:t>
            </a:r>
            <a:r>
              <a:rPr lang="en-US" sz="1800" b="1" dirty="0">
                <a:solidFill>
                  <a:srgbClr val="6A3E3E"/>
                </a:solidFill>
                <a:latin typeface="Consolas" panose="020B0609020204030204" pitchFamily="49" charset="0"/>
              </a:rPr>
              <a:t>dependency2</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p:txBody>
      </p:sp>
      <p:sp>
        <p:nvSpPr>
          <p:cNvPr id="4" name="Content Placeholder 3">
            <a:extLst>
              <a:ext uri="{FF2B5EF4-FFF2-40B4-BE49-F238E27FC236}">
                <a16:creationId xmlns:a16="http://schemas.microsoft.com/office/drawing/2014/main" id="{74B6D785-3EBA-1307-2A44-972359782A15}"/>
              </a:ext>
            </a:extLst>
          </p:cNvPr>
          <p:cNvSpPr>
            <a:spLocks noGrp="1"/>
          </p:cNvSpPr>
          <p:nvPr>
            <p:ph sz="half" idx="2"/>
          </p:nvPr>
        </p:nvSpPr>
        <p:spPr/>
        <p:txBody>
          <a:bodyPr>
            <a:normAutofit fontScale="92500" lnSpcReduction="20000"/>
          </a:bodyPr>
          <a:lstStyle/>
          <a:p>
            <a:pPr marL="0" indent="0" algn="l">
              <a:buNone/>
            </a:pPr>
            <a:r>
              <a:rPr lang="en-US" sz="2800" dirty="0">
                <a:solidFill>
                  <a:srgbClr val="646464"/>
                </a:solidFill>
                <a:latin typeface="Consolas" panose="020B0609020204030204" pitchFamily="49" charset="0"/>
              </a:rPr>
              <a:t>@Override</a:t>
            </a:r>
          </a:p>
          <a:p>
            <a:pPr marL="0" indent="0" algn="l">
              <a:buNone/>
            </a:pPr>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String </a:t>
            </a:r>
            <a:r>
              <a:rPr lang="en-US" sz="2800" b="1" dirty="0" err="1">
                <a:solidFill>
                  <a:srgbClr val="000000"/>
                </a:solidFill>
                <a:latin typeface="Consolas" panose="020B0609020204030204" pitchFamily="49" charset="0"/>
              </a:rPr>
              <a:t>toString</a:t>
            </a:r>
            <a:r>
              <a:rPr lang="en-US" sz="2800" b="1" dirty="0">
                <a:solidFill>
                  <a:srgbClr val="000000"/>
                </a:solidFill>
                <a:latin typeface="Consolas" panose="020B0609020204030204" pitchFamily="49" charset="0"/>
              </a:rPr>
              <a:t>() {</a:t>
            </a:r>
          </a:p>
          <a:p>
            <a:pPr marL="0" indent="0" algn="l">
              <a:buNone/>
            </a:pPr>
            <a:r>
              <a:rPr lang="en-US" sz="2800" b="1" dirty="0">
                <a:solidFill>
                  <a:srgbClr val="7F0055"/>
                </a:solidFill>
                <a:latin typeface="Consolas" panose="020B0609020204030204" pitchFamily="49" charset="0"/>
              </a:rPr>
              <a:t>return</a:t>
            </a:r>
            <a:r>
              <a:rPr lang="en-US" sz="2800" b="1" dirty="0">
                <a:solidFill>
                  <a:srgbClr val="000000"/>
                </a:solidFill>
                <a:latin typeface="Consolas" panose="020B0609020204030204" pitchFamily="49" charset="0"/>
              </a:rPr>
              <a:t> </a:t>
            </a:r>
            <a:r>
              <a:rPr lang="en-US" sz="2800" b="1" dirty="0">
                <a:solidFill>
                  <a:srgbClr val="2A00FF"/>
                </a:solidFill>
                <a:latin typeface="Consolas" panose="020B0609020204030204" pitchFamily="49" charset="0"/>
              </a:rPr>
              <a:t>"</a:t>
            </a:r>
            <a:r>
              <a:rPr lang="en-US" sz="2800" b="1" dirty="0" err="1">
                <a:solidFill>
                  <a:srgbClr val="2A00FF"/>
                </a:solidFill>
                <a:latin typeface="Consolas" panose="020B0609020204030204" pitchFamily="49" charset="0"/>
              </a:rPr>
              <a:t>BussinesLogic</a:t>
            </a:r>
            <a:r>
              <a:rPr lang="en-US" sz="2800" b="1" dirty="0">
                <a:solidFill>
                  <a:srgbClr val="2A00FF"/>
                </a:solidFill>
                <a:latin typeface="Consolas" panose="020B0609020204030204" pitchFamily="49" charset="0"/>
              </a:rPr>
              <a:t> [dependency1="</a:t>
            </a:r>
            <a:r>
              <a:rPr lang="en-US" sz="2800" b="1" dirty="0">
                <a:solidFill>
                  <a:srgbClr val="000000"/>
                </a:solidFill>
                <a:latin typeface="Consolas" panose="020B0609020204030204" pitchFamily="49" charset="0"/>
              </a:rPr>
              <a:t> + </a:t>
            </a:r>
            <a:r>
              <a:rPr lang="en-US" sz="2800" b="1" dirty="0">
                <a:solidFill>
                  <a:srgbClr val="0000C0"/>
                </a:solidFill>
                <a:latin typeface="Consolas" panose="020B0609020204030204" pitchFamily="49" charset="0"/>
              </a:rPr>
              <a:t>dependency1</a:t>
            </a:r>
            <a:r>
              <a:rPr lang="en-US" sz="2800" b="1" dirty="0">
                <a:solidFill>
                  <a:srgbClr val="000000"/>
                </a:solidFill>
                <a:latin typeface="Consolas" panose="020B0609020204030204" pitchFamily="49" charset="0"/>
              </a:rPr>
              <a:t> + </a:t>
            </a:r>
            <a:r>
              <a:rPr lang="en-US" sz="2800" b="1" dirty="0">
                <a:solidFill>
                  <a:srgbClr val="2A00FF"/>
                </a:solidFill>
                <a:latin typeface="Consolas" panose="020B0609020204030204" pitchFamily="49" charset="0"/>
              </a:rPr>
              <a:t>", dependency2="</a:t>
            </a:r>
            <a:r>
              <a:rPr lang="en-US" sz="2800" b="1" dirty="0">
                <a:solidFill>
                  <a:srgbClr val="000000"/>
                </a:solidFill>
                <a:latin typeface="Consolas" panose="020B0609020204030204" pitchFamily="49" charset="0"/>
              </a:rPr>
              <a:t> + </a:t>
            </a:r>
            <a:r>
              <a:rPr lang="en-US" sz="2800" b="1" dirty="0">
                <a:solidFill>
                  <a:srgbClr val="0000C0"/>
                </a:solidFill>
                <a:latin typeface="Consolas" panose="020B0609020204030204" pitchFamily="49" charset="0"/>
              </a:rPr>
              <a:t>dependency2</a:t>
            </a:r>
            <a:r>
              <a:rPr lang="en-US" sz="2800" b="1" dirty="0">
                <a:solidFill>
                  <a:srgbClr val="000000"/>
                </a:solidFill>
                <a:latin typeface="Consolas" panose="020B0609020204030204" pitchFamily="49" charset="0"/>
              </a:rPr>
              <a:t> + </a:t>
            </a:r>
            <a:r>
              <a:rPr lang="en-US" sz="2800" b="1" dirty="0">
                <a:solidFill>
                  <a:srgbClr val="2A00FF"/>
                </a:solidFill>
                <a:latin typeface="Consolas" panose="020B0609020204030204" pitchFamily="49" charset="0"/>
              </a:rPr>
              <a:t>"]"</a:t>
            </a:r>
            <a:r>
              <a:rPr lang="en-US" sz="2800" b="1" dirty="0">
                <a:solidFill>
                  <a:srgbClr val="000000"/>
                </a:solidFill>
                <a:latin typeface="Consolas" panose="020B0609020204030204" pitchFamily="49" charset="0"/>
              </a:rPr>
              <a:t>;</a:t>
            </a:r>
          </a:p>
          <a:p>
            <a:pPr marL="0" indent="0" algn="l">
              <a:buNone/>
            </a:pPr>
            <a:r>
              <a:rPr lang="en-US" sz="2800" dirty="0">
                <a:solidFill>
                  <a:srgbClr val="000000"/>
                </a:solidFill>
                <a:latin typeface="Consolas" panose="020B0609020204030204" pitchFamily="49" charset="0"/>
              </a:rPr>
              <a:t>}</a:t>
            </a:r>
            <a:endParaRPr lang="en-US" sz="2800" dirty="0">
              <a:latin typeface="Consolas" panose="020B0609020204030204" pitchFamily="49" charset="0"/>
            </a:endParaRPr>
          </a:p>
          <a:p>
            <a:pPr marL="0" indent="0" algn="l">
              <a:buNone/>
            </a:pPr>
            <a:r>
              <a:rPr lang="en-US" sz="2800" dirty="0">
                <a:solidFill>
                  <a:srgbClr val="000000"/>
                </a:solidFill>
                <a:latin typeface="Consolas" panose="020B0609020204030204" pitchFamily="49" charset="0"/>
              </a:rPr>
              <a:t>}</a:t>
            </a:r>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0E7385CE-D87B-9896-7E28-3F38AD972E5B}"/>
                  </a:ext>
                </a:extLst>
              </p14:cNvPr>
              <p14:cNvContentPartPr/>
              <p14:nvPr/>
            </p14:nvContentPartPr>
            <p14:xfrm>
              <a:off x="887040" y="3690360"/>
              <a:ext cx="1353600" cy="981000"/>
            </p14:xfrm>
          </p:contentPart>
        </mc:Choice>
        <mc:Fallback xmlns="">
          <p:pic>
            <p:nvPicPr>
              <p:cNvPr id="5" name="Ink 4">
                <a:extLst>
                  <a:ext uri="{FF2B5EF4-FFF2-40B4-BE49-F238E27FC236}">
                    <a16:creationId xmlns:a16="http://schemas.microsoft.com/office/drawing/2014/main" id="{0E7385CE-D87B-9896-7E28-3F38AD972E5B}"/>
                  </a:ext>
                </a:extLst>
              </p:cNvPr>
              <p:cNvPicPr/>
              <p:nvPr/>
            </p:nvPicPr>
            <p:blipFill>
              <a:blip r:embed="rId3"/>
              <a:stretch>
                <a:fillRect/>
              </a:stretch>
            </p:blipFill>
            <p:spPr>
              <a:xfrm>
                <a:off x="877680" y="3681000"/>
                <a:ext cx="1372320" cy="999720"/>
              </a:xfrm>
              <a:prstGeom prst="rect">
                <a:avLst/>
              </a:prstGeom>
            </p:spPr>
          </p:pic>
        </mc:Fallback>
      </mc:AlternateContent>
    </p:spTree>
    <p:extLst>
      <p:ext uri="{BB962C8B-B14F-4D97-AF65-F5344CB8AC3E}">
        <p14:creationId xmlns:p14="http://schemas.microsoft.com/office/powerpoint/2010/main" val="4036501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9FF8-250C-FF51-1AC0-56D70496CE9F}"/>
              </a:ext>
            </a:extLst>
          </p:cNvPr>
          <p:cNvSpPr>
            <a:spLocks noGrp="1"/>
          </p:cNvSpPr>
          <p:nvPr>
            <p:ph type="title"/>
          </p:nvPr>
        </p:nvSpPr>
        <p:spPr/>
        <p:txBody>
          <a:bodyPr/>
          <a:lstStyle/>
          <a:p>
            <a:r>
              <a:rPr lang="en-US" dirty="0"/>
              <a:t>Exploring auto-wiring in depth</a:t>
            </a:r>
          </a:p>
        </p:txBody>
      </p:sp>
      <p:sp>
        <p:nvSpPr>
          <p:cNvPr id="3" name="Content Placeholder 2">
            <a:extLst>
              <a:ext uri="{FF2B5EF4-FFF2-40B4-BE49-F238E27FC236}">
                <a16:creationId xmlns:a16="http://schemas.microsoft.com/office/drawing/2014/main" id="{7D55BD0A-B1D7-6E1B-5BE3-E644305EE834}"/>
              </a:ext>
            </a:extLst>
          </p:cNvPr>
          <p:cNvSpPr>
            <a:spLocks noGrp="1"/>
          </p:cNvSpPr>
          <p:nvPr>
            <p:ph idx="1"/>
          </p:nvPr>
        </p:nvSpPr>
        <p:spPr/>
        <p:txBody>
          <a:bodyPr>
            <a:normAutofit/>
          </a:bodyPr>
          <a:lstStyle/>
          <a:p>
            <a:r>
              <a:rPr lang="en-US" dirty="0"/>
              <a:t>When a dependency needs to be @Autowired, IOC container looks for matches/candidates (by name and/or type)</a:t>
            </a:r>
          </a:p>
          <a:p>
            <a:pPr marL="514350" indent="-514350">
              <a:buFont typeface="+mj-lt"/>
              <a:buAutoNum type="arabicPeriod"/>
            </a:pPr>
            <a:r>
              <a:rPr lang="en-US" b="1" dirty="0"/>
              <a:t>If no match is found Result: </a:t>
            </a:r>
            <a:r>
              <a:rPr lang="en-US" dirty="0"/>
              <a:t>Exception is thrown </a:t>
            </a:r>
          </a:p>
          <a:p>
            <a:pPr marL="514350" indent="-514350">
              <a:buFont typeface="+mj-lt"/>
              <a:buAutoNum type="arabicPeriod"/>
            </a:pPr>
            <a:r>
              <a:rPr lang="en-US" b="1" dirty="0"/>
              <a:t>One match is found Result</a:t>
            </a:r>
            <a:r>
              <a:rPr lang="en-US" dirty="0"/>
              <a:t>: Autowiring is successful </a:t>
            </a:r>
          </a:p>
          <a:p>
            <a:pPr marL="514350" indent="-514350">
              <a:buFont typeface="+mj-lt"/>
              <a:buAutoNum type="arabicPeriod"/>
            </a:pPr>
            <a:r>
              <a:rPr lang="en-US" b="1" dirty="0"/>
              <a:t>Multiple candidates Result: </a:t>
            </a:r>
            <a:r>
              <a:rPr lang="en-US" dirty="0"/>
              <a:t>Exception is thrown </a:t>
            </a:r>
          </a:p>
          <a:p>
            <a:pPr marL="514350" indent="-514350">
              <a:buFont typeface="+mj-lt"/>
              <a:buAutoNum type="arabicPeriod"/>
            </a:pPr>
            <a:r>
              <a:rPr lang="en-US" dirty="0"/>
              <a:t>You need to help Spring Framework choose between the candidates </a:t>
            </a:r>
          </a:p>
          <a:p>
            <a:pPr marL="457200" lvl="1" indent="0">
              <a:buNone/>
            </a:pPr>
            <a:r>
              <a:rPr lang="en-US" dirty="0"/>
              <a:t>@Primary &amp; @Qualifier Comes Into a Picture </a:t>
            </a:r>
          </a:p>
        </p:txBody>
      </p:sp>
    </p:spTree>
    <p:extLst>
      <p:ext uri="{BB962C8B-B14F-4D97-AF65-F5344CB8AC3E}">
        <p14:creationId xmlns:p14="http://schemas.microsoft.com/office/powerpoint/2010/main" val="209256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6B883-344C-12E4-1E66-D98C43C00874}"/>
              </a:ext>
            </a:extLst>
          </p:cNvPr>
          <p:cNvSpPr>
            <a:spLocks noGrp="1"/>
          </p:cNvSpPr>
          <p:nvPr>
            <p:ph type="title"/>
          </p:nvPr>
        </p:nvSpPr>
        <p:spPr/>
        <p:txBody>
          <a:bodyPr/>
          <a:lstStyle/>
          <a:p>
            <a:r>
              <a:rPr lang="en-US" dirty="0"/>
              <a:t>@Primary vs @Qualifier - Which one to use?</a:t>
            </a:r>
          </a:p>
        </p:txBody>
      </p:sp>
      <p:sp>
        <p:nvSpPr>
          <p:cNvPr id="3" name="Content Placeholder 2">
            <a:extLst>
              <a:ext uri="{FF2B5EF4-FFF2-40B4-BE49-F238E27FC236}">
                <a16:creationId xmlns:a16="http://schemas.microsoft.com/office/drawing/2014/main" id="{2078A453-796D-7018-490C-B4AFD2277C08}"/>
              </a:ext>
            </a:extLst>
          </p:cNvPr>
          <p:cNvSpPr>
            <a:spLocks noGrp="1"/>
          </p:cNvSpPr>
          <p:nvPr>
            <p:ph idx="1"/>
          </p:nvPr>
        </p:nvSpPr>
        <p:spPr/>
        <p:txBody>
          <a:bodyPr>
            <a:normAutofit/>
          </a:bodyPr>
          <a:lstStyle/>
          <a:p>
            <a:r>
              <a:rPr lang="en-US" sz="3600" dirty="0"/>
              <a:t>@Primary - A bean should be given preference when multiple candidates are qualified </a:t>
            </a:r>
          </a:p>
          <a:p>
            <a:r>
              <a:rPr lang="en-US" sz="3600" dirty="0"/>
              <a:t>@Qualifier - A specific bean should be auto-wired (name of the bean can be used as qualifier)</a:t>
            </a:r>
          </a:p>
          <a:p>
            <a:pPr marL="971550" lvl="1" indent="-514350">
              <a:buFont typeface="+mj-lt"/>
              <a:buAutoNum type="arabicPeriod"/>
            </a:pPr>
            <a:r>
              <a:rPr lang="en-US" sz="3200" dirty="0"/>
              <a:t>Just @Autowired: Give me (preferred Bean)</a:t>
            </a:r>
          </a:p>
          <a:p>
            <a:pPr marL="971550" lvl="1" indent="-514350">
              <a:buFont typeface="+mj-lt"/>
              <a:buAutoNum type="arabicPeriod"/>
            </a:pPr>
            <a:r>
              <a:rPr lang="en-US" sz="3200" dirty="0"/>
              <a:t>@Autowired + @Qualifier</a:t>
            </a:r>
          </a:p>
          <a:p>
            <a:pPr lvl="2"/>
            <a:r>
              <a:rPr lang="en-US" sz="2400" dirty="0"/>
              <a:t>@Qualifier has higher priority then @Primary </a:t>
            </a:r>
          </a:p>
        </p:txBody>
      </p:sp>
    </p:spTree>
    <p:extLst>
      <p:ext uri="{BB962C8B-B14F-4D97-AF65-F5344CB8AC3E}">
        <p14:creationId xmlns:p14="http://schemas.microsoft.com/office/powerpoint/2010/main" val="4183012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BE560-261D-1CE1-B95B-6613AE99ABCB}"/>
              </a:ext>
            </a:extLst>
          </p:cNvPr>
          <p:cNvSpPr>
            <a:spLocks noGrp="1"/>
          </p:cNvSpPr>
          <p:nvPr>
            <p:ph type="title"/>
          </p:nvPr>
        </p:nvSpPr>
        <p:spPr/>
        <p:txBody>
          <a:bodyPr/>
          <a:lstStyle/>
          <a:p>
            <a:r>
              <a:rPr lang="en-US" dirty="0"/>
              <a:t>Inversion Of Control </a:t>
            </a:r>
          </a:p>
        </p:txBody>
      </p:sp>
      <p:sp>
        <p:nvSpPr>
          <p:cNvPr id="3" name="Content Placeholder 2">
            <a:extLst>
              <a:ext uri="{FF2B5EF4-FFF2-40B4-BE49-F238E27FC236}">
                <a16:creationId xmlns:a16="http://schemas.microsoft.com/office/drawing/2014/main" id="{E8B651C7-1325-A520-EA89-D1DB3C020FF4}"/>
              </a:ext>
            </a:extLst>
          </p:cNvPr>
          <p:cNvSpPr>
            <a:spLocks noGrp="1"/>
          </p:cNvSpPr>
          <p:nvPr>
            <p:ph idx="1"/>
          </p:nvPr>
        </p:nvSpPr>
        <p:spPr/>
        <p:txBody>
          <a:bodyPr/>
          <a:lstStyle/>
          <a:p>
            <a:r>
              <a:rPr lang="en-US" dirty="0"/>
              <a:t>In Our Initial Program We Explicitly create an Object and Inject It Explicitly. But Here everything is managed by Spring Called IoC (Inversion Of Control)</a:t>
            </a:r>
          </a:p>
        </p:txBody>
      </p:sp>
    </p:spTree>
    <p:extLst>
      <p:ext uri="{BB962C8B-B14F-4D97-AF65-F5344CB8AC3E}">
        <p14:creationId xmlns:p14="http://schemas.microsoft.com/office/powerpoint/2010/main" val="263817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BDA52DD-6CEB-50F0-04DA-3A2E98A069D7}"/>
              </a:ext>
            </a:extLst>
          </p:cNvPr>
          <p:cNvSpPr>
            <a:spLocks noGrp="1"/>
          </p:cNvSpPr>
          <p:nvPr>
            <p:ph type="title"/>
          </p:nvPr>
        </p:nvSpPr>
        <p:spPr/>
        <p:txBody>
          <a:bodyPr/>
          <a:lstStyle/>
          <a:p>
            <a:r>
              <a:rPr lang="en-US" dirty="0"/>
              <a:t>Spring Framework - Important Terminology</a:t>
            </a:r>
          </a:p>
        </p:txBody>
      </p:sp>
      <p:sp>
        <p:nvSpPr>
          <p:cNvPr id="8" name="Content Placeholder 7">
            <a:extLst>
              <a:ext uri="{FF2B5EF4-FFF2-40B4-BE49-F238E27FC236}">
                <a16:creationId xmlns:a16="http://schemas.microsoft.com/office/drawing/2014/main" id="{05AAE7AF-8526-ED17-6FEC-902344486742}"/>
              </a:ext>
            </a:extLst>
          </p:cNvPr>
          <p:cNvSpPr>
            <a:spLocks noGrp="1"/>
          </p:cNvSpPr>
          <p:nvPr>
            <p:ph idx="1"/>
          </p:nvPr>
        </p:nvSpPr>
        <p:spPr/>
        <p:txBody>
          <a:bodyPr>
            <a:normAutofit/>
          </a:bodyPr>
          <a:lstStyle/>
          <a:p>
            <a:r>
              <a:rPr lang="en-US" b="1" dirty="0"/>
              <a:t>@Component (..)</a:t>
            </a:r>
            <a:r>
              <a:rPr lang="en-US" dirty="0"/>
              <a:t>: An instance of class will be managed by Spring framework </a:t>
            </a:r>
          </a:p>
          <a:p>
            <a:r>
              <a:rPr lang="en-US" b="1" dirty="0"/>
              <a:t>Dependency:</a:t>
            </a:r>
            <a:r>
              <a:rPr lang="en-US" dirty="0"/>
              <a:t> Drawing needs </a:t>
            </a:r>
          </a:p>
          <a:p>
            <a:pPr lvl="1"/>
            <a:r>
              <a:rPr lang="en-US" dirty="0"/>
              <a:t>Shape </a:t>
            </a:r>
            <a:r>
              <a:rPr lang="en-US" dirty="0" err="1"/>
              <a:t>impl</a:t>
            </a:r>
            <a:r>
              <a:rPr lang="en-US" dirty="0"/>
              <a:t>! Shape </a:t>
            </a:r>
            <a:r>
              <a:rPr lang="en-US" dirty="0" err="1"/>
              <a:t>Impl</a:t>
            </a:r>
            <a:r>
              <a:rPr lang="en-US" dirty="0"/>
              <a:t> (Ex: Circle) is a dependency of Drawing</a:t>
            </a:r>
          </a:p>
          <a:p>
            <a:r>
              <a:rPr lang="en-US" b="1" dirty="0"/>
              <a:t>Component Scan: </a:t>
            </a:r>
            <a:r>
              <a:rPr lang="en-US" dirty="0"/>
              <a:t>How does Spring Framework find component classes? </a:t>
            </a:r>
          </a:p>
          <a:p>
            <a:pPr lvl="1"/>
            <a:r>
              <a:rPr lang="en-US" dirty="0"/>
              <a:t>It scans packages! (@ComponentScan(“packageName")) </a:t>
            </a:r>
          </a:p>
          <a:p>
            <a:r>
              <a:rPr lang="en-US" b="1" dirty="0"/>
              <a:t>Dependency Injection</a:t>
            </a:r>
            <a:r>
              <a:rPr lang="en-US" dirty="0"/>
              <a:t>: Identify beans, their dependencies and wire them together (provides IOC - Inversion of Control) </a:t>
            </a:r>
          </a:p>
          <a:p>
            <a:pPr lvl="1"/>
            <a:r>
              <a:rPr lang="en-US" dirty="0"/>
              <a:t>Spring Beans: An object managed by Spring Framework </a:t>
            </a:r>
          </a:p>
          <a:p>
            <a:pPr lvl="1"/>
            <a:r>
              <a:rPr lang="en-US" dirty="0"/>
              <a:t>IoC container: Manages the lifecycle of beans and dependencies Types: </a:t>
            </a:r>
            <a:r>
              <a:rPr lang="en-US" dirty="0" err="1"/>
              <a:t>ApplicationContext</a:t>
            </a:r>
            <a:r>
              <a:rPr lang="en-US" dirty="0"/>
              <a:t> (complex), </a:t>
            </a:r>
            <a:r>
              <a:rPr lang="en-US" dirty="0" err="1"/>
              <a:t>BeanFactory</a:t>
            </a:r>
            <a:r>
              <a:rPr lang="en-US" dirty="0"/>
              <a:t> (simpler features - rarely used)</a:t>
            </a:r>
          </a:p>
          <a:p>
            <a:pPr lvl="1"/>
            <a:r>
              <a:rPr lang="en-US" dirty="0" err="1"/>
              <a:t>Autowiring</a:t>
            </a:r>
            <a:r>
              <a:rPr lang="en-US" dirty="0"/>
              <a:t>: Process of wiring in dependencies for a Spring Bean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A7CB378-A98A-B4A6-7892-EAA86075AB60}"/>
                  </a:ext>
                </a:extLst>
              </p14:cNvPr>
              <p14:cNvContentPartPr/>
              <p14:nvPr/>
            </p14:nvContentPartPr>
            <p14:xfrm>
              <a:off x="6527880" y="3974400"/>
              <a:ext cx="2778480" cy="464760"/>
            </p14:xfrm>
          </p:contentPart>
        </mc:Choice>
        <mc:Fallback>
          <p:pic>
            <p:nvPicPr>
              <p:cNvPr id="2" name="Ink 1">
                <a:extLst>
                  <a:ext uri="{FF2B5EF4-FFF2-40B4-BE49-F238E27FC236}">
                    <a16:creationId xmlns:a16="http://schemas.microsoft.com/office/drawing/2014/main" id="{4A7CB378-A98A-B4A6-7892-EAA86075AB60}"/>
                  </a:ext>
                </a:extLst>
              </p:cNvPr>
              <p:cNvPicPr/>
              <p:nvPr/>
            </p:nvPicPr>
            <p:blipFill>
              <a:blip r:embed="rId3"/>
              <a:stretch>
                <a:fillRect/>
              </a:stretch>
            </p:blipFill>
            <p:spPr>
              <a:xfrm>
                <a:off x="6518520" y="3965040"/>
                <a:ext cx="2797200" cy="483480"/>
              </a:xfrm>
              <a:prstGeom prst="rect">
                <a:avLst/>
              </a:prstGeom>
            </p:spPr>
          </p:pic>
        </mc:Fallback>
      </mc:AlternateContent>
    </p:spTree>
    <p:extLst>
      <p:ext uri="{BB962C8B-B14F-4D97-AF65-F5344CB8AC3E}">
        <p14:creationId xmlns:p14="http://schemas.microsoft.com/office/powerpoint/2010/main" val="232437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1000"/>
                                        <p:tgtEl>
                                          <p:spTgt spid="8">
                                            <p:txEl>
                                              <p:pRg st="5" end="5"/>
                                            </p:txEl>
                                          </p:spTgt>
                                        </p:tgtEl>
                                      </p:cBhvr>
                                    </p:animEffect>
                                    <p:anim calcmode="lin" valueType="num">
                                      <p:cBhvr>
                                        <p:cTn id="2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fade">
                                      <p:cBhvr>
                                        <p:cTn id="33" dur="1000"/>
                                        <p:tgtEl>
                                          <p:spTgt spid="8">
                                            <p:txEl>
                                              <p:pRg st="6" end="6"/>
                                            </p:txEl>
                                          </p:spTgt>
                                        </p:tgtEl>
                                      </p:cBhvr>
                                    </p:animEffect>
                                    <p:anim calcmode="lin" valueType="num">
                                      <p:cBhvr>
                                        <p:cTn id="34"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6" end="6"/>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8">
                                            <p:txEl>
                                              <p:pRg st="7" end="7"/>
                                            </p:txEl>
                                          </p:spTgt>
                                        </p:tgtEl>
                                        <p:attrNameLst>
                                          <p:attrName>style.visibility</p:attrName>
                                        </p:attrNameLst>
                                      </p:cBhvr>
                                      <p:to>
                                        <p:strVal val="visible"/>
                                      </p:to>
                                    </p:set>
                                    <p:animEffect transition="in" filter="fade">
                                      <p:cBhvr>
                                        <p:cTn id="38" dur="1000"/>
                                        <p:tgtEl>
                                          <p:spTgt spid="8">
                                            <p:txEl>
                                              <p:pRg st="7" end="7"/>
                                            </p:txEl>
                                          </p:spTgt>
                                        </p:tgtEl>
                                      </p:cBhvr>
                                    </p:animEffect>
                                    <p:anim calcmode="lin" valueType="num">
                                      <p:cBhvr>
                                        <p:cTn id="3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7" end="7"/>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animEffect transition="in" filter="fade">
                                      <p:cBhvr>
                                        <p:cTn id="43" dur="1000"/>
                                        <p:tgtEl>
                                          <p:spTgt spid="8">
                                            <p:txEl>
                                              <p:pRg st="8" end="8"/>
                                            </p:txEl>
                                          </p:spTgt>
                                        </p:tgtEl>
                                      </p:cBhvr>
                                    </p:animEffect>
                                    <p:anim calcmode="lin" valueType="num">
                                      <p:cBhvr>
                                        <p:cTn id="44"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5"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3AED-5628-47E7-18DD-B39946F8F44D}"/>
              </a:ext>
            </a:extLst>
          </p:cNvPr>
          <p:cNvSpPr>
            <a:spLocks noGrp="1"/>
          </p:cNvSpPr>
          <p:nvPr>
            <p:ph type="title"/>
          </p:nvPr>
        </p:nvSpPr>
        <p:spPr/>
        <p:txBody>
          <a:bodyPr/>
          <a:lstStyle/>
          <a:p>
            <a:r>
              <a:rPr lang="en-US" dirty="0"/>
              <a:t>Why do we have a lot of Dependencies?</a:t>
            </a:r>
          </a:p>
        </p:txBody>
      </p:sp>
      <p:sp>
        <p:nvSpPr>
          <p:cNvPr id="3" name="Content Placeholder 2">
            <a:extLst>
              <a:ext uri="{FF2B5EF4-FFF2-40B4-BE49-F238E27FC236}">
                <a16:creationId xmlns:a16="http://schemas.microsoft.com/office/drawing/2014/main" id="{33775C1A-2444-DCAB-609D-A9EE4F3A78A3}"/>
              </a:ext>
            </a:extLst>
          </p:cNvPr>
          <p:cNvSpPr>
            <a:spLocks noGrp="1"/>
          </p:cNvSpPr>
          <p:nvPr>
            <p:ph sz="half" idx="1"/>
          </p:nvPr>
        </p:nvSpPr>
        <p:spPr>
          <a:xfrm>
            <a:off x="633046" y="1927274"/>
            <a:ext cx="5145961" cy="4382086"/>
          </a:xfrm>
        </p:spPr>
        <p:txBody>
          <a:bodyPr>
            <a:normAutofit/>
          </a:bodyPr>
          <a:lstStyle/>
          <a:p>
            <a:r>
              <a:rPr lang="en-US" sz="2600" dirty="0"/>
              <a:t>In Drawing Hello World App, we have very few classes </a:t>
            </a:r>
          </a:p>
          <a:p>
            <a:r>
              <a:rPr lang="en-US" sz="2600" dirty="0"/>
              <a:t>BUT </a:t>
            </a:r>
            <a:r>
              <a:rPr lang="en-US" sz="2600" dirty="0" err="1"/>
              <a:t>RealWorld</a:t>
            </a:r>
            <a:r>
              <a:rPr lang="en-US" sz="2600" dirty="0"/>
              <a:t> applications are much more complex: </a:t>
            </a:r>
          </a:p>
          <a:p>
            <a:pPr lvl="1"/>
            <a:r>
              <a:rPr lang="en-US" sz="2200" dirty="0"/>
              <a:t>Multiple Layers (Web, Business, Data </a:t>
            </a:r>
            <a:r>
              <a:rPr lang="en-US" sz="2200" dirty="0" err="1"/>
              <a:t>etc</a:t>
            </a:r>
            <a:r>
              <a:rPr lang="en-US" sz="2200" dirty="0"/>
              <a:t>) </a:t>
            </a:r>
          </a:p>
          <a:p>
            <a:pPr lvl="1"/>
            <a:r>
              <a:rPr lang="en-US" sz="2200" dirty="0"/>
              <a:t>Each layer is dependent on the layer below it! </a:t>
            </a:r>
          </a:p>
          <a:p>
            <a:pPr lvl="2"/>
            <a:r>
              <a:rPr lang="en-US" sz="1700" dirty="0"/>
              <a:t>Example: Business Layer class talks to a data layer class</a:t>
            </a:r>
          </a:p>
          <a:p>
            <a:pPr lvl="3"/>
            <a:r>
              <a:rPr lang="en-US" sz="1700" dirty="0"/>
              <a:t>Data Layer class is a dependency of Business Layer class </a:t>
            </a:r>
          </a:p>
          <a:p>
            <a:pPr lvl="2"/>
            <a:r>
              <a:rPr lang="en-US" sz="1700" dirty="0"/>
              <a:t>There are thousands of such dependencies in every application</a:t>
            </a:r>
            <a:r>
              <a:rPr lang="en-US" dirty="0"/>
              <a:t>! </a:t>
            </a:r>
          </a:p>
        </p:txBody>
      </p:sp>
      <p:sp>
        <p:nvSpPr>
          <p:cNvPr id="4" name="Content Placeholder 3">
            <a:extLst>
              <a:ext uri="{FF2B5EF4-FFF2-40B4-BE49-F238E27FC236}">
                <a16:creationId xmlns:a16="http://schemas.microsoft.com/office/drawing/2014/main" id="{D6EEF5C3-C3E5-E67F-8794-A298E36CBFB5}"/>
              </a:ext>
            </a:extLst>
          </p:cNvPr>
          <p:cNvSpPr>
            <a:spLocks noGrp="1"/>
          </p:cNvSpPr>
          <p:nvPr>
            <p:ph sz="half" idx="2"/>
          </p:nvPr>
        </p:nvSpPr>
        <p:spPr>
          <a:xfrm>
            <a:off x="5989320" y="1927274"/>
            <a:ext cx="5145960" cy="4382086"/>
          </a:xfrm>
        </p:spPr>
        <p:txBody>
          <a:bodyPr>
            <a:normAutofit/>
          </a:bodyPr>
          <a:lstStyle/>
          <a:p>
            <a:r>
              <a:rPr lang="en-US" sz="2800" dirty="0"/>
              <a:t>With Spring Framework: </a:t>
            </a:r>
          </a:p>
          <a:p>
            <a:pPr lvl="1"/>
            <a:r>
              <a:rPr lang="en-US" sz="2400" dirty="0"/>
              <a:t>INSTEAD of FOCUSING on objects, their dependencies and wiring </a:t>
            </a:r>
          </a:p>
          <a:p>
            <a:pPr lvl="2"/>
            <a:r>
              <a:rPr lang="en-US" sz="1800" dirty="0"/>
              <a:t>You can focus on the business logic of your application! </a:t>
            </a:r>
          </a:p>
          <a:p>
            <a:pPr lvl="1"/>
            <a:r>
              <a:rPr lang="en-US" sz="2400" dirty="0"/>
              <a:t>Spring Framework manages the lifecycle of objects: </a:t>
            </a:r>
          </a:p>
          <a:p>
            <a:pPr lvl="2"/>
            <a:r>
              <a:rPr lang="en-US" sz="1800" dirty="0"/>
              <a:t>Mark components using annotations: @Component (and others..) </a:t>
            </a:r>
          </a:p>
          <a:p>
            <a:pPr lvl="2"/>
            <a:r>
              <a:rPr lang="en-US" sz="1800" dirty="0"/>
              <a:t>Mark dependencies using @Autowired </a:t>
            </a:r>
          </a:p>
          <a:p>
            <a:pPr lvl="2"/>
            <a:r>
              <a:rPr lang="en-US" sz="1800" dirty="0"/>
              <a:t>Allow Spring Framework to do its magic! </a:t>
            </a:r>
          </a:p>
          <a:p>
            <a:r>
              <a:rPr lang="en-US" sz="2800" dirty="0"/>
              <a:t>Ex: </a:t>
            </a:r>
            <a:r>
              <a:rPr lang="en-US" sz="2800" dirty="0" err="1"/>
              <a:t>BusinessCalculationService</a:t>
            </a:r>
            <a:endParaRPr lang="en-US" sz="2800" dirty="0"/>
          </a:p>
          <a:p>
            <a:endParaRPr lang="en-US" dirty="0"/>
          </a:p>
        </p:txBody>
      </p:sp>
    </p:spTree>
    <p:extLst>
      <p:ext uri="{BB962C8B-B14F-4D97-AF65-F5344CB8AC3E}">
        <p14:creationId xmlns:p14="http://schemas.microsoft.com/office/powerpoint/2010/main" val="2208365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39CF-A476-E59D-3352-9CF2A84F9213}"/>
              </a:ext>
            </a:extLst>
          </p:cNvPr>
          <p:cNvSpPr>
            <a:spLocks noGrp="1"/>
          </p:cNvSpPr>
          <p:nvPr>
            <p:ph type="title"/>
          </p:nvPr>
        </p:nvSpPr>
        <p:spPr/>
        <p:txBody>
          <a:bodyPr/>
          <a:lstStyle/>
          <a:p>
            <a:r>
              <a:rPr lang="en-US" dirty="0"/>
              <a:t>E.g.</a:t>
            </a:r>
          </a:p>
        </p:txBody>
      </p:sp>
      <p:sp>
        <p:nvSpPr>
          <p:cNvPr id="10" name="Content Placeholder 9">
            <a:extLst>
              <a:ext uri="{FF2B5EF4-FFF2-40B4-BE49-F238E27FC236}">
                <a16:creationId xmlns:a16="http://schemas.microsoft.com/office/drawing/2014/main" id="{75076670-682B-3C02-241B-23A162858C09}"/>
              </a:ext>
            </a:extLst>
          </p:cNvPr>
          <p:cNvSpPr>
            <a:spLocks noGrp="1"/>
          </p:cNvSpPr>
          <p:nvPr>
            <p:ph sz="half" idx="1"/>
          </p:nvPr>
        </p:nvSpPr>
        <p:spPr/>
        <p:txBody>
          <a:bodyPr>
            <a:normAutofit fontScale="92500" lnSpcReduction="20000"/>
          </a:bodyPr>
          <a:lstStyle/>
          <a:p>
            <a:pPr marL="0" indent="0" algn="l">
              <a:buNone/>
            </a:pPr>
            <a:r>
              <a:rPr lang="en-US" sz="1800" dirty="0">
                <a:solidFill>
                  <a:srgbClr val="646464"/>
                </a:solidFill>
                <a:latin typeface="Consolas" panose="020B0609020204030204" pitchFamily="49" charset="0"/>
              </a:rPr>
              <a:t>@Configuration</a:t>
            </a:r>
          </a:p>
          <a:p>
            <a:pPr marL="0" indent="0" algn="l">
              <a:buNone/>
            </a:pPr>
            <a:r>
              <a:rPr lang="en-US" sz="1800" dirty="0">
                <a:solidFill>
                  <a:srgbClr val="646464"/>
                </a:solidFill>
                <a:latin typeface="Consolas" panose="020B0609020204030204" pitchFamily="49" charset="0"/>
              </a:rPr>
              <a:t>@ComponentScan</a:t>
            </a: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RealWorldExampleContextLauncher</a:t>
            </a:r>
            <a:r>
              <a:rPr lang="en-US" sz="1800" b="1" dirty="0">
                <a:solidFill>
                  <a:srgbClr val="000000"/>
                </a:solidFill>
                <a:latin typeface="Consolas" panose="020B0609020204030204" pitchFamily="49" charset="0"/>
              </a:rPr>
              <a:t> {</a:t>
            </a: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try</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var</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context</a:t>
            </a:r>
            <a:r>
              <a:rPr lang="en-US" sz="1800" b="1"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AnnotationConfigApplicationContext</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RealWorldExampleContextLauncher.</a:t>
            </a:r>
            <a:r>
              <a:rPr lang="en-US" sz="1800" b="1" dirty="0" err="1">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Arrays.</a:t>
            </a:r>
            <a:r>
              <a:rPr lang="en-US" sz="1800" i="1" dirty="0" err="1">
                <a:solidFill>
                  <a:srgbClr val="000000"/>
                </a:solidFill>
                <a:latin typeface="Consolas" panose="020B0609020204030204" pitchFamily="49" charset="0"/>
              </a:rPr>
              <a:t>stream</a:t>
            </a:r>
            <a:r>
              <a:rPr lang="en-US" sz="1800" i="1" dirty="0">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context</a:t>
            </a:r>
            <a:r>
              <a:rPr lang="en-US" sz="1800" i="1" dirty="0" err="1">
                <a:solidFill>
                  <a:srgbClr val="000000"/>
                </a:solidFill>
                <a:latin typeface="Consolas" panose="020B0609020204030204" pitchFamily="49" charset="0"/>
              </a:rPr>
              <a:t>.getBeanDefinitionNames</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forEach</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BussinessService.</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findMax</a:t>
            </a:r>
            <a:r>
              <a:rPr lang="en-US" sz="1800" b="1" i="1" dirty="0">
                <a:solidFill>
                  <a:srgbClr val="000000"/>
                </a:solidFill>
                <a:latin typeface="Consolas" panose="020B0609020204030204" pitchFamily="49" charset="0"/>
              </a:rPr>
              <a:t>());</a:t>
            </a:r>
          </a:p>
        </p:txBody>
      </p:sp>
      <p:sp>
        <p:nvSpPr>
          <p:cNvPr id="11" name="Content Placeholder 10">
            <a:extLst>
              <a:ext uri="{FF2B5EF4-FFF2-40B4-BE49-F238E27FC236}">
                <a16:creationId xmlns:a16="http://schemas.microsoft.com/office/drawing/2014/main" id="{70B2BE07-4D9F-07B5-AD69-1C238A591AD7}"/>
              </a:ext>
            </a:extLst>
          </p:cNvPr>
          <p:cNvSpPr>
            <a:spLocks noGrp="1"/>
          </p:cNvSpPr>
          <p:nvPr>
            <p:ph sz="half" idx="2"/>
          </p:nvPr>
        </p:nvSpPr>
        <p:spPr/>
        <p:txBody>
          <a:bodyPr>
            <a:normAutofit fontScale="92500" lnSpcReduction="20000"/>
          </a:bodyPr>
          <a:lstStyle/>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interface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DataService</a:t>
            </a:r>
            <a:r>
              <a:rPr lang="en-US" sz="1800" b="1" dirty="0">
                <a:solidFill>
                  <a:srgbClr val="000000"/>
                </a:solidFill>
                <a:latin typeface="Consolas" panose="020B0609020204030204" pitchFamily="49" charset="0"/>
              </a:rPr>
              <a:t> {</a:t>
            </a:r>
          </a:p>
          <a:p>
            <a:pPr marL="0" indent="0" algn="l">
              <a:buNone/>
            </a:pPr>
            <a:r>
              <a:rPr lang="en-US" sz="1800"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 </a:t>
            </a:r>
            <a:r>
              <a:rPr lang="en-US" sz="1800" b="1" dirty="0" err="1">
                <a:solidFill>
                  <a:srgbClr val="000000"/>
                </a:solidFill>
                <a:latin typeface="Consolas" panose="020B0609020204030204" pitchFamily="49" charset="0"/>
              </a:rPr>
              <a:t>retrieveData</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01584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EFB69D2-D3A1-B7B9-B7D2-5C334C00F86B}"/>
              </a:ext>
            </a:extLst>
          </p:cNvPr>
          <p:cNvSpPr>
            <a:spLocks noGrp="1"/>
          </p:cNvSpPr>
          <p:nvPr>
            <p:ph idx="1"/>
          </p:nvPr>
        </p:nvSpPr>
        <p:spPr>
          <a:xfrm>
            <a:off x="461421" y="1266092"/>
            <a:ext cx="11510185" cy="5416061"/>
          </a:xfrm>
        </p:spPr>
        <p:txBody>
          <a:bodyPr>
            <a:normAutofit fontScale="25000" lnSpcReduction="20000"/>
          </a:bodyPr>
          <a:lstStyle/>
          <a:p>
            <a:pPr marL="0" indent="0" algn="l">
              <a:buNone/>
            </a:pPr>
            <a:r>
              <a:rPr lang="en-US" sz="9600" dirty="0">
                <a:solidFill>
                  <a:srgbClr val="646464"/>
                </a:solidFill>
                <a:latin typeface="Consolas" panose="020B0609020204030204" pitchFamily="49" charset="0"/>
              </a:rPr>
              <a:t>@Component</a:t>
            </a:r>
          </a:p>
          <a:p>
            <a:pPr marL="0" indent="0" algn="l">
              <a:buNone/>
            </a:pPr>
            <a:r>
              <a:rPr lang="en-US" sz="9600" b="1" dirty="0">
                <a:solidFill>
                  <a:srgbClr val="7F0055"/>
                </a:solidFill>
                <a:latin typeface="Consolas" panose="020B0609020204030204" pitchFamily="49" charset="0"/>
              </a:rPr>
              <a:t>public</a:t>
            </a:r>
            <a:r>
              <a:rPr lang="en-US" sz="9600" b="1" dirty="0">
                <a:solidFill>
                  <a:srgbClr val="000000"/>
                </a:solidFill>
                <a:latin typeface="Consolas" panose="020B0609020204030204" pitchFamily="49" charset="0"/>
              </a:rPr>
              <a:t> </a:t>
            </a:r>
            <a:r>
              <a:rPr lang="en-US" sz="9600" b="1" dirty="0">
                <a:solidFill>
                  <a:srgbClr val="7F0055"/>
                </a:solidFill>
                <a:latin typeface="Consolas" panose="020B0609020204030204" pitchFamily="49" charset="0"/>
              </a:rPr>
              <a:t>class</a:t>
            </a:r>
            <a:r>
              <a:rPr lang="en-US" sz="9600" b="1" dirty="0">
                <a:solidFill>
                  <a:srgbClr val="000000"/>
                </a:solidFill>
                <a:latin typeface="Consolas" panose="020B0609020204030204" pitchFamily="49" charset="0"/>
              </a:rPr>
              <a:t> </a:t>
            </a:r>
            <a:r>
              <a:rPr lang="en-US" sz="9600" b="1" dirty="0" err="1">
                <a:solidFill>
                  <a:srgbClr val="000000"/>
                </a:solidFill>
                <a:latin typeface="Consolas" panose="020B0609020204030204" pitchFamily="49" charset="0"/>
              </a:rPr>
              <a:t>BussinessService</a:t>
            </a:r>
            <a:r>
              <a:rPr lang="en-US" sz="9600" b="1" dirty="0">
                <a:solidFill>
                  <a:srgbClr val="000000"/>
                </a:solidFill>
                <a:latin typeface="Consolas" panose="020B0609020204030204" pitchFamily="49" charset="0"/>
              </a:rPr>
              <a:t> {</a:t>
            </a:r>
          </a:p>
          <a:p>
            <a:pPr marL="0" indent="0" algn="l">
              <a:buNone/>
            </a:pPr>
            <a:r>
              <a:rPr lang="en-US" sz="9600" b="1" dirty="0">
                <a:solidFill>
                  <a:srgbClr val="7F0055"/>
                </a:solidFill>
                <a:latin typeface="Consolas" panose="020B0609020204030204" pitchFamily="49" charset="0"/>
              </a:rPr>
              <a:t>private</a:t>
            </a:r>
            <a:r>
              <a:rPr lang="en-US" sz="9600" b="1" dirty="0">
                <a:solidFill>
                  <a:srgbClr val="000000"/>
                </a:solidFill>
                <a:latin typeface="Consolas" panose="020B0609020204030204" pitchFamily="49" charset="0"/>
              </a:rPr>
              <a:t> </a:t>
            </a:r>
            <a:r>
              <a:rPr lang="en-US" sz="9600" b="1" dirty="0" err="1">
                <a:solidFill>
                  <a:srgbClr val="000000"/>
                </a:solidFill>
                <a:latin typeface="Consolas" panose="020B0609020204030204" pitchFamily="49" charset="0"/>
              </a:rPr>
              <a:t>DataService</a:t>
            </a:r>
            <a:r>
              <a:rPr lang="en-US" sz="9600" b="1" dirty="0">
                <a:solidFill>
                  <a:srgbClr val="000000"/>
                </a:solidFill>
                <a:latin typeface="Consolas" panose="020B0609020204030204" pitchFamily="49" charset="0"/>
              </a:rPr>
              <a:t> </a:t>
            </a:r>
            <a:r>
              <a:rPr lang="en-US" sz="9600" b="1" dirty="0" err="1">
                <a:solidFill>
                  <a:srgbClr val="0000C0"/>
                </a:solidFill>
                <a:latin typeface="Consolas" panose="020B0609020204030204" pitchFamily="49" charset="0"/>
              </a:rPr>
              <a:t>dataService</a:t>
            </a:r>
            <a:r>
              <a:rPr lang="en-US" sz="9600" b="1" dirty="0">
                <a:solidFill>
                  <a:srgbClr val="000000"/>
                </a:solidFill>
                <a:latin typeface="Consolas" panose="020B0609020204030204" pitchFamily="49" charset="0"/>
              </a:rPr>
              <a:t>;</a:t>
            </a:r>
          </a:p>
          <a:p>
            <a:pPr marL="0" indent="0" algn="l">
              <a:buNone/>
            </a:pPr>
            <a:endParaRPr lang="en-US" sz="9600" dirty="0">
              <a:latin typeface="Consolas" panose="020B0609020204030204" pitchFamily="49" charset="0"/>
            </a:endParaRPr>
          </a:p>
          <a:p>
            <a:pPr marL="0" indent="0" algn="l">
              <a:buNone/>
            </a:pPr>
            <a:r>
              <a:rPr lang="en-US" sz="9600" dirty="0">
                <a:solidFill>
                  <a:srgbClr val="646464"/>
                </a:solidFill>
                <a:latin typeface="Consolas" panose="020B0609020204030204" pitchFamily="49" charset="0"/>
              </a:rPr>
              <a:t>@Autowired</a:t>
            </a:r>
          </a:p>
          <a:p>
            <a:pPr marL="0" indent="0" algn="l">
              <a:buNone/>
            </a:pPr>
            <a:r>
              <a:rPr lang="en-US" sz="9600" b="1" dirty="0">
                <a:solidFill>
                  <a:srgbClr val="7F0055"/>
                </a:solidFill>
                <a:latin typeface="Consolas" panose="020B0609020204030204" pitchFamily="49" charset="0"/>
              </a:rPr>
              <a:t>public</a:t>
            </a:r>
            <a:r>
              <a:rPr lang="en-US" sz="9600" b="1" dirty="0">
                <a:solidFill>
                  <a:srgbClr val="000000"/>
                </a:solidFill>
                <a:latin typeface="Consolas" panose="020B0609020204030204" pitchFamily="49" charset="0"/>
              </a:rPr>
              <a:t> </a:t>
            </a:r>
            <a:r>
              <a:rPr lang="en-US" sz="9600" b="1" dirty="0" err="1">
                <a:solidFill>
                  <a:srgbClr val="000000"/>
                </a:solidFill>
                <a:latin typeface="Consolas" panose="020B0609020204030204" pitchFamily="49" charset="0"/>
              </a:rPr>
              <a:t>BussinessService</a:t>
            </a:r>
            <a:r>
              <a:rPr lang="en-US" sz="9600" b="1" dirty="0">
                <a:solidFill>
                  <a:srgbClr val="000000"/>
                </a:solidFill>
                <a:latin typeface="Consolas" panose="020B0609020204030204" pitchFamily="49" charset="0"/>
              </a:rPr>
              <a:t>(</a:t>
            </a:r>
            <a:r>
              <a:rPr lang="en-US" sz="9600" b="1" dirty="0" err="1">
                <a:solidFill>
                  <a:srgbClr val="000000"/>
                </a:solidFill>
                <a:latin typeface="Consolas" panose="020B0609020204030204" pitchFamily="49" charset="0"/>
              </a:rPr>
              <a:t>DataService</a:t>
            </a:r>
            <a:r>
              <a:rPr lang="en-US" sz="9600" b="1" dirty="0">
                <a:solidFill>
                  <a:srgbClr val="000000"/>
                </a:solidFill>
                <a:latin typeface="Consolas" panose="020B0609020204030204" pitchFamily="49" charset="0"/>
              </a:rPr>
              <a:t> </a:t>
            </a:r>
            <a:r>
              <a:rPr lang="en-US" sz="9600" b="1" dirty="0" err="1">
                <a:solidFill>
                  <a:srgbClr val="6A3E3E"/>
                </a:solidFill>
                <a:latin typeface="Consolas" panose="020B0609020204030204" pitchFamily="49" charset="0"/>
              </a:rPr>
              <a:t>dataService</a:t>
            </a:r>
            <a:r>
              <a:rPr lang="en-US" sz="9600" b="1" dirty="0">
                <a:solidFill>
                  <a:srgbClr val="000000"/>
                </a:solidFill>
                <a:latin typeface="Consolas" panose="020B0609020204030204" pitchFamily="49" charset="0"/>
              </a:rPr>
              <a:t>) {</a:t>
            </a:r>
          </a:p>
          <a:p>
            <a:pPr marL="0" indent="0" algn="l">
              <a:buNone/>
            </a:pPr>
            <a:r>
              <a:rPr lang="en-US" sz="9600" b="1" dirty="0">
                <a:solidFill>
                  <a:srgbClr val="7F0055"/>
                </a:solidFill>
                <a:latin typeface="Consolas" panose="020B0609020204030204" pitchFamily="49" charset="0"/>
              </a:rPr>
              <a:t>super</a:t>
            </a:r>
            <a:r>
              <a:rPr lang="en-US" sz="9600" b="1" dirty="0">
                <a:solidFill>
                  <a:srgbClr val="000000"/>
                </a:solidFill>
                <a:latin typeface="Consolas" panose="020B0609020204030204" pitchFamily="49" charset="0"/>
              </a:rPr>
              <a:t>();</a:t>
            </a:r>
          </a:p>
          <a:p>
            <a:pPr marL="0" indent="0" algn="l">
              <a:buNone/>
            </a:pPr>
            <a:r>
              <a:rPr lang="en-US" sz="9600" b="1" dirty="0" err="1">
                <a:solidFill>
                  <a:srgbClr val="7F0055"/>
                </a:solidFill>
                <a:latin typeface="Consolas" panose="020B0609020204030204" pitchFamily="49" charset="0"/>
              </a:rPr>
              <a:t>this</a:t>
            </a:r>
            <a:r>
              <a:rPr lang="en-US" sz="9600" b="1" dirty="0" err="1">
                <a:solidFill>
                  <a:srgbClr val="000000"/>
                </a:solidFill>
                <a:latin typeface="Consolas" panose="020B0609020204030204" pitchFamily="49" charset="0"/>
              </a:rPr>
              <a:t>.</a:t>
            </a:r>
            <a:r>
              <a:rPr lang="en-US" sz="9600" b="1" dirty="0" err="1">
                <a:solidFill>
                  <a:srgbClr val="0000C0"/>
                </a:solidFill>
                <a:latin typeface="Consolas" panose="020B0609020204030204" pitchFamily="49" charset="0"/>
              </a:rPr>
              <a:t>dataService</a:t>
            </a:r>
            <a:r>
              <a:rPr lang="en-US" sz="9600" b="1" dirty="0">
                <a:solidFill>
                  <a:srgbClr val="000000"/>
                </a:solidFill>
                <a:latin typeface="Consolas" panose="020B0609020204030204" pitchFamily="49" charset="0"/>
              </a:rPr>
              <a:t> = </a:t>
            </a:r>
            <a:r>
              <a:rPr lang="en-US" sz="9600" b="1" dirty="0" err="1">
                <a:solidFill>
                  <a:srgbClr val="6A3E3E"/>
                </a:solidFill>
                <a:latin typeface="Consolas" panose="020B0609020204030204" pitchFamily="49" charset="0"/>
              </a:rPr>
              <a:t>dataService</a:t>
            </a:r>
            <a:r>
              <a:rPr lang="en-US" sz="9600" b="1" dirty="0">
                <a:solidFill>
                  <a:srgbClr val="000000"/>
                </a:solidFill>
                <a:latin typeface="Consolas" panose="020B0609020204030204" pitchFamily="49" charset="0"/>
              </a:rPr>
              <a:t>;</a:t>
            </a:r>
          </a:p>
          <a:p>
            <a:pPr marL="0" indent="0" algn="l">
              <a:buNone/>
            </a:pPr>
            <a:r>
              <a:rPr lang="en-US" sz="9600" dirty="0">
                <a:solidFill>
                  <a:srgbClr val="000000"/>
                </a:solidFill>
                <a:latin typeface="Consolas" panose="020B0609020204030204" pitchFamily="49" charset="0"/>
              </a:rPr>
              <a:t>}</a:t>
            </a:r>
          </a:p>
          <a:p>
            <a:pPr marL="0" indent="0" algn="l">
              <a:buNone/>
            </a:pPr>
            <a:endParaRPr lang="en-US" sz="9600" dirty="0">
              <a:latin typeface="Consolas" panose="020B0609020204030204" pitchFamily="49" charset="0"/>
            </a:endParaRPr>
          </a:p>
          <a:p>
            <a:pPr marL="0" indent="0" algn="l">
              <a:buNone/>
            </a:pPr>
            <a:r>
              <a:rPr lang="en-US" sz="9600" b="1" dirty="0">
                <a:solidFill>
                  <a:srgbClr val="7F0055"/>
                </a:solidFill>
                <a:latin typeface="Consolas" panose="020B0609020204030204" pitchFamily="49" charset="0"/>
              </a:rPr>
              <a:t>public</a:t>
            </a:r>
            <a:r>
              <a:rPr lang="en-US" sz="9600" b="1" dirty="0">
                <a:solidFill>
                  <a:srgbClr val="000000"/>
                </a:solidFill>
                <a:latin typeface="Consolas" panose="020B0609020204030204" pitchFamily="49" charset="0"/>
              </a:rPr>
              <a:t> </a:t>
            </a:r>
            <a:r>
              <a:rPr lang="en-US" sz="9600" b="1" dirty="0">
                <a:solidFill>
                  <a:srgbClr val="7F0055"/>
                </a:solidFill>
                <a:latin typeface="Consolas" panose="020B0609020204030204" pitchFamily="49" charset="0"/>
              </a:rPr>
              <a:t>int</a:t>
            </a:r>
            <a:r>
              <a:rPr lang="en-US" sz="9600" b="1" dirty="0">
                <a:solidFill>
                  <a:srgbClr val="000000"/>
                </a:solidFill>
                <a:latin typeface="Consolas" panose="020B0609020204030204" pitchFamily="49" charset="0"/>
              </a:rPr>
              <a:t> </a:t>
            </a:r>
            <a:r>
              <a:rPr lang="en-US" sz="9600" b="1" dirty="0" err="1">
                <a:solidFill>
                  <a:srgbClr val="000000"/>
                </a:solidFill>
                <a:latin typeface="Consolas" panose="020B0609020204030204" pitchFamily="49" charset="0"/>
              </a:rPr>
              <a:t>findMax</a:t>
            </a:r>
            <a:r>
              <a:rPr lang="en-US" sz="9600" b="1" dirty="0">
                <a:solidFill>
                  <a:srgbClr val="000000"/>
                </a:solidFill>
                <a:latin typeface="Consolas" panose="020B0609020204030204" pitchFamily="49" charset="0"/>
              </a:rPr>
              <a:t>() { </a:t>
            </a:r>
          </a:p>
          <a:p>
            <a:pPr marL="0" indent="0" algn="l">
              <a:buNone/>
            </a:pPr>
            <a:r>
              <a:rPr lang="en-US" sz="9600" b="1" dirty="0">
                <a:solidFill>
                  <a:srgbClr val="7F0055"/>
                </a:solidFill>
                <a:latin typeface="Consolas" panose="020B0609020204030204" pitchFamily="49" charset="0"/>
              </a:rPr>
              <a:t>return</a:t>
            </a:r>
            <a:r>
              <a:rPr lang="en-US" sz="9600" b="1" dirty="0">
                <a:solidFill>
                  <a:srgbClr val="000000"/>
                </a:solidFill>
                <a:latin typeface="Consolas" panose="020B0609020204030204" pitchFamily="49" charset="0"/>
              </a:rPr>
              <a:t> </a:t>
            </a:r>
            <a:r>
              <a:rPr lang="en-US" sz="9600" b="1" dirty="0" err="1">
                <a:solidFill>
                  <a:srgbClr val="000000"/>
                </a:solidFill>
                <a:latin typeface="Consolas" panose="020B0609020204030204" pitchFamily="49" charset="0"/>
              </a:rPr>
              <a:t>Arrays.</a:t>
            </a:r>
            <a:r>
              <a:rPr lang="en-US" sz="9600" b="1" i="1" dirty="0" err="1">
                <a:solidFill>
                  <a:srgbClr val="000000"/>
                </a:solidFill>
                <a:latin typeface="Consolas" panose="020B0609020204030204" pitchFamily="49" charset="0"/>
              </a:rPr>
              <a:t>stream</a:t>
            </a:r>
            <a:r>
              <a:rPr lang="en-US" sz="9600" b="1" i="1" dirty="0">
                <a:solidFill>
                  <a:srgbClr val="000000"/>
                </a:solidFill>
                <a:latin typeface="Consolas" panose="020B0609020204030204" pitchFamily="49" charset="0"/>
              </a:rPr>
              <a:t>(</a:t>
            </a:r>
            <a:r>
              <a:rPr lang="en-US" sz="9600" b="1" i="1" dirty="0" err="1">
                <a:solidFill>
                  <a:srgbClr val="0000C0"/>
                </a:solidFill>
                <a:latin typeface="Consolas" panose="020B0609020204030204" pitchFamily="49" charset="0"/>
              </a:rPr>
              <a:t>dataService</a:t>
            </a:r>
            <a:r>
              <a:rPr lang="en-US" sz="9600" b="1" i="1" dirty="0" err="1">
                <a:solidFill>
                  <a:srgbClr val="000000"/>
                </a:solidFill>
                <a:latin typeface="Consolas" panose="020B0609020204030204" pitchFamily="49" charset="0"/>
              </a:rPr>
              <a:t>.retrieveData</a:t>
            </a:r>
            <a:r>
              <a:rPr lang="en-US" sz="9600" b="1" i="1" dirty="0">
                <a:solidFill>
                  <a:srgbClr val="000000"/>
                </a:solidFill>
                <a:latin typeface="Consolas" panose="020B0609020204030204" pitchFamily="49" charset="0"/>
              </a:rPr>
              <a:t>()).max().</a:t>
            </a:r>
            <a:r>
              <a:rPr lang="en-US" sz="9600" b="1" i="1" dirty="0" err="1">
                <a:solidFill>
                  <a:srgbClr val="000000"/>
                </a:solidFill>
                <a:latin typeface="Consolas" panose="020B0609020204030204" pitchFamily="49" charset="0"/>
              </a:rPr>
              <a:t>orElse</a:t>
            </a:r>
            <a:r>
              <a:rPr lang="en-US" sz="9600" b="1" i="1" dirty="0">
                <a:solidFill>
                  <a:srgbClr val="000000"/>
                </a:solidFill>
                <a:latin typeface="Consolas" panose="020B0609020204030204" pitchFamily="49" charset="0"/>
              </a:rPr>
              <a:t>(0);}</a:t>
            </a:r>
            <a:r>
              <a:rPr lang="en-US" sz="9600"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281375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DA227-3D3E-ABDB-116A-374335A16E88}"/>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C532C2B4-A669-96F0-3746-633B49858D1A}"/>
              </a:ext>
            </a:extLst>
          </p:cNvPr>
          <p:cNvSpPr>
            <a:spLocks noGrp="1"/>
          </p:cNvSpPr>
          <p:nvPr>
            <p:ph idx="1"/>
          </p:nvPr>
        </p:nvSpPr>
        <p:spPr/>
        <p:txBody>
          <a:bodyPr/>
          <a:lstStyle/>
          <a:p>
            <a:r>
              <a:rPr lang="en-US" dirty="0"/>
              <a:t>Terminology:-Dependency Injection, IOC, Auto wiring, Auto configuration, Starter Projects.</a:t>
            </a:r>
          </a:p>
          <a:p>
            <a:r>
              <a:rPr lang="en-US" dirty="0"/>
              <a:t>Application :- Web app, REST API, Full Stack </a:t>
            </a:r>
          </a:p>
          <a:p>
            <a:r>
              <a:rPr lang="en-US" dirty="0"/>
              <a:t>Variety of other framework, tool and platform integrations: Maven, Spring Data, JPA, Hibernate, Docker and Cloud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47CCBA76-E19E-6068-4E20-F3BFD1CE63B4}"/>
                  </a:ext>
                </a:extLst>
              </p14:cNvPr>
              <p14:cNvContentPartPr/>
              <p14:nvPr/>
            </p14:nvContentPartPr>
            <p14:xfrm>
              <a:off x="5280120" y="1032120"/>
              <a:ext cx="3285360" cy="1414440"/>
            </p14:xfrm>
          </p:contentPart>
        </mc:Choice>
        <mc:Fallback xmlns="">
          <p:pic>
            <p:nvPicPr>
              <p:cNvPr id="4" name="Ink 3">
                <a:extLst>
                  <a:ext uri="{FF2B5EF4-FFF2-40B4-BE49-F238E27FC236}">
                    <a16:creationId xmlns:a16="http://schemas.microsoft.com/office/drawing/2014/main" id="{47CCBA76-E19E-6068-4E20-F3BFD1CE63B4}"/>
                  </a:ext>
                </a:extLst>
              </p:cNvPr>
              <p:cNvPicPr/>
              <p:nvPr/>
            </p:nvPicPr>
            <p:blipFill>
              <a:blip r:embed="rId3"/>
              <a:stretch>
                <a:fillRect/>
              </a:stretch>
            </p:blipFill>
            <p:spPr>
              <a:xfrm>
                <a:off x="5270760" y="1022760"/>
                <a:ext cx="3304080" cy="1433160"/>
              </a:xfrm>
              <a:prstGeom prst="rect">
                <a:avLst/>
              </a:prstGeom>
            </p:spPr>
          </p:pic>
        </mc:Fallback>
      </mc:AlternateContent>
    </p:spTree>
    <p:extLst>
      <p:ext uri="{BB962C8B-B14F-4D97-AF65-F5344CB8AC3E}">
        <p14:creationId xmlns:p14="http://schemas.microsoft.com/office/powerpoint/2010/main" val="3115518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60C3-17E4-37DC-3E16-C7A6F2295F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6F1D4E-6858-C6EC-509A-53E3A44DBC73}"/>
              </a:ext>
            </a:extLst>
          </p:cNvPr>
          <p:cNvSpPr>
            <a:spLocks noGrp="1"/>
          </p:cNvSpPr>
          <p:nvPr>
            <p:ph sz="half" idx="1"/>
          </p:nvPr>
        </p:nvSpPr>
        <p:spPr/>
        <p:txBody>
          <a:bodyPr>
            <a:normAutofit fontScale="85000" lnSpcReduction="20000"/>
          </a:bodyPr>
          <a:lstStyle/>
          <a:p>
            <a:pPr marL="0" indent="0" algn="l">
              <a:buNone/>
            </a:pPr>
            <a:r>
              <a:rPr lang="en-US" sz="2800" dirty="0">
                <a:solidFill>
                  <a:srgbClr val="646464"/>
                </a:solidFill>
                <a:latin typeface="Consolas" panose="020B0609020204030204" pitchFamily="49" charset="0"/>
              </a:rPr>
              <a:t>@Component</a:t>
            </a:r>
          </a:p>
          <a:p>
            <a:pPr marL="0" indent="0" algn="l">
              <a:buNone/>
            </a:pPr>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class</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MongoDbDataService</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implements</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DataService</a:t>
            </a:r>
            <a:r>
              <a:rPr lang="en-US" sz="2800" b="1" dirty="0">
                <a:solidFill>
                  <a:srgbClr val="000000"/>
                </a:solidFill>
                <a:latin typeface="Consolas" panose="020B0609020204030204" pitchFamily="49" charset="0"/>
              </a:rPr>
              <a:t> {</a:t>
            </a:r>
          </a:p>
          <a:p>
            <a:pPr marL="0" indent="0" algn="l">
              <a:buNone/>
            </a:pPr>
            <a:r>
              <a:rPr lang="en-US" sz="2800" b="1" dirty="0">
                <a:solidFill>
                  <a:srgbClr val="7F0055"/>
                </a:solidFill>
                <a:latin typeface="Consolas" panose="020B0609020204030204" pitchFamily="49" charset="0"/>
              </a:rPr>
              <a:t>public</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int</a:t>
            </a:r>
            <a:r>
              <a:rPr lang="en-US" sz="2800" b="1" dirty="0">
                <a:solidFill>
                  <a:srgbClr val="000000"/>
                </a:solidFill>
                <a:latin typeface="Consolas" panose="020B0609020204030204" pitchFamily="49" charset="0"/>
              </a:rPr>
              <a:t>[] </a:t>
            </a:r>
            <a:r>
              <a:rPr lang="en-US" sz="2800" b="1" dirty="0" err="1">
                <a:solidFill>
                  <a:srgbClr val="000000"/>
                </a:solidFill>
                <a:latin typeface="Consolas" panose="020B0609020204030204" pitchFamily="49" charset="0"/>
              </a:rPr>
              <a:t>retrieveData</a:t>
            </a:r>
            <a:r>
              <a:rPr lang="en-US" sz="2800" b="1" dirty="0">
                <a:solidFill>
                  <a:srgbClr val="000000"/>
                </a:solidFill>
                <a:latin typeface="Consolas" panose="020B0609020204030204" pitchFamily="49" charset="0"/>
              </a:rPr>
              <a:t>() {</a:t>
            </a:r>
          </a:p>
          <a:p>
            <a:pPr marL="0" indent="0" algn="l">
              <a:buNone/>
            </a:pPr>
            <a:r>
              <a:rPr lang="en-US" sz="2800" b="1" dirty="0">
                <a:solidFill>
                  <a:srgbClr val="7F0055"/>
                </a:solidFill>
                <a:latin typeface="Consolas" panose="020B0609020204030204" pitchFamily="49" charset="0"/>
              </a:rPr>
              <a:t>return</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new</a:t>
            </a:r>
            <a:r>
              <a:rPr lang="en-US" sz="2800" b="1" dirty="0">
                <a:solidFill>
                  <a:srgbClr val="000000"/>
                </a:solidFill>
                <a:latin typeface="Consolas" panose="020B0609020204030204" pitchFamily="49" charset="0"/>
              </a:rPr>
              <a:t> </a:t>
            </a:r>
            <a:r>
              <a:rPr lang="en-US" sz="2800" b="1" dirty="0">
                <a:solidFill>
                  <a:srgbClr val="7F0055"/>
                </a:solidFill>
                <a:latin typeface="Consolas" panose="020B0609020204030204" pitchFamily="49" charset="0"/>
              </a:rPr>
              <a:t>int</a:t>
            </a:r>
            <a:r>
              <a:rPr lang="en-US" sz="2800" b="1" dirty="0">
                <a:solidFill>
                  <a:srgbClr val="000000"/>
                </a:solidFill>
                <a:latin typeface="Consolas" panose="020B0609020204030204" pitchFamily="49" charset="0"/>
              </a:rPr>
              <a:t> [] {1,2,3,4,5,6,7,8,9};</a:t>
            </a:r>
          </a:p>
          <a:p>
            <a:pPr marL="0" indent="0" algn="l">
              <a:buNone/>
            </a:pPr>
            <a:r>
              <a:rPr lang="en-US" sz="2800" dirty="0">
                <a:solidFill>
                  <a:srgbClr val="000000"/>
                </a:solidFill>
                <a:latin typeface="Consolas" panose="020B0609020204030204" pitchFamily="49" charset="0"/>
              </a:rPr>
              <a:t>}</a:t>
            </a:r>
          </a:p>
          <a:p>
            <a:pPr marL="0" indent="0" algn="l">
              <a:buNone/>
            </a:pPr>
            <a:endParaRPr lang="en-US" sz="2800" dirty="0">
              <a:latin typeface="Consolas" panose="020B0609020204030204" pitchFamily="49" charset="0"/>
            </a:endParaRPr>
          </a:p>
          <a:p>
            <a:pPr marL="0" indent="0" algn="l">
              <a:buNone/>
            </a:pPr>
            <a:r>
              <a:rPr lang="en-US" sz="2800" dirty="0">
                <a:solidFill>
                  <a:srgbClr val="000000"/>
                </a:solidFill>
                <a:latin typeface="Consolas" panose="020B0609020204030204" pitchFamily="49" charset="0"/>
              </a:rPr>
              <a:t>}</a:t>
            </a:r>
          </a:p>
          <a:p>
            <a:endParaRPr lang="en-US" dirty="0"/>
          </a:p>
        </p:txBody>
      </p:sp>
      <p:sp>
        <p:nvSpPr>
          <p:cNvPr id="4" name="Content Placeholder 3">
            <a:extLst>
              <a:ext uri="{FF2B5EF4-FFF2-40B4-BE49-F238E27FC236}">
                <a16:creationId xmlns:a16="http://schemas.microsoft.com/office/drawing/2014/main" id="{8CB2BE37-A9A0-05D3-D2B0-19A6804FF0F5}"/>
              </a:ext>
            </a:extLst>
          </p:cNvPr>
          <p:cNvSpPr>
            <a:spLocks noGrp="1"/>
          </p:cNvSpPr>
          <p:nvPr>
            <p:ph sz="half" idx="2"/>
          </p:nvPr>
        </p:nvSpPr>
        <p:spPr/>
        <p:txBody>
          <a:bodyPr>
            <a:normAutofit fontScale="85000" lnSpcReduction="20000"/>
          </a:bodyPr>
          <a:lstStyle/>
          <a:p>
            <a:pPr marL="0" indent="0" algn="l">
              <a:buNone/>
            </a:pPr>
            <a:r>
              <a:rPr lang="en-US" sz="2600" dirty="0">
                <a:solidFill>
                  <a:srgbClr val="646464"/>
                </a:solidFill>
                <a:latin typeface="Consolas" panose="020B0609020204030204" pitchFamily="49" charset="0"/>
              </a:rPr>
              <a:t>@Component</a:t>
            </a:r>
          </a:p>
          <a:p>
            <a:pPr marL="0" indent="0" algn="l">
              <a:buNone/>
            </a:pPr>
            <a:r>
              <a:rPr lang="en-US" sz="2600" dirty="0">
                <a:solidFill>
                  <a:srgbClr val="646464"/>
                </a:solidFill>
                <a:latin typeface="Consolas" panose="020B0609020204030204" pitchFamily="49" charset="0"/>
              </a:rPr>
              <a:t>@Primary</a:t>
            </a:r>
          </a:p>
          <a:p>
            <a:pPr marL="0" indent="0" algn="l">
              <a:buNone/>
            </a:pPr>
            <a:r>
              <a:rPr lang="en-US" sz="2600" b="1" dirty="0">
                <a:solidFill>
                  <a:srgbClr val="7F0055"/>
                </a:solidFill>
                <a:latin typeface="Consolas" panose="020B0609020204030204" pitchFamily="49" charset="0"/>
              </a:rPr>
              <a:t>public</a:t>
            </a:r>
            <a:r>
              <a:rPr lang="en-US" sz="2600" b="1" dirty="0">
                <a:solidFill>
                  <a:srgbClr val="000000"/>
                </a:solidFill>
                <a:latin typeface="Consolas" panose="020B0609020204030204" pitchFamily="49" charset="0"/>
              </a:rPr>
              <a:t> </a:t>
            </a:r>
            <a:r>
              <a:rPr lang="en-US" sz="2600" b="1" dirty="0">
                <a:solidFill>
                  <a:srgbClr val="7F0055"/>
                </a:solidFill>
                <a:latin typeface="Consolas" panose="020B0609020204030204" pitchFamily="49" charset="0"/>
              </a:rPr>
              <a:t>class</a:t>
            </a:r>
            <a:r>
              <a:rPr lang="en-US" sz="2600" b="1" dirty="0">
                <a:solidFill>
                  <a:srgbClr val="000000"/>
                </a:solidFill>
                <a:latin typeface="Consolas" panose="020B0609020204030204" pitchFamily="49" charset="0"/>
              </a:rPr>
              <a:t> </a:t>
            </a:r>
            <a:r>
              <a:rPr lang="en-US" sz="2600" b="1" dirty="0" err="1">
                <a:solidFill>
                  <a:srgbClr val="000000"/>
                </a:solidFill>
                <a:latin typeface="Consolas" panose="020B0609020204030204" pitchFamily="49" charset="0"/>
              </a:rPr>
              <a:t>MySqlDataService</a:t>
            </a:r>
            <a:r>
              <a:rPr lang="en-US" sz="2600" b="1" dirty="0">
                <a:solidFill>
                  <a:srgbClr val="000000"/>
                </a:solidFill>
                <a:latin typeface="Consolas" panose="020B0609020204030204" pitchFamily="49" charset="0"/>
              </a:rPr>
              <a:t> </a:t>
            </a:r>
            <a:r>
              <a:rPr lang="en-US" sz="2600" b="1" dirty="0">
                <a:solidFill>
                  <a:srgbClr val="7F0055"/>
                </a:solidFill>
                <a:latin typeface="Consolas" panose="020B0609020204030204" pitchFamily="49" charset="0"/>
              </a:rPr>
              <a:t>implements</a:t>
            </a:r>
            <a:r>
              <a:rPr lang="en-US" sz="2600" b="1" dirty="0">
                <a:solidFill>
                  <a:srgbClr val="000000"/>
                </a:solidFill>
                <a:latin typeface="Consolas" panose="020B0609020204030204" pitchFamily="49" charset="0"/>
              </a:rPr>
              <a:t> </a:t>
            </a:r>
            <a:r>
              <a:rPr lang="en-US" sz="2600" b="1" dirty="0" err="1">
                <a:solidFill>
                  <a:srgbClr val="000000"/>
                </a:solidFill>
                <a:latin typeface="Consolas" panose="020B0609020204030204" pitchFamily="49" charset="0"/>
              </a:rPr>
              <a:t>DataService</a:t>
            </a:r>
            <a:r>
              <a:rPr lang="en-US" sz="2600" b="1" dirty="0">
                <a:solidFill>
                  <a:srgbClr val="000000"/>
                </a:solidFill>
                <a:latin typeface="Consolas" panose="020B0609020204030204" pitchFamily="49" charset="0"/>
              </a:rPr>
              <a:t> {</a:t>
            </a:r>
          </a:p>
          <a:p>
            <a:pPr marL="0" indent="0" algn="l">
              <a:buNone/>
            </a:pPr>
            <a:r>
              <a:rPr lang="en-US" sz="2600" b="1" dirty="0">
                <a:solidFill>
                  <a:srgbClr val="7F0055"/>
                </a:solidFill>
                <a:latin typeface="Consolas" panose="020B0609020204030204" pitchFamily="49" charset="0"/>
              </a:rPr>
              <a:t>public</a:t>
            </a:r>
            <a:r>
              <a:rPr lang="en-US" sz="2600" b="1" dirty="0">
                <a:solidFill>
                  <a:srgbClr val="000000"/>
                </a:solidFill>
                <a:latin typeface="Consolas" panose="020B0609020204030204" pitchFamily="49" charset="0"/>
              </a:rPr>
              <a:t> </a:t>
            </a:r>
            <a:r>
              <a:rPr lang="en-US" sz="2600" b="1" dirty="0">
                <a:solidFill>
                  <a:srgbClr val="7F0055"/>
                </a:solidFill>
                <a:latin typeface="Consolas" panose="020B0609020204030204" pitchFamily="49" charset="0"/>
              </a:rPr>
              <a:t>int</a:t>
            </a:r>
            <a:r>
              <a:rPr lang="en-US" sz="2600" b="1" dirty="0">
                <a:solidFill>
                  <a:srgbClr val="000000"/>
                </a:solidFill>
                <a:latin typeface="Consolas" panose="020B0609020204030204" pitchFamily="49" charset="0"/>
              </a:rPr>
              <a:t>[] </a:t>
            </a:r>
            <a:r>
              <a:rPr lang="en-US" sz="2600" b="1" dirty="0" err="1">
                <a:solidFill>
                  <a:srgbClr val="000000"/>
                </a:solidFill>
                <a:latin typeface="Consolas" panose="020B0609020204030204" pitchFamily="49" charset="0"/>
              </a:rPr>
              <a:t>retrieveData</a:t>
            </a:r>
            <a:r>
              <a:rPr lang="en-US" sz="2600" b="1" dirty="0">
                <a:solidFill>
                  <a:srgbClr val="000000"/>
                </a:solidFill>
                <a:latin typeface="Consolas" panose="020B0609020204030204" pitchFamily="49" charset="0"/>
              </a:rPr>
              <a:t>() {</a:t>
            </a:r>
          </a:p>
          <a:p>
            <a:pPr marL="0" indent="0" algn="l">
              <a:buNone/>
            </a:pPr>
            <a:r>
              <a:rPr lang="en-US" sz="2600" b="1" dirty="0">
                <a:solidFill>
                  <a:srgbClr val="7F0055"/>
                </a:solidFill>
                <a:latin typeface="Consolas" panose="020B0609020204030204" pitchFamily="49" charset="0"/>
              </a:rPr>
              <a:t>return</a:t>
            </a:r>
            <a:r>
              <a:rPr lang="en-US" sz="2600" b="1" dirty="0">
                <a:solidFill>
                  <a:srgbClr val="000000"/>
                </a:solidFill>
                <a:latin typeface="Consolas" panose="020B0609020204030204" pitchFamily="49" charset="0"/>
              </a:rPr>
              <a:t> </a:t>
            </a:r>
            <a:r>
              <a:rPr lang="en-US" sz="2600" b="1" dirty="0">
                <a:solidFill>
                  <a:srgbClr val="7F0055"/>
                </a:solidFill>
                <a:latin typeface="Consolas" panose="020B0609020204030204" pitchFamily="49" charset="0"/>
              </a:rPr>
              <a:t>new</a:t>
            </a:r>
            <a:r>
              <a:rPr lang="en-US" sz="2600" b="1" dirty="0">
                <a:solidFill>
                  <a:srgbClr val="000000"/>
                </a:solidFill>
                <a:latin typeface="Consolas" panose="020B0609020204030204" pitchFamily="49" charset="0"/>
              </a:rPr>
              <a:t> </a:t>
            </a:r>
            <a:r>
              <a:rPr lang="en-US" sz="2600" b="1" dirty="0">
                <a:solidFill>
                  <a:srgbClr val="7F0055"/>
                </a:solidFill>
                <a:latin typeface="Consolas" panose="020B0609020204030204" pitchFamily="49" charset="0"/>
              </a:rPr>
              <a:t>int</a:t>
            </a:r>
            <a:r>
              <a:rPr lang="en-US" sz="2600" b="1" dirty="0">
                <a:solidFill>
                  <a:srgbClr val="000000"/>
                </a:solidFill>
                <a:latin typeface="Consolas" panose="020B0609020204030204" pitchFamily="49" charset="0"/>
              </a:rPr>
              <a:t> [] {11,22,33,44,55,66,77,88,99};</a:t>
            </a:r>
          </a:p>
          <a:p>
            <a:pPr marL="0" indent="0" algn="l">
              <a:buNone/>
            </a:pPr>
            <a:r>
              <a:rPr lang="en-US" sz="2600" dirty="0">
                <a:solidFill>
                  <a:srgbClr val="000000"/>
                </a:solidFill>
                <a:latin typeface="Consolas" panose="020B0609020204030204" pitchFamily="49" charset="0"/>
              </a:rPr>
              <a:t>}</a:t>
            </a:r>
          </a:p>
          <a:p>
            <a:pPr marL="0" indent="0" algn="l">
              <a:buNone/>
            </a:pPr>
            <a:endParaRPr lang="en-US" sz="2600" dirty="0">
              <a:latin typeface="Consolas" panose="020B0609020204030204" pitchFamily="49" charset="0"/>
            </a:endParaRPr>
          </a:p>
          <a:p>
            <a:pPr marL="0" indent="0" algn="l">
              <a:buNone/>
            </a:pPr>
            <a:r>
              <a:rPr lang="en-US" sz="2600"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3490316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BCD662-0C81-8A19-6846-D813C396E4E8}"/>
              </a:ext>
            </a:extLst>
          </p:cNvPr>
          <p:cNvSpPr>
            <a:spLocks noGrp="1"/>
          </p:cNvSpPr>
          <p:nvPr>
            <p:ph type="title"/>
          </p:nvPr>
        </p:nvSpPr>
        <p:spPr>
          <a:xfrm>
            <a:off x="677333" y="323557"/>
            <a:ext cx="10168857" cy="1195753"/>
          </a:xfrm>
        </p:spPr>
        <p:txBody>
          <a:bodyPr>
            <a:normAutofit fontScale="90000"/>
          </a:bodyPr>
          <a:lstStyle/>
          <a:p>
            <a:r>
              <a:rPr lang="en-US" b="1" dirty="0"/>
              <a:t>Exploring Lazy Initialization of Spring Beans</a:t>
            </a:r>
          </a:p>
        </p:txBody>
      </p:sp>
      <p:sp>
        <p:nvSpPr>
          <p:cNvPr id="6" name="Content Placeholder 5">
            <a:extLst>
              <a:ext uri="{FF2B5EF4-FFF2-40B4-BE49-F238E27FC236}">
                <a16:creationId xmlns:a16="http://schemas.microsoft.com/office/drawing/2014/main" id="{A3751B41-2754-84C8-6C8E-271E7DA77F16}"/>
              </a:ext>
            </a:extLst>
          </p:cNvPr>
          <p:cNvSpPr>
            <a:spLocks noGrp="1"/>
          </p:cNvSpPr>
          <p:nvPr>
            <p:ph idx="1"/>
          </p:nvPr>
        </p:nvSpPr>
        <p:spPr>
          <a:xfrm>
            <a:off x="838200" y="1519310"/>
            <a:ext cx="10515600" cy="4867421"/>
          </a:xfrm>
        </p:spPr>
        <p:txBody>
          <a:bodyPr>
            <a:noAutofit/>
          </a:bodyPr>
          <a:lstStyle/>
          <a:p>
            <a:r>
              <a:rPr lang="en-US" sz="2800" dirty="0"/>
              <a:t>Default initialization for Spring Beans: </a:t>
            </a:r>
          </a:p>
          <a:p>
            <a:r>
              <a:rPr lang="en-US" sz="2800"/>
              <a:t>Eager </a:t>
            </a:r>
            <a:r>
              <a:rPr lang="en-US" sz="2800" dirty="0"/>
              <a:t>initialization is recommended: </a:t>
            </a:r>
          </a:p>
          <a:p>
            <a:pPr lvl="1"/>
            <a:r>
              <a:rPr lang="en-US" sz="2400" dirty="0"/>
              <a:t>Errors in the configuration are discovered immediately at application startup </a:t>
            </a:r>
          </a:p>
          <a:p>
            <a:r>
              <a:rPr lang="en-US" sz="2800" dirty="0"/>
              <a:t>However, you can configure beans to be lazily initialized using Lazy annotation: </a:t>
            </a:r>
          </a:p>
          <a:p>
            <a:pPr lvl="1"/>
            <a:r>
              <a:rPr lang="en-US" sz="2400" dirty="0"/>
              <a:t>NOT recommended (AND) Not frequently used </a:t>
            </a:r>
          </a:p>
          <a:p>
            <a:r>
              <a:rPr lang="en-US" sz="2800" dirty="0"/>
              <a:t>Lazy annotation: </a:t>
            </a:r>
          </a:p>
          <a:p>
            <a:pPr lvl="1"/>
            <a:r>
              <a:rPr lang="en-US" sz="2400" dirty="0"/>
              <a:t>Can be used almost everywhere @Component and @Bean are used </a:t>
            </a:r>
          </a:p>
          <a:p>
            <a:pPr lvl="1"/>
            <a:r>
              <a:rPr lang="en-US" sz="2400" dirty="0"/>
              <a:t>Lazy-resolution proxy will be injected instead of actual dependency </a:t>
            </a:r>
          </a:p>
          <a:p>
            <a:pPr lvl="1"/>
            <a:r>
              <a:rPr lang="en-US" sz="2400" dirty="0"/>
              <a:t>Can be used on Configuration (@Configuration) class: </a:t>
            </a:r>
          </a:p>
          <a:p>
            <a:pPr lvl="2"/>
            <a:r>
              <a:rPr lang="en-US" sz="1800" dirty="0"/>
              <a:t>All @Bean methods within the @Configuration will be lazily initialized</a:t>
            </a:r>
          </a:p>
        </p:txBody>
      </p:sp>
    </p:spTree>
    <p:extLst>
      <p:ext uri="{BB962C8B-B14F-4D97-AF65-F5344CB8AC3E}">
        <p14:creationId xmlns:p14="http://schemas.microsoft.com/office/powerpoint/2010/main" val="15924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fade">
                                      <p:cBhvr>
                                        <p:cTn id="28" dur="500"/>
                                        <p:tgtEl>
                                          <p:spTgt spid="6">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fade">
                                      <p:cBhvr>
                                        <p:cTn id="37" dur="500"/>
                                        <p:tgtEl>
                                          <p:spTgt spid="6">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9" end="9"/>
                                            </p:txEl>
                                          </p:spTgt>
                                        </p:tgtEl>
                                        <p:attrNameLst>
                                          <p:attrName>style.visibility</p:attrName>
                                        </p:attrNameLst>
                                      </p:cBhvr>
                                      <p:to>
                                        <p:strVal val="visible"/>
                                      </p:to>
                                    </p:set>
                                    <p:animEffect transition="in" filter="fade">
                                      <p:cBhvr>
                                        <p:cTn id="40"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A753-B252-EA87-EEE6-1DECF2EB574F}"/>
              </a:ext>
            </a:extLst>
          </p:cNvPr>
          <p:cNvSpPr>
            <a:spLocks noGrp="1"/>
          </p:cNvSpPr>
          <p:nvPr>
            <p:ph type="title"/>
          </p:nvPr>
        </p:nvSpPr>
        <p:spPr/>
        <p:txBody>
          <a:bodyPr/>
          <a:lstStyle/>
          <a:p>
            <a:r>
              <a:rPr lang="en-US" dirty="0"/>
              <a:t>Comparing Lazy Initialization vs Eager Initialization</a:t>
            </a:r>
          </a:p>
        </p:txBody>
      </p:sp>
      <p:graphicFrame>
        <p:nvGraphicFramePr>
          <p:cNvPr id="4" name="Content Placeholder 3">
            <a:extLst>
              <a:ext uri="{FF2B5EF4-FFF2-40B4-BE49-F238E27FC236}">
                <a16:creationId xmlns:a16="http://schemas.microsoft.com/office/drawing/2014/main" id="{88E3EF9A-A2E8-2C59-98E5-4502358889B9}"/>
              </a:ext>
            </a:extLst>
          </p:cNvPr>
          <p:cNvGraphicFramePr>
            <a:graphicFrameLocks noGrp="1"/>
          </p:cNvGraphicFramePr>
          <p:nvPr>
            <p:ph idx="1"/>
            <p:extLst>
              <p:ext uri="{D42A27DB-BD31-4B8C-83A1-F6EECF244321}">
                <p14:modId xmlns:p14="http://schemas.microsoft.com/office/powerpoint/2010/main" val="903084736"/>
              </p:ext>
            </p:extLst>
          </p:nvPr>
        </p:nvGraphicFramePr>
        <p:xfrm>
          <a:off x="838200" y="1690687"/>
          <a:ext cx="10781714" cy="5169919"/>
        </p:xfrm>
        <a:graphic>
          <a:graphicData uri="http://schemas.openxmlformats.org/drawingml/2006/table">
            <a:tbl>
              <a:tblPr>
                <a:tableStyleId>{5C22544A-7EE6-4342-B048-85BDC9FD1C3A}</a:tableStyleId>
              </a:tblPr>
              <a:tblGrid>
                <a:gridCol w="2360494">
                  <a:extLst>
                    <a:ext uri="{9D8B030D-6E8A-4147-A177-3AD203B41FA5}">
                      <a16:colId xmlns:a16="http://schemas.microsoft.com/office/drawing/2014/main" val="4125186332"/>
                    </a:ext>
                  </a:extLst>
                </a:gridCol>
                <a:gridCol w="3126059">
                  <a:extLst>
                    <a:ext uri="{9D8B030D-6E8A-4147-A177-3AD203B41FA5}">
                      <a16:colId xmlns:a16="http://schemas.microsoft.com/office/drawing/2014/main" val="3260385907"/>
                    </a:ext>
                  </a:extLst>
                </a:gridCol>
                <a:gridCol w="5295161">
                  <a:extLst>
                    <a:ext uri="{9D8B030D-6E8A-4147-A177-3AD203B41FA5}">
                      <a16:colId xmlns:a16="http://schemas.microsoft.com/office/drawing/2014/main" val="2176005184"/>
                    </a:ext>
                  </a:extLst>
                </a:gridCol>
              </a:tblGrid>
              <a:tr h="282482">
                <a:tc>
                  <a:txBody>
                    <a:bodyPr/>
                    <a:lstStyle/>
                    <a:p>
                      <a:pPr algn="ctr" fontAlgn="ctr"/>
                      <a:r>
                        <a:rPr lang="en-US" sz="2400" b="1" u="none" strike="noStrike" dirty="0">
                          <a:effectLst/>
                        </a:rPr>
                        <a:t>Heading</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400" b="1" u="none" strike="noStrike" dirty="0">
                          <a:effectLst/>
                        </a:rPr>
                        <a:t>Lazy Initialization</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400" b="1" u="none" strike="noStrike" dirty="0">
                          <a:effectLst/>
                        </a:rPr>
                        <a:t>Eager Initialization</a:t>
                      </a:r>
                      <a:endParaRPr lang="en-US" sz="2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01942710"/>
                  </a:ext>
                </a:extLst>
              </a:tr>
              <a:tr h="1129926">
                <a:tc>
                  <a:txBody>
                    <a:bodyPr/>
                    <a:lstStyle/>
                    <a:p>
                      <a:pPr algn="ctr" fontAlgn="ctr"/>
                      <a:r>
                        <a:rPr lang="en-US" sz="2000" b="1" u="none" strike="noStrike" dirty="0">
                          <a:effectLst/>
                        </a:rPr>
                        <a:t>Initialization time</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Bean initialized when it is first made use of in the application</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Bean initialized at startup of the application</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21031086"/>
                  </a:ext>
                </a:extLst>
              </a:tr>
              <a:tr h="282482">
                <a:tc>
                  <a:txBody>
                    <a:bodyPr/>
                    <a:lstStyle/>
                    <a:p>
                      <a:pPr algn="ctr" fontAlgn="ctr"/>
                      <a:r>
                        <a:rPr lang="en-US" sz="2000" b="1" u="none" strike="noStrike">
                          <a:effectLst/>
                        </a:rPr>
                        <a:t>Default</a:t>
                      </a:r>
                      <a:endParaRPr lang="en-US" sz="20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NOT Default</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Default</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29020095"/>
                  </a:ext>
                </a:extLst>
              </a:tr>
              <a:tr h="667882">
                <a:tc>
                  <a:txBody>
                    <a:bodyPr/>
                    <a:lstStyle/>
                    <a:p>
                      <a:pPr algn="ctr" fontAlgn="ctr"/>
                      <a:r>
                        <a:rPr lang="en-US" sz="2000" b="1" u="none" strike="noStrike" dirty="0">
                          <a:effectLst/>
                        </a:rPr>
                        <a:t>Code Snippet</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@Lazy OR @Lazy(value=true)</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@Lazy(value=false) OR (Absence of @Lazy)</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46251834"/>
                  </a:ext>
                </a:extLst>
              </a:tr>
              <a:tr h="1129926">
                <a:tc>
                  <a:txBody>
                    <a:bodyPr/>
                    <a:lstStyle/>
                    <a:p>
                      <a:pPr algn="ctr" fontAlgn="ctr"/>
                      <a:r>
                        <a:rPr lang="en-US" sz="2000" b="1" u="none" strike="noStrike" dirty="0">
                          <a:effectLst/>
                        </a:rPr>
                        <a:t>What happens if there are errors in initializing?</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Errors will result in runtime exceptions</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Errors will prevent application from starting up</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78379439"/>
                  </a:ext>
                </a:extLst>
              </a:tr>
              <a:tr h="282482">
                <a:tc>
                  <a:txBody>
                    <a:bodyPr/>
                    <a:lstStyle/>
                    <a:p>
                      <a:pPr algn="ctr" fontAlgn="ctr"/>
                      <a:r>
                        <a:rPr lang="en-US" sz="2000" b="1" u="none" strike="noStrike" dirty="0">
                          <a:effectLst/>
                        </a:rPr>
                        <a:t>Usage</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Rarely used</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Very frequently used</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1376768"/>
                  </a:ext>
                </a:extLst>
              </a:tr>
              <a:tr h="564963">
                <a:tc>
                  <a:txBody>
                    <a:bodyPr/>
                    <a:lstStyle/>
                    <a:p>
                      <a:pPr algn="ctr" fontAlgn="ctr"/>
                      <a:r>
                        <a:rPr lang="en-US" sz="2000" b="1" u="none" strike="noStrike" dirty="0">
                          <a:effectLst/>
                        </a:rPr>
                        <a:t>Memory Consumption</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Less (until bean is initialized)</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All beans are initialized at startup</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25294013"/>
                  </a:ext>
                </a:extLst>
              </a:tr>
              <a:tr h="564963">
                <a:tc>
                  <a:txBody>
                    <a:bodyPr/>
                    <a:lstStyle/>
                    <a:p>
                      <a:pPr algn="ctr" fontAlgn="ctr"/>
                      <a:r>
                        <a:rPr lang="en-US" sz="2000" b="1" u="none" strike="noStrike" dirty="0">
                          <a:effectLst/>
                        </a:rPr>
                        <a:t>Recommended Scenario</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Beans very rarely used in your app</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a:effectLst/>
                        </a:rPr>
                        <a:t>Most of your beans</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57501522"/>
                  </a:ext>
                </a:extLst>
              </a:tr>
            </a:tbl>
          </a:graphicData>
        </a:graphic>
      </p:graphicFrame>
    </p:spTree>
    <p:extLst>
      <p:ext uri="{BB962C8B-B14F-4D97-AF65-F5344CB8AC3E}">
        <p14:creationId xmlns:p14="http://schemas.microsoft.com/office/powerpoint/2010/main" val="310092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2AF1-F196-B835-B990-97EADDF5D36D}"/>
              </a:ext>
            </a:extLst>
          </p:cNvPr>
          <p:cNvSpPr>
            <a:spLocks noGrp="1"/>
          </p:cNvSpPr>
          <p:nvPr>
            <p:ph type="title"/>
          </p:nvPr>
        </p:nvSpPr>
        <p:spPr/>
        <p:txBody>
          <a:bodyPr/>
          <a:lstStyle/>
          <a:p>
            <a:r>
              <a:rPr lang="en-US" dirty="0"/>
              <a:t>E.g. @Lazy</a:t>
            </a:r>
          </a:p>
        </p:txBody>
      </p:sp>
      <p:sp>
        <p:nvSpPr>
          <p:cNvPr id="3" name="Content Placeholder 2">
            <a:extLst>
              <a:ext uri="{FF2B5EF4-FFF2-40B4-BE49-F238E27FC236}">
                <a16:creationId xmlns:a16="http://schemas.microsoft.com/office/drawing/2014/main" id="{6E8E46EB-4E80-0BE1-1318-FA7FF9CAA3A5}"/>
              </a:ext>
            </a:extLst>
          </p:cNvPr>
          <p:cNvSpPr>
            <a:spLocks noGrp="1"/>
          </p:cNvSpPr>
          <p:nvPr>
            <p:ph sz="half" idx="1"/>
          </p:nvPr>
        </p:nvSpPr>
        <p:spPr/>
        <p:txBody>
          <a:bodyPr>
            <a:normAutofit fontScale="70000" lnSpcReduction="20000"/>
          </a:bodyPr>
          <a:lstStyle/>
          <a:p>
            <a:pPr marL="0" indent="0" algn="l">
              <a:buNone/>
            </a:pPr>
            <a:r>
              <a:rPr lang="en-US" sz="1800" dirty="0">
                <a:solidFill>
                  <a:srgbClr val="646464"/>
                </a:solidFill>
                <a:latin typeface="Consolas" panose="020B0609020204030204" pitchFamily="49" charset="0"/>
              </a:rPr>
              <a:t>@Configuration</a:t>
            </a:r>
          </a:p>
          <a:p>
            <a:pPr marL="0" indent="0" algn="l">
              <a:buNone/>
            </a:pPr>
            <a:r>
              <a:rPr lang="en-US" sz="1800" dirty="0">
                <a:solidFill>
                  <a:srgbClr val="646464"/>
                </a:solidFill>
                <a:latin typeface="Consolas" panose="020B0609020204030204" pitchFamily="49" charset="0"/>
              </a:rPr>
              <a:t>@ComponentScan</a:t>
            </a: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LazyInitializationExample</a:t>
            </a:r>
            <a:r>
              <a:rPr lang="en-US" sz="1800" b="1" dirty="0">
                <a:solidFill>
                  <a:srgbClr val="000000"/>
                </a:solidFill>
                <a:latin typeface="Consolas" panose="020B0609020204030204" pitchFamily="49" charset="0"/>
              </a:rPr>
              <a:t> {</a:t>
            </a:r>
          </a:p>
          <a:p>
            <a:pPr marL="0" indent="0" algn="l">
              <a:buNone/>
            </a:pP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marL="0" indent="0" algn="l">
              <a:buNone/>
            </a:pP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try</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var</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context</a:t>
            </a:r>
            <a:r>
              <a:rPr lang="en-US" sz="1800" b="1"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AnnotationConfigApplicationContext</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LazyInitializationExample.</a:t>
            </a:r>
            <a:r>
              <a:rPr lang="en-US" sz="1800" b="1" dirty="0" err="1">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Arrays.</a:t>
            </a:r>
            <a:r>
              <a:rPr lang="en-US" sz="1800" i="1" dirty="0" err="1">
                <a:solidFill>
                  <a:srgbClr val="000000"/>
                </a:solidFill>
                <a:latin typeface="Consolas" panose="020B0609020204030204" pitchFamily="49" charset="0"/>
              </a:rPr>
              <a:t>stream</a:t>
            </a:r>
            <a:r>
              <a:rPr lang="en-US" sz="1800" i="1" dirty="0">
                <a:solidFill>
                  <a:srgbClr val="000000"/>
                </a:solidFill>
                <a:latin typeface="Consolas" panose="020B0609020204030204" pitchFamily="49" charset="0"/>
              </a:rPr>
              <a:t>(</a:t>
            </a:r>
            <a:r>
              <a:rPr lang="en-US" sz="1800" i="1" dirty="0" err="1">
                <a:solidFill>
                  <a:srgbClr val="6A3E3E"/>
                </a:solidFill>
                <a:latin typeface="Consolas" panose="020B0609020204030204" pitchFamily="49" charset="0"/>
              </a:rPr>
              <a:t>context</a:t>
            </a:r>
            <a:r>
              <a:rPr lang="en-US" sz="1800" i="1" dirty="0" err="1">
                <a:solidFill>
                  <a:srgbClr val="000000"/>
                </a:solidFill>
                <a:latin typeface="Consolas" panose="020B0609020204030204" pitchFamily="49" charset="0"/>
              </a:rPr>
              <a:t>.getBeanDefinitionNames</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forEach</a:t>
            </a:r>
            <a:r>
              <a:rPr lang="en-US" sz="1800" i="1" dirty="0">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"All set for Lazy Initialization"</a:t>
            </a:r>
            <a:r>
              <a:rPr lang="en-US" sz="1800" b="1" i="1" dirty="0">
                <a:solidFill>
                  <a:srgbClr val="000000"/>
                </a:solidFill>
                <a:latin typeface="Consolas" panose="020B0609020204030204" pitchFamily="49" charset="0"/>
              </a:rPr>
              <a:t>);</a:t>
            </a:r>
          </a:p>
          <a:p>
            <a:pPr marL="0" indent="0" algn="l">
              <a:buNone/>
            </a:pPr>
            <a:r>
              <a:rPr lang="en-US" sz="1800" dirty="0" err="1">
                <a:solidFill>
                  <a:srgbClr val="6A3E3E"/>
                </a:solidFill>
                <a:latin typeface="Consolas" panose="020B0609020204030204" pitchFamily="49" charset="0"/>
              </a:rPr>
              <a:t>context</a:t>
            </a:r>
            <a:r>
              <a:rPr lang="en-US" sz="1800" dirty="0" err="1">
                <a:solidFill>
                  <a:srgbClr val="000000"/>
                </a:solidFill>
                <a:latin typeface="Consolas" panose="020B0609020204030204" pitchFamily="49" charset="0"/>
              </a:rPr>
              <a:t>.getBean</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b="1" dirty="0" err="1">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a:t>
            </a:r>
          </a:p>
          <a:p>
            <a:pPr marL="0" indent="0" algn="l">
              <a:buNone/>
            </a:pPr>
            <a:endParaRPr lang="en-US" sz="1800" dirty="0">
              <a:latin typeface="Consolas" panose="020B0609020204030204" pitchFamily="49" charset="0"/>
            </a:endParaRPr>
          </a:p>
        </p:txBody>
      </p:sp>
      <p:sp>
        <p:nvSpPr>
          <p:cNvPr id="4" name="Content Placeholder 3">
            <a:extLst>
              <a:ext uri="{FF2B5EF4-FFF2-40B4-BE49-F238E27FC236}">
                <a16:creationId xmlns:a16="http://schemas.microsoft.com/office/drawing/2014/main" id="{C5DA2DB4-2515-0A3E-CDFE-E5176D923058}"/>
              </a:ext>
            </a:extLst>
          </p:cNvPr>
          <p:cNvSpPr>
            <a:spLocks noGrp="1"/>
          </p:cNvSpPr>
          <p:nvPr>
            <p:ph sz="half" idx="2"/>
          </p:nvPr>
        </p:nvSpPr>
        <p:spPr/>
        <p:txBody>
          <a:bodyPr>
            <a:normAutofit fontScale="70000" lnSpcReduction="20000"/>
          </a:bodyPr>
          <a:lstStyle/>
          <a:p>
            <a:pPr marL="0" indent="0" algn="l">
              <a:buNone/>
            </a:pPr>
            <a:r>
              <a:rPr lang="en-US" sz="1800" dirty="0">
                <a:solidFill>
                  <a:srgbClr val="646464"/>
                </a:solidFill>
                <a:latin typeface="Consolas" panose="020B0609020204030204" pitchFamily="49" charset="0"/>
              </a:rPr>
              <a:t>@Component</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a:t>
            </a:r>
            <a:r>
              <a:rPr lang="en-US" sz="1800" dirty="0">
                <a:solidFill>
                  <a:srgbClr val="000000"/>
                </a:solidFill>
                <a:latin typeface="Consolas" panose="020B0609020204030204" pitchFamily="49" charset="0"/>
              </a:rPr>
              <a:t>}</a:t>
            </a:r>
          </a:p>
          <a:p>
            <a:pPr marL="0" indent="0" algn="l">
              <a:buNone/>
            </a:pPr>
            <a:r>
              <a:rPr lang="en-US" sz="1800" dirty="0">
                <a:solidFill>
                  <a:srgbClr val="646464"/>
                </a:solidFill>
                <a:latin typeface="Consolas" panose="020B0609020204030204" pitchFamily="49" charset="0"/>
              </a:rPr>
              <a:t>@Component</a:t>
            </a:r>
          </a:p>
          <a:p>
            <a:pPr marL="0" indent="0" algn="l">
              <a:buNone/>
            </a:pPr>
            <a:r>
              <a:rPr lang="en-US" sz="1800" dirty="0">
                <a:solidFill>
                  <a:srgbClr val="646464"/>
                </a:solidFill>
                <a:latin typeface="Consolas" panose="020B0609020204030204" pitchFamily="49" charset="0"/>
              </a:rPr>
              <a:t>@Lazy</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B{</a:t>
            </a:r>
          </a:p>
          <a:p>
            <a:pPr marL="0" indent="0" algn="l">
              <a:buNone/>
            </a:pPr>
            <a:r>
              <a:rPr lang="en-US" sz="1800" dirty="0">
                <a:solidFill>
                  <a:srgbClr val="000000"/>
                </a:solidFill>
                <a:latin typeface="Consolas" panose="020B0609020204030204" pitchFamily="49" charset="0"/>
              </a:rPr>
              <a:t>A </a:t>
            </a:r>
            <a:r>
              <a:rPr lang="en-US" sz="1800" dirty="0" err="1">
                <a:solidFill>
                  <a:srgbClr val="0000C0"/>
                </a:solidFill>
                <a:latin typeface="Consolas" panose="020B0609020204030204" pitchFamily="49" charset="0"/>
              </a:rPr>
              <a:t>a</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B(A </a:t>
            </a:r>
            <a:r>
              <a:rPr lang="en-US" sz="1800" dirty="0">
                <a:solidFill>
                  <a:srgbClr val="6A3E3E"/>
                </a:solidFill>
                <a:latin typeface="Consolas" panose="020B0609020204030204" pitchFamily="49" charset="0"/>
              </a:rPr>
              <a:t>a</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"Dependency Injected"</a:t>
            </a:r>
            <a:r>
              <a:rPr lang="en-US" sz="1800" b="1" i="1" dirty="0">
                <a:solidFill>
                  <a:srgbClr val="000000"/>
                </a:solidFill>
                <a:latin typeface="Consolas" panose="020B0609020204030204" pitchFamily="49" charset="0"/>
              </a:rPr>
              <a:t>);</a:t>
            </a:r>
          </a:p>
          <a:p>
            <a:pPr marL="0" indent="0" algn="l">
              <a:buNone/>
            </a:pPr>
            <a:r>
              <a:rPr lang="en-US" sz="1800" b="1" dirty="0" err="1">
                <a:solidFill>
                  <a:srgbClr val="7F0055"/>
                </a:solidFill>
                <a:latin typeface="Consolas" panose="020B0609020204030204" pitchFamily="49" charset="0"/>
              </a:rPr>
              <a:t>this</a:t>
            </a:r>
            <a:r>
              <a:rPr lang="en-US" sz="1800" b="1" dirty="0" err="1">
                <a:solidFill>
                  <a:srgbClr val="000000"/>
                </a:solidFill>
                <a:latin typeface="Consolas" panose="020B0609020204030204" pitchFamily="49" charset="0"/>
              </a:rPr>
              <a:t>.</a:t>
            </a:r>
            <a:r>
              <a:rPr lang="en-US" sz="1800" b="1" dirty="0" err="1">
                <a:solidFill>
                  <a:srgbClr val="0000C0"/>
                </a:solidFill>
                <a:latin typeface="Consolas" panose="020B0609020204030204" pitchFamily="49" charset="0"/>
              </a:rPr>
              <a:t>a</a:t>
            </a:r>
            <a:r>
              <a:rPr lang="en-US" sz="1800" b="1" dirty="0">
                <a:solidFill>
                  <a:srgbClr val="000000"/>
                </a:solidFill>
                <a:latin typeface="Consolas" panose="020B0609020204030204" pitchFamily="49" charset="0"/>
              </a:rPr>
              <a:t>=</a:t>
            </a:r>
            <a:r>
              <a:rPr lang="en-US" sz="1800" b="1" dirty="0">
                <a:solidFill>
                  <a:srgbClr val="6A3E3E"/>
                </a:solidFill>
                <a:latin typeface="Consolas" panose="020B0609020204030204" pitchFamily="49" charset="0"/>
              </a:rPr>
              <a:t>a</a:t>
            </a:r>
            <a:r>
              <a:rPr lang="en-US" sz="1800" b="1" dirty="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a:t>
            </a:r>
          </a:p>
          <a:p>
            <a:pPr marL="0" indent="0" algn="l">
              <a:buNone/>
            </a:pPr>
            <a:r>
              <a:rPr lang="en-US" sz="18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32927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AD6148-FA8A-D539-35F1-68652E077884}"/>
              </a:ext>
            </a:extLst>
          </p:cNvPr>
          <p:cNvSpPr>
            <a:spLocks noGrp="1"/>
          </p:cNvSpPr>
          <p:nvPr>
            <p:ph type="title"/>
          </p:nvPr>
        </p:nvSpPr>
        <p:spPr/>
        <p:txBody>
          <a:bodyPr/>
          <a:lstStyle/>
          <a:p>
            <a:r>
              <a:rPr lang="en-US" dirty="0"/>
              <a:t>Spring Bean Scopes</a:t>
            </a:r>
          </a:p>
        </p:txBody>
      </p:sp>
      <p:sp>
        <p:nvSpPr>
          <p:cNvPr id="6" name="Content Placeholder 5">
            <a:extLst>
              <a:ext uri="{FF2B5EF4-FFF2-40B4-BE49-F238E27FC236}">
                <a16:creationId xmlns:a16="http://schemas.microsoft.com/office/drawing/2014/main" id="{CF615980-CF29-3D56-D24B-515C963F5407}"/>
              </a:ext>
            </a:extLst>
          </p:cNvPr>
          <p:cNvSpPr>
            <a:spLocks noGrp="1"/>
          </p:cNvSpPr>
          <p:nvPr>
            <p:ph idx="1"/>
          </p:nvPr>
        </p:nvSpPr>
        <p:spPr>
          <a:xfrm>
            <a:off x="1024128" y="1772529"/>
            <a:ext cx="9720073" cy="4536831"/>
          </a:xfrm>
        </p:spPr>
        <p:txBody>
          <a:bodyPr>
            <a:normAutofit fontScale="92500" lnSpcReduction="10000"/>
          </a:bodyPr>
          <a:lstStyle/>
          <a:p>
            <a:r>
              <a:rPr lang="en-US" sz="3200" dirty="0"/>
              <a:t>Spring Beans are defined to be used in a specific scope: </a:t>
            </a:r>
          </a:p>
          <a:p>
            <a:pPr lvl="1"/>
            <a:r>
              <a:rPr lang="en-US" sz="2800" dirty="0"/>
              <a:t>Singleton - One object instance per Spring IoC container </a:t>
            </a:r>
          </a:p>
          <a:p>
            <a:pPr lvl="1"/>
            <a:r>
              <a:rPr lang="en-US" sz="2800" dirty="0"/>
              <a:t>Prototype - Possibly many object instances per Spring IoC container </a:t>
            </a:r>
          </a:p>
          <a:p>
            <a:pPr lvl="1"/>
            <a:r>
              <a:rPr lang="en-US" sz="2800" dirty="0"/>
              <a:t>Scopes applicable ONLY for web-aware Spring </a:t>
            </a:r>
            <a:r>
              <a:rPr lang="en-US" sz="2800" dirty="0" err="1"/>
              <a:t>ApplicationContext</a:t>
            </a:r>
            <a:r>
              <a:rPr lang="en-US" sz="2800" dirty="0"/>
              <a:t> </a:t>
            </a:r>
          </a:p>
          <a:p>
            <a:pPr lvl="2"/>
            <a:r>
              <a:rPr lang="en-US" sz="2000" dirty="0"/>
              <a:t>Request - One object instance per single HTTP request </a:t>
            </a:r>
          </a:p>
          <a:p>
            <a:pPr lvl="2"/>
            <a:r>
              <a:rPr lang="en-US" sz="2000" dirty="0"/>
              <a:t>Session - One object instance per user HTTP Session </a:t>
            </a:r>
          </a:p>
          <a:p>
            <a:pPr lvl="2"/>
            <a:r>
              <a:rPr lang="en-US" sz="2000" dirty="0"/>
              <a:t>Application - One object instance per web application runtime </a:t>
            </a:r>
          </a:p>
          <a:p>
            <a:pPr lvl="2"/>
            <a:r>
              <a:rPr lang="en-US" sz="2000" dirty="0" err="1"/>
              <a:t>Websocket</a:t>
            </a:r>
            <a:r>
              <a:rPr lang="en-US" sz="2000" dirty="0"/>
              <a:t> - One object instance per WebSocket instance </a:t>
            </a:r>
          </a:p>
          <a:p>
            <a:r>
              <a:rPr lang="en-US" sz="3200" dirty="0"/>
              <a:t>Java Singleton  vs Spring Singleton </a:t>
            </a:r>
          </a:p>
          <a:p>
            <a:pPr lvl="1"/>
            <a:r>
              <a:rPr lang="en-US" sz="2800" dirty="0"/>
              <a:t>Spring Singleton: One object instance per Spring IoC container </a:t>
            </a:r>
          </a:p>
          <a:p>
            <a:pPr lvl="1"/>
            <a:r>
              <a:rPr lang="en-US" sz="2800" dirty="0"/>
              <a:t>Java Singleton : One object instance per JVM</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757892E-6861-4147-A117-0775FF672598}"/>
                  </a:ext>
                </a:extLst>
              </p14:cNvPr>
              <p14:cNvContentPartPr/>
              <p14:nvPr/>
            </p14:nvContentPartPr>
            <p14:xfrm>
              <a:off x="990360" y="2433960"/>
              <a:ext cx="10504800" cy="3740760"/>
            </p14:xfrm>
          </p:contentPart>
        </mc:Choice>
        <mc:Fallback>
          <p:pic>
            <p:nvPicPr>
              <p:cNvPr id="2" name="Ink 1">
                <a:extLst>
                  <a:ext uri="{FF2B5EF4-FFF2-40B4-BE49-F238E27FC236}">
                    <a16:creationId xmlns:a16="http://schemas.microsoft.com/office/drawing/2014/main" id="{D757892E-6861-4147-A117-0775FF672598}"/>
                  </a:ext>
                </a:extLst>
              </p:cNvPr>
              <p:cNvPicPr/>
              <p:nvPr/>
            </p:nvPicPr>
            <p:blipFill>
              <a:blip r:embed="rId3"/>
              <a:stretch>
                <a:fillRect/>
              </a:stretch>
            </p:blipFill>
            <p:spPr>
              <a:xfrm>
                <a:off x="981000" y="2424600"/>
                <a:ext cx="10523520" cy="3759480"/>
              </a:xfrm>
              <a:prstGeom prst="rect">
                <a:avLst/>
              </a:prstGeom>
            </p:spPr>
          </p:pic>
        </mc:Fallback>
      </mc:AlternateContent>
    </p:spTree>
    <p:extLst>
      <p:ext uri="{BB962C8B-B14F-4D97-AF65-F5344CB8AC3E}">
        <p14:creationId xmlns:p14="http://schemas.microsoft.com/office/powerpoint/2010/main" val="585348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FE65-90E4-EC95-0120-20F1AACC137E}"/>
              </a:ext>
            </a:extLst>
          </p:cNvPr>
          <p:cNvSpPr>
            <a:spLocks noGrp="1"/>
          </p:cNvSpPr>
          <p:nvPr>
            <p:ph type="title"/>
          </p:nvPr>
        </p:nvSpPr>
        <p:spPr/>
        <p:txBody>
          <a:bodyPr/>
          <a:lstStyle/>
          <a:p>
            <a:r>
              <a:rPr lang="en-US" dirty="0"/>
              <a:t>E.g.</a:t>
            </a:r>
          </a:p>
        </p:txBody>
      </p:sp>
      <p:sp>
        <p:nvSpPr>
          <p:cNvPr id="3" name="Content Placeholder 2">
            <a:extLst>
              <a:ext uri="{FF2B5EF4-FFF2-40B4-BE49-F238E27FC236}">
                <a16:creationId xmlns:a16="http://schemas.microsoft.com/office/drawing/2014/main" id="{62309817-205C-EE02-D779-A9FF0A6464C4}"/>
              </a:ext>
            </a:extLst>
          </p:cNvPr>
          <p:cNvSpPr>
            <a:spLocks noGrp="1"/>
          </p:cNvSpPr>
          <p:nvPr>
            <p:ph idx="1"/>
          </p:nvPr>
        </p:nvSpPr>
        <p:spPr>
          <a:xfrm>
            <a:off x="838200" y="1603082"/>
            <a:ext cx="10515600" cy="5254918"/>
          </a:xfrm>
        </p:spPr>
        <p:txBody>
          <a:bodyPr numCol="2">
            <a:normAutofit lnSpcReduction="10000"/>
          </a:bodyPr>
          <a:lstStyle/>
          <a:p>
            <a:pPr marL="0" indent="0" algn="l">
              <a:buNone/>
            </a:pPr>
            <a:r>
              <a:rPr lang="en-US" sz="1800" dirty="0">
                <a:solidFill>
                  <a:srgbClr val="646464"/>
                </a:solidFill>
                <a:latin typeface="Consolas" panose="020B0609020204030204" pitchFamily="49" charset="0"/>
              </a:rPr>
              <a:t>@Component</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NormalClass</a:t>
            </a:r>
            <a:r>
              <a:rPr lang="en-US" sz="1800" b="1" dirty="0">
                <a:solidFill>
                  <a:srgbClr val="000000"/>
                </a:solidFill>
                <a:latin typeface="Consolas" panose="020B0609020204030204" pitchFamily="49" charset="0"/>
              </a:rPr>
              <a:t>{}</a:t>
            </a:r>
          </a:p>
          <a:p>
            <a:pPr marL="0" indent="0" algn="l">
              <a:buNone/>
            </a:pPr>
            <a:r>
              <a:rPr lang="en-US" sz="1800" dirty="0">
                <a:solidFill>
                  <a:srgbClr val="646464"/>
                </a:solidFill>
                <a:latin typeface="Consolas" panose="020B0609020204030204" pitchFamily="49" charset="0"/>
              </a:rPr>
              <a:t>@Component</a:t>
            </a:r>
          </a:p>
          <a:p>
            <a:pPr marL="0" indent="0" algn="l">
              <a:buNone/>
            </a:pPr>
            <a:r>
              <a:rPr lang="en-US" sz="1800" dirty="0">
                <a:solidFill>
                  <a:srgbClr val="646464"/>
                </a:solidFill>
                <a:latin typeface="Consolas" panose="020B0609020204030204" pitchFamily="49" charset="0"/>
              </a:rPr>
              <a:t>@Scope</a:t>
            </a:r>
            <a:r>
              <a:rPr lang="en-US" sz="1800" dirty="0">
                <a:solidFill>
                  <a:srgbClr val="000000"/>
                </a:solidFill>
                <a:latin typeface="Consolas" panose="020B0609020204030204" pitchFamily="49" charset="0"/>
              </a:rPr>
              <a:t>(value = </a:t>
            </a:r>
            <a:r>
              <a:rPr lang="en-US" sz="1800" dirty="0" err="1">
                <a:solidFill>
                  <a:srgbClr val="000000"/>
                </a:solidFill>
                <a:latin typeface="Consolas" panose="020B0609020204030204" pitchFamily="49" charset="0"/>
              </a:rPr>
              <a:t>ConfigurableBeanFactory.</a:t>
            </a:r>
            <a:r>
              <a:rPr lang="en-US" sz="1800" b="1" i="1" dirty="0" err="1">
                <a:solidFill>
                  <a:srgbClr val="0000C0"/>
                </a:solidFill>
                <a:latin typeface="Consolas" panose="020B0609020204030204" pitchFamily="49" charset="0"/>
              </a:rPr>
              <a:t>SCOPE_PROTOTYPE</a:t>
            </a:r>
            <a:r>
              <a:rPr lang="en-US" sz="1800" b="1" i="1" dirty="0">
                <a:solidFill>
                  <a:srgbClr val="000000"/>
                </a:solidFill>
                <a:latin typeface="Consolas" panose="020B0609020204030204" pitchFamily="49" charset="0"/>
              </a:rPr>
              <a:t>)</a:t>
            </a:r>
          </a:p>
          <a:p>
            <a:pPr marL="0" indent="0" algn="l">
              <a:buNone/>
            </a:pP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PrototypeClass</a:t>
            </a:r>
            <a:r>
              <a:rPr lang="en-US" sz="1800" b="1" dirty="0">
                <a:solidFill>
                  <a:srgbClr val="000000"/>
                </a:solidFill>
                <a:latin typeface="Consolas" panose="020B0609020204030204" pitchFamily="49" charset="0"/>
              </a:rPr>
              <a:t>{}</a:t>
            </a:r>
          </a:p>
          <a:p>
            <a:pPr marL="0" indent="0" algn="l">
              <a:buNone/>
            </a:pPr>
            <a:r>
              <a:rPr lang="en-US" sz="1800" dirty="0">
                <a:solidFill>
                  <a:srgbClr val="646464"/>
                </a:solidFill>
                <a:latin typeface="Consolas" panose="020B0609020204030204" pitchFamily="49" charset="0"/>
              </a:rPr>
              <a:t>@Configuration</a:t>
            </a:r>
          </a:p>
          <a:p>
            <a:pPr marL="0" indent="0" algn="l">
              <a:buNone/>
            </a:pPr>
            <a:r>
              <a:rPr lang="en-US" sz="1800" dirty="0">
                <a:solidFill>
                  <a:srgbClr val="646464"/>
                </a:solidFill>
                <a:latin typeface="Consolas" panose="020B0609020204030204" pitchFamily="49" charset="0"/>
              </a:rPr>
              <a:t>@ComponentScan</a:t>
            </a: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SimpleSpringContextLauncher</a:t>
            </a:r>
            <a:r>
              <a:rPr lang="en-US" sz="1800" b="1" dirty="0">
                <a:solidFill>
                  <a:srgbClr val="000000"/>
                </a:solidFill>
                <a:latin typeface="Consolas" panose="020B0609020204030204" pitchFamily="49" charset="0"/>
              </a:rPr>
              <a:t> {</a:t>
            </a: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marL="0" indent="0" algn="l">
              <a:buNone/>
            </a:pPr>
            <a:endParaRPr lang="en-US" sz="1800" dirty="0">
              <a:latin typeface="Consolas" panose="020B0609020204030204" pitchFamily="49" charset="0"/>
            </a:endParaRPr>
          </a:p>
          <a:p>
            <a:pPr marL="0" indent="0" algn="l">
              <a:buNone/>
            </a:pPr>
            <a:r>
              <a:rPr lang="en-US" sz="1800" b="1" dirty="0">
                <a:solidFill>
                  <a:srgbClr val="7F0055"/>
                </a:solidFill>
                <a:latin typeface="Consolas" panose="020B0609020204030204" pitchFamily="49" charset="0"/>
              </a:rPr>
              <a:t>try</a:t>
            </a:r>
            <a:r>
              <a:rPr lang="en-US" sz="1800" b="1" dirty="0">
                <a:solidFill>
                  <a:srgbClr val="000000"/>
                </a:solidFill>
                <a:latin typeface="Consolas" panose="020B0609020204030204" pitchFamily="49" charset="0"/>
              </a:rPr>
              <a:t>(</a:t>
            </a:r>
            <a:r>
              <a:rPr lang="en-US" sz="1800" b="1" dirty="0">
                <a:solidFill>
                  <a:srgbClr val="7F0055"/>
                </a:solidFill>
                <a:latin typeface="Consolas" panose="020B0609020204030204" pitchFamily="49" charset="0"/>
              </a:rPr>
              <a:t>var</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context</a:t>
            </a:r>
            <a:r>
              <a:rPr lang="en-US" sz="1800" b="1"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AnnotationConfigApplicationContext</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SimpleSpringContextLauncher.</a:t>
            </a:r>
            <a:r>
              <a:rPr lang="en-US" sz="1800" b="1" dirty="0" err="1">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NormalClass.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NormalClass.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NormalClass.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PrototypeClass.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PrototypeClass.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PrototypeClass.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p>
          <a:p>
            <a:pPr marL="0" indent="0" algn="l">
              <a:buNone/>
            </a:pPr>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err="1">
                <a:solidFill>
                  <a:srgbClr val="6A3E3E"/>
                </a:solidFill>
                <a:latin typeface="Consolas" panose="020B0609020204030204" pitchFamily="49" charset="0"/>
              </a:rPr>
              <a:t>context</a:t>
            </a:r>
            <a:r>
              <a:rPr lang="en-US" sz="1800" b="1" i="1" dirty="0" err="1">
                <a:solidFill>
                  <a:srgbClr val="000000"/>
                </a:solidFill>
                <a:latin typeface="Consolas" panose="020B0609020204030204" pitchFamily="49" charset="0"/>
              </a:rPr>
              <a:t>.getBean</a:t>
            </a:r>
            <a:r>
              <a:rPr lang="en-US" sz="1800" b="1" i="1" dirty="0">
                <a:solidFill>
                  <a:srgbClr val="000000"/>
                </a:solidFill>
                <a:latin typeface="Consolas" panose="020B0609020204030204" pitchFamily="49" charset="0"/>
              </a:rPr>
              <a:t>(</a:t>
            </a:r>
            <a:r>
              <a:rPr lang="en-US" sz="1800" b="1" i="1" dirty="0" err="1">
                <a:solidFill>
                  <a:srgbClr val="000000"/>
                </a:solidFill>
                <a:latin typeface="Consolas" panose="020B0609020204030204" pitchFamily="49" charset="0"/>
              </a:rPr>
              <a:t>PrototypeClass.</a:t>
            </a:r>
            <a:r>
              <a:rPr lang="en-US" sz="1800" b="1" i="1" dirty="0" err="1">
                <a:solidFill>
                  <a:srgbClr val="7F0055"/>
                </a:solidFill>
                <a:latin typeface="Consolas" panose="020B0609020204030204" pitchFamily="49" charset="0"/>
              </a:rPr>
              <a:t>class</a:t>
            </a:r>
            <a:r>
              <a:rPr lang="en-US" sz="1800" b="1" i="1" dirty="0">
                <a:solidFill>
                  <a:srgbClr val="000000"/>
                </a:solidFill>
                <a:latin typeface="Consolas" panose="020B0609020204030204" pitchFamily="49" charset="0"/>
              </a:rPr>
              <a:t>));</a:t>
            </a:r>
            <a:r>
              <a:rPr lang="en-US" sz="1800" dirty="0">
                <a:solidFill>
                  <a:srgbClr val="000000"/>
                </a:solidFill>
                <a:latin typeface="Consolas" panose="020B0609020204030204" pitchFamily="49" charset="0"/>
              </a:rPr>
              <a:t>}}} </a:t>
            </a:r>
            <a:endParaRPr lang="en-US" dirty="0"/>
          </a:p>
        </p:txBody>
      </p:sp>
    </p:spTree>
    <p:extLst>
      <p:ext uri="{BB962C8B-B14F-4D97-AF65-F5344CB8AC3E}">
        <p14:creationId xmlns:p14="http://schemas.microsoft.com/office/powerpoint/2010/main" val="2671608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955E8-9463-EA06-3E64-19D6C14EF661}"/>
              </a:ext>
            </a:extLst>
          </p:cNvPr>
          <p:cNvSpPr>
            <a:spLocks noGrp="1"/>
          </p:cNvSpPr>
          <p:nvPr>
            <p:ph type="title"/>
          </p:nvPr>
        </p:nvSpPr>
        <p:spPr/>
        <p:txBody>
          <a:bodyPr/>
          <a:lstStyle/>
          <a:p>
            <a:r>
              <a:rPr lang="en-US" dirty="0"/>
              <a:t>Prototype vs Singleton Bean Scope</a:t>
            </a:r>
          </a:p>
        </p:txBody>
      </p:sp>
      <p:graphicFrame>
        <p:nvGraphicFramePr>
          <p:cNvPr id="4" name="Content Placeholder 3">
            <a:extLst>
              <a:ext uri="{FF2B5EF4-FFF2-40B4-BE49-F238E27FC236}">
                <a16:creationId xmlns:a16="http://schemas.microsoft.com/office/drawing/2014/main" id="{56BFD22F-2DBB-716A-E663-057AC3310354}"/>
              </a:ext>
            </a:extLst>
          </p:cNvPr>
          <p:cNvGraphicFramePr>
            <a:graphicFrameLocks noGrp="1"/>
          </p:cNvGraphicFramePr>
          <p:nvPr>
            <p:ph idx="1"/>
            <p:extLst>
              <p:ext uri="{D42A27DB-BD31-4B8C-83A1-F6EECF244321}">
                <p14:modId xmlns:p14="http://schemas.microsoft.com/office/powerpoint/2010/main" val="3044625112"/>
              </p:ext>
            </p:extLst>
          </p:nvPr>
        </p:nvGraphicFramePr>
        <p:xfrm>
          <a:off x="478302" y="1434906"/>
          <a:ext cx="11043138" cy="5511369"/>
        </p:xfrm>
        <a:graphic>
          <a:graphicData uri="http://schemas.openxmlformats.org/drawingml/2006/table">
            <a:tbl>
              <a:tblPr>
                <a:effectLst>
                  <a:outerShdw blurRad="50800" dist="38100" dir="2700000" algn="tl" rotWithShape="0">
                    <a:prstClr val="black">
                      <a:alpha val="40000"/>
                    </a:prstClr>
                  </a:outerShdw>
                  <a:reflection endPos="0" dist="50800" dir="5400000" sy="-100000" algn="bl" rotWithShape="0"/>
                </a:effectLst>
                <a:tableStyleId>{5C22544A-7EE6-4342-B048-85BDC9FD1C3A}</a:tableStyleId>
              </a:tblPr>
              <a:tblGrid>
                <a:gridCol w="3450980">
                  <a:extLst>
                    <a:ext uri="{9D8B030D-6E8A-4147-A177-3AD203B41FA5}">
                      <a16:colId xmlns:a16="http://schemas.microsoft.com/office/drawing/2014/main" val="1171336882"/>
                    </a:ext>
                  </a:extLst>
                </a:gridCol>
                <a:gridCol w="3779813">
                  <a:extLst>
                    <a:ext uri="{9D8B030D-6E8A-4147-A177-3AD203B41FA5}">
                      <a16:colId xmlns:a16="http://schemas.microsoft.com/office/drawing/2014/main" val="4176129544"/>
                    </a:ext>
                  </a:extLst>
                </a:gridCol>
                <a:gridCol w="3812345">
                  <a:extLst>
                    <a:ext uri="{9D8B030D-6E8A-4147-A177-3AD203B41FA5}">
                      <a16:colId xmlns:a16="http://schemas.microsoft.com/office/drawing/2014/main" val="3645226935"/>
                    </a:ext>
                  </a:extLst>
                </a:gridCol>
              </a:tblGrid>
              <a:tr h="347941">
                <a:tc>
                  <a:txBody>
                    <a:bodyPr/>
                    <a:lstStyle/>
                    <a:p>
                      <a:pPr algn="ctr" fontAlgn="b"/>
                      <a:r>
                        <a:rPr lang="en-US" sz="3600" b="1" u="none" strike="noStrike" dirty="0">
                          <a:effectLst/>
                        </a:rPr>
                        <a:t>Heading</a:t>
                      </a:r>
                      <a:endParaRPr lang="en-US" sz="3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3600" b="1" u="none" strike="noStrike">
                          <a:effectLst/>
                        </a:rPr>
                        <a:t>Prototype</a:t>
                      </a:r>
                      <a:endParaRPr lang="en-US" sz="36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3600" b="1" u="none" strike="noStrike" dirty="0">
                          <a:effectLst/>
                        </a:rPr>
                        <a:t>Singleton</a:t>
                      </a:r>
                      <a:endParaRPr lang="en-US" sz="3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2055322"/>
                  </a:ext>
                </a:extLst>
              </a:tr>
              <a:tr h="1043823">
                <a:tc>
                  <a:txBody>
                    <a:bodyPr/>
                    <a:lstStyle/>
                    <a:p>
                      <a:pPr algn="ctr" fontAlgn="b"/>
                      <a:r>
                        <a:rPr lang="en-US" sz="2400" b="1" u="none" strike="noStrike" dirty="0">
                          <a:effectLst/>
                        </a:rPr>
                        <a:t>Instances</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Possibly Many per Spring IOC Container</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One per Spring IOC Container</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990389347"/>
                  </a:ext>
                </a:extLst>
              </a:tr>
              <a:tr h="1391763">
                <a:tc>
                  <a:txBody>
                    <a:bodyPr/>
                    <a:lstStyle/>
                    <a:p>
                      <a:pPr algn="ctr" fontAlgn="b"/>
                      <a:r>
                        <a:rPr lang="en-US" sz="2400" b="1" u="none" strike="noStrike" dirty="0">
                          <a:effectLst/>
                        </a:rPr>
                        <a:t>Beans</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New bean instance created every time the bean is referred to</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Same bean instance reused</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775823447"/>
                  </a:ext>
                </a:extLst>
              </a:tr>
              <a:tr h="347941">
                <a:tc>
                  <a:txBody>
                    <a:bodyPr/>
                    <a:lstStyle/>
                    <a:p>
                      <a:pPr algn="ctr" fontAlgn="b"/>
                      <a:r>
                        <a:rPr lang="en-US" sz="2400" b="1" u="none" strike="noStrike" dirty="0">
                          <a:effectLst/>
                        </a:rPr>
                        <a:t>Default</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a:effectLst/>
                        </a:rPr>
                        <a:t>NOT Default</a:t>
                      </a:r>
                      <a:endParaRPr lang="en-US" sz="2000" b="0"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a:effectLst/>
                        </a:rPr>
                        <a:t>Default</a:t>
                      </a:r>
                      <a:endParaRPr lang="en-US" sz="2000" b="0"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724021780"/>
                  </a:ext>
                </a:extLst>
              </a:tr>
              <a:tr h="1391763">
                <a:tc>
                  <a:txBody>
                    <a:bodyPr/>
                    <a:lstStyle/>
                    <a:p>
                      <a:pPr algn="ctr" fontAlgn="b"/>
                      <a:r>
                        <a:rPr lang="en-US" sz="2400" b="1" u="none" strike="noStrike" dirty="0">
                          <a:effectLst/>
                        </a:rPr>
                        <a:t>Code Snippet</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@Scope(value= </a:t>
                      </a:r>
                      <a:r>
                        <a:rPr lang="en-US" sz="2000" u="none" strike="noStrike" dirty="0" err="1">
                          <a:effectLst/>
                        </a:rPr>
                        <a:t>ConfigurableBeanFactory.SCOPE_PROTOTYPE</a:t>
                      </a:r>
                      <a:r>
                        <a:rPr lang="en-US" sz="2000" u="none" strike="noStrike" dirty="0">
                          <a:effectLst/>
                        </a:rPr>
                        <a:t>)</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@Scope(value= </a:t>
                      </a:r>
                      <a:r>
                        <a:rPr lang="en-US" sz="2000" u="none" strike="noStrike" dirty="0" err="1">
                          <a:effectLst/>
                        </a:rPr>
                        <a:t>ConfigurableBeanFactory.SCOPE_SINGLETON</a:t>
                      </a:r>
                      <a:r>
                        <a:rPr lang="en-US" sz="2000" u="none" strike="noStrike" dirty="0">
                          <a:effectLst/>
                        </a:rPr>
                        <a:t> OR Default</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118264667"/>
                  </a:ext>
                </a:extLst>
              </a:tr>
              <a:tr h="347941">
                <a:tc>
                  <a:txBody>
                    <a:bodyPr/>
                    <a:lstStyle/>
                    <a:p>
                      <a:pPr algn="ctr" fontAlgn="b"/>
                      <a:r>
                        <a:rPr lang="en-US" sz="2400" b="1" u="none" strike="noStrike" dirty="0">
                          <a:effectLst/>
                        </a:rPr>
                        <a:t>Usage</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a:effectLst/>
                        </a:rPr>
                        <a:t>Rarely used</a:t>
                      </a:r>
                      <a:endParaRPr lang="en-US" sz="2000" b="0" i="0" u="none" strike="noStrike">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Very frequently used</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517488996"/>
                  </a:ext>
                </a:extLst>
              </a:tr>
              <a:tr h="347941">
                <a:tc>
                  <a:txBody>
                    <a:bodyPr/>
                    <a:lstStyle/>
                    <a:p>
                      <a:pPr algn="ctr" fontAlgn="b"/>
                      <a:r>
                        <a:rPr lang="en-US" sz="2400" b="1" u="none" strike="noStrike" dirty="0">
                          <a:effectLst/>
                        </a:rPr>
                        <a:t>Recommended Scenario</a:t>
                      </a:r>
                      <a:endParaRPr lang="en-US" sz="2400" b="1"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Stateful beans</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algn="l" fontAlgn="b"/>
                      <a:r>
                        <a:rPr lang="en-US" sz="2000" u="none" strike="noStrike" dirty="0">
                          <a:effectLst/>
                        </a:rPr>
                        <a:t>Stateless beans</a:t>
                      </a:r>
                      <a:endParaRPr lang="en-US" sz="2000" b="0" i="0" u="none" strike="noStrike" dirty="0">
                        <a:solidFill>
                          <a:srgbClr val="000000"/>
                        </a:solidFill>
                        <a:effectLst/>
                        <a:latin typeface="Calibri" panose="020F0502020204030204" pitchFamily="34" charset="0"/>
                      </a:endParaRPr>
                    </a:p>
                  </a:txBody>
                  <a:tcPr marL="9525" marR="9525" marT="9525" marB="0" anchor="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60092027"/>
                  </a:ext>
                </a:extLst>
              </a:tr>
            </a:tbl>
          </a:graphicData>
        </a:graphic>
      </p:graphicFrame>
    </p:spTree>
    <p:extLst>
      <p:ext uri="{BB962C8B-B14F-4D97-AF65-F5344CB8AC3E}">
        <p14:creationId xmlns:p14="http://schemas.microsoft.com/office/powerpoint/2010/main" val="2343760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CE96-467C-53B1-1981-8BA4F5C52C01}"/>
              </a:ext>
            </a:extLst>
          </p:cNvPr>
          <p:cNvSpPr>
            <a:spLocks noGrp="1"/>
          </p:cNvSpPr>
          <p:nvPr>
            <p:ph type="title"/>
          </p:nvPr>
        </p:nvSpPr>
        <p:spPr/>
        <p:txBody>
          <a:bodyPr/>
          <a:lstStyle/>
          <a:p>
            <a:r>
              <a:rPr lang="en-US" dirty="0"/>
              <a:t>@PostConstruct &amp; @PreDestroy</a:t>
            </a:r>
          </a:p>
        </p:txBody>
      </p:sp>
      <p:sp>
        <p:nvSpPr>
          <p:cNvPr id="3" name="Content Placeholder 2">
            <a:extLst>
              <a:ext uri="{FF2B5EF4-FFF2-40B4-BE49-F238E27FC236}">
                <a16:creationId xmlns:a16="http://schemas.microsoft.com/office/drawing/2014/main" id="{05B15B9F-40A1-E45E-48BE-F051A8F649E4}"/>
              </a:ext>
            </a:extLst>
          </p:cNvPr>
          <p:cNvSpPr>
            <a:spLocks noGrp="1"/>
          </p:cNvSpPr>
          <p:nvPr>
            <p:ph idx="1"/>
          </p:nvPr>
        </p:nvSpPr>
        <p:spPr/>
        <p:txBody>
          <a:bodyPr numCol="2">
            <a:normAutofit fontScale="70000" lnSpcReduction="20000"/>
          </a:bodyPr>
          <a:lstStyle/>
          <a:p>
            <a:pPr marL="0" indent="0" algn="l">
              <a:buNone/>
            </a:pPr>
            <a:r>
              <a:rPr lang="en-US" sz="1800" dirty="0">
                <a:solidFill>
                  <a:srgbClr val="646464"/>
                </a:solidFill>
                <a:latin typeface="Consolas" panose="020B0609020204030204" pitchFamily="49" charset="0"/>
              </a:rPr>
              <a:t>@</a:t>
            </a:r>
            <a:r>
              <a:rPr lang="en-US" sz="2200" dirty="0">
                <a:solidFill>
                  <a:srgbClr val="646464"/>
                </a:solidFill>
                <a:latin typeface="Consolas" panose="020B0609020204030204" pitchFamily="49" charset="0"/>
              </a:rPr>
              <a:t>Component</a:t>
            </a:r>
          </a:p>
          <a:p>
            <a:pPr marL="0" indent="0" algn="l">
              <a:buNone/>
            </a:pPr>
            <a:r>
              <a:rPr lang="en-US" sz="2200" b="1" dirty="0">
                <a:solidFill>
                  <a:srgbClr val="7F0055"/>
                </a:solidFill>
                <a:latin typeface="Consolas" panose="020B0609020204030204" pitchFamily="49" charset="0"/>
              </a:rPr>
              <a:t>class</a:t>
            </a:r>
            <a:r>
              <a:rPr lang="en-US" sz="2200" b="1" dirty="0">
                <a:solidFill>
                  <a:srgbClr val="000000"/>
                </a:solidFill>
                <a:latin typeface="Consolas" panose="020B0609020204030204" pitchFamily="49" charset="0"/>
              </a:rPr>
              <a:t> </a:t>
            </a:r>
            <a:r>
              <a:rPr lang="en-US" sz="2200" b="1" dirty="0" err="1">
                <a:solidFill>
                  <a:srgbClr val="000000"/>
                </a:solidFill>
                <a:latin typeface="Consolas" panose="020B0609020204030204" pitchFamily="49" charset="0"/>
              </a:rPr>
              <a:t>SomeClass</a:t>
            </a:r>
            <a:r>
              <a:rPr lang="en-US" sz="2200" b="1" dirty="0">
                <a:solidFill>
                  <a:srgbClr val="000000"/>
                </a:solidFill>
                <a:latin typeface="Consolas" panose="020B0609020204030204" pitchFamily="49" charset="0"/>
              </a:rPr>
              <a:t>{</a:t>
            </a:r>
          </a:p>
          <a:p>
            <a:pPr marL="0" indent="0" algn="l">
              <a:buNone/>
            </a:pPr>
            <a:r>
              <a:rPr lang="en-US" sz="2200" dirty="0" err="1">
                <a:solidFill>
                  <a:srgbClr val="000000"/>
                </a:solidFill>
                <a:latin typeface="Consolas" panose="020B0609020204030204" pitchFamily="49" charset="0"/>
              </a:rPr>
              <a:t>SomeDependency</a:t>
            </a:r>
            <a:r>
              <a:rPr lang="en-US" sz="2200" dirty="0">
                <a:solidFill>
                  <a:srgbClr val="000000"/>
                </a:solidFill>
                <a:latin typeface="Consolas" panose="020B0609020204030204" pitchFamily="49" charset="0"/>
              </a:rPr>
              <a:t> </a:t>
            </a:r>
            <a:r>
              <a:rPr lang="en-US" sz="2200" dirty="0" err="1">
                <a:solidFill>
                  <a:srgbClr val="0000C0"/>
                </a:solidFill>
                <a:latin typeface="Consolas" panose="020B0609020204030204" pitchFamily="49" charset="0"/>
              </a:rPr>
              <a:t>someDependency</a:t>
            </a:r>
            <a:r>
              <a:rPr lang="en-US" sz="2200" dirty="0">
                <a:solidFill>
                  <a:srgbClr val="000000"/>
                </a:solidFill>
                <a:latin typeface="Consolas" panose="020B0609020204030204" pitchFamily="49" charset="0"/>
              </a:rPr>
              <a:t>;</a:t>
            </a:r>
          </a:p>
          <a:p>
            <a:pPr marL="0" indent="0" algn="l">
              <a:buNone/>
            </a:pPr>
            <a:endParaRPr lang="en-US" sz="2200" dirty="0">
              <a:latin typeface="Consolas" panose="020B0609020204030204" pitchFamily="49" charset="0"/>
            </a:endParaRPr>
          </a:p>
          <a:p>
            <a:pPr marL="0" indent="0" algn="l">
              <a:buNone/>
            </a:pPr>
            <a:r>
              <a:rPr lang="en-US" sz="2200" b="1" dirty="0">
                <a:solidFill>
                  <a:srgbClr val="7F0055"/>
                </a:solidFill>
                <a:latin typeface="Consolas" panose="020B0609020204030204" pitchFamily="49" charset="0"/>
              </a:rPr>
              <a:t>public</a:t>
            </a:r>
            <a:r>
              <a:rPr lang="en-US" sz="2200" b="1" dirty="0">
                <a:solidFill>
                  <a:srgbClr val="000000"/>
                </a:solidFill>
                <a:latin typeface="Consolas" panose="020B0609020204030204" pitchFamily="49" charset="0"/>
              </a:rPr>
              <a:t> </a:t>
            </a:r>
            <a:r>
              <a:rPr lang="en-US" sz="2200" b="1" dirty="0" err="1">
                <a:solidFill>
                  <a:srgbClr val="000000"/>
                </a:solidFill>
                <a:latin typeface="Consolas" panose="020B0609020204030204" pitchFamily="49" charset="0"/>
              </a:rPr>
              <a:t>SomeClass</a:t>
            </a:r>
            <a:r>
              <a:rPr lang="en-US" sz="2200" b="1" dirty="0">
                <a:solidFill>
                  <a:srgbClr val="000000"/>
                </a:solidFill>
                <a:latin typeface="Consolas" panose="020B0609020204030204" pitchFamily="49" charset="0"/>
              </a:rPr>
              <a:t>(</a:t>
            </a:r>
            <a:r>
              <a:rPr lang="en-US" sz="2200" b="1" dirty="0" err="1">
                <a:solidFill>
                  <a:srgbClr val="000000"/>
                </a:solidFill>
                <a:latin typeface="Consolas" panose="020B0609020204030204" pitchFamily="49" charset="0"/>
              </a:rPr>
              <a:t>SomeDependency</a:t>
            </a:r>
            <a:r>
              <a:rPr lang="en-US" sz="2200" b="1" dirty="0">
                <a:solidFill>
                  <a:srgbClr val="000000"/>
                </a:solidFill>
                <a:latin typeface="Consolas" panose="020B0609020204030204" pitchFamily="49" charset="0"/>
              </a:rPr>
              <a:t> </a:t>
            </a:r>
            <a:r>
              <a:rPr lang="en-US" sz="2200" b="1" dirty="0" err="1">
                <a:solidFill>
                  <a:srgbClr val="6A3E3E"/>
                </a:solidFill>
                <a:latin typeface="Consolas" panose="020B0609020204030204" pitchFamily="49" charset="0"/>
              </a:rPr>
              <a:t>someDependency</a:t>
            </a:r>
            <a:r>
              <a:rPr lang="en-US" sz="2200" b="1" dirty="0">
                <a:solidFill>
                  <a:srgbClr val="000000"/>
                </a:solidFill>
                <a:latin typeface="Consolas" panose="020B0609020204030204" pitchFamily="49" charset="0"/>
              </a:rPr>
              <a:t>) {</a:t>
            </a:r>
          </a:p>
          <a:p>
            <a:pPr marL="0" indent="0" algn="l">
              <a:buNone/>
            </a:pPr>
            <a:r>
              <a:rPr lang="en-US" sz="2200" b="1" dirty="0">
                <a:solidFill>
                  <a:srgbClr val="7F0055"/>
                </a:solidFill>
                <a:latin typeface="Consolas" panose="020B0609020204030204" pitchFamily="49" charset="0"/>
              </a:rPr>
              <a:t>super</a:t>
            </a:r>
            <a:r>
              <a:rPr lang="en-US" sz="2200" b="1" dirty="0">
                <a:solidFill>
                  <a:srgbClr val="000000"/>
                </a:solidFill>
                <a:latin typeface="Consolas" panose="020B0609020204030204" pitchFamily="49" charset="0"/>
              </a:rPr>
              <a:t>();</a:t>
            </a:r>
          </a:p>
          <a:p>
            <a:pPr marL="0" indent="0" algn="l">
              <a:buNone/>
            </a:pPr>
            <a:r>
              <a:rPr lang="en-US" sz="2200" b="1" dirty="0" err="1">
                <a:solidFill>
                  <a:srgbClr val="7F0055"/>
                </a:solidFill>
                <a:latin typeface="Consolas" panose="020B0609020204030204" pitchFamily="49" charset="0"/>
              </a:rPr>
              <a:t>this</a:t>
            </a:r>
            <a:r>
              <a:rPr lang="en-US" sz="2200" b="1" dirty="0" err="1">
                <a:solidFill>
                  <a:srgbClr val="000000"/>
                </a:solidFill>
                <a:latin typeface="Consolas" panose="020B0609020204030204" pitchFamily="49" charset="0"/>
              </a:rPr>
              <a:t>.</a:t>
            </a:r>
            <a:r>
              <a:rPr lang="en-US" sz="2200" b="1" dirty="0" err="1">
                <a:solidFill>
                  <a:srgbClr val="0000C0"/>
                </a:solidFill>
                <a:latin typeface="Consolas" panose="020B0609020204030204" pitchFamily="49" charset="0"/>
              </a:rPr>
              <a:t>someDependency</a:t>
            </a:r>
            <a:r>
              <a:rPr lang="en-US" sz="2200" b="1" dirty="0">
                <a:solidFill>
                  <a:srgbClr val="000000"/>
                </a:solidFill>
                <a:latin typeface="Consolas" panose="020B0609020204030204" pitchFamily="49" charset="0"/>
              </a:rPr>
              <a:t> = </a:t>
            </a:r>
            <a:r>
              <a:rPr lang="en-US" sz="2200" b="1" dirty="0" err="1">
                <a:solidFill>
                  <a:srgbClr val="6A3E3E"/>
                </a:solidFill>
                <a:latin typeface="Consolas" panose="020B0609020204030204" pitchFamily="49" charset="0"/>
              </a:rPr>
              <a:t>someDependency</a:t>
            </a:r>
            <a:r>
              <a:rPr lang="en-US" sz="2200" b="1" dirty="0">
                <a:solidFill>
                  <a:srgbClr val="000000"/>
                </a:solidFill>
                <a:latin typeface="Consolas" panose="020B0609020204030204" pitchFamily="49" charset="0"/>
              </a:rPr>
              <a:t>;</a:t>
            </a:r>
          </a:p>
          <a:p>
            <a:pPr marL="0" indent="0" algn="l">
              <a:buNone/>
            </a:pPr>
            <a:r>
              <a:rPr lang="en-US" sz="2200" dirty="0" err="1">
                <a:solidFill>
                  <a:srgbClr val="000000"/>
                </a:solidFill>
                <a:latin typeface="Consolas" panose="020B0609020204030204" pitchFamily="49" charset="0"/>
              </a:rPr>
              <a:t>System.</a:t>
            </a:r>
            <a:r>
              <a:rPr lang="en-US" sz="2200" b="1" i="1" dirty="0" err="1">
                <a:solidFill>
                  <a:srgbClr val="0000C0"/>
                </a:solidFill>
                <a:latin typeface="Consolas" panose="020B0609020204030204" pitchFamily="49" charset="0"/>
              </a:rPr>
              <a:t>out</a:t>
            </a:r>
            <a:r>
              <a:rPr lang="en-US" sz="2200" b="1" i="1" dirty="0" err="1">
                <a:solidFill>
                  <a:srgbClr val="000000"/>
                </a:solidFill>
                <a:latin typeface="Consolas" panose="020B0609020204030204" pitchFamily="49" charset="0"/>
              </a:rPr>
              <a:t>.println</a:t>
            </a:r>
            <a:r>
              <a:rPr lang="en-US" sz="2200" b="1" i="1" dirty="0">
                <a:solidFill>
                  <a:srgbClr val="000000"/>
                </a:solidFill>
                <a:latin typeface="Consolas" panose="020B0609020204030204" pitchFamily="49" charset="0"/>
              </a:rPr>
              <a:t>(</a:t>
            </a:r>
            <a:r>
              <a:rPr lang="en-US" sz="2200" b="1" i="1" dirty="0">
                <a:solidFill>
                  <a:srgbClr val="2A00FF"/>
                </a:solidFill>
                <a:latin typeface="Consolas" panose="020B0609020204030204" pitchFamily="49" charset="0"/>
              </a:rPr>
              <a:t>"All Dependencies are Ready"</a:t>
            </a:r>
            <a:r>
              <a:rPr lang="en-US" sz="2200" b="1" i="1" dirty="0">
                <a:solidFill>
                  <a:srgbClr val="000000"/>
                </a:solidFill>
                <a:latin typeface="Consolas" panose="020B0609020204030204" pitchFamily="49" charset="0"/>
              </a:rPr>
              <a:t>);</a:t>
            </a:r>
          </a:p>
          <a:p>
            <a:pPr marL="0" indent="0" algn="l">
              <a:buNone/>
            </a:pPr>
            <a:r>
              <a:rPr lang="en-US" sz="2200" dirty="0">
                <a:solidFill>
                  <a:srgbClr val="000000"/>
                </a:solidFill>
                <a:latin typeface="Consolas" panose="020B0609020204030204" pitchFamily="49" charset="0"/>
              </a:rPr>
              <a:t>}</a:t>
            </a:r>
            <a:endParaRPr lang="en-US" sz="2200" dirty="0">
              <a:latin typeface="Consolas" panose="020B0609020204030204" pitchFamily="49" charset="0"/>
            </a:endParaRPr>
          </a:p>
          <a:p>
            <a:pPr marL="0" indent="0" algn="l">
              <a:buNone/>
            </a:pPr>
            <a:r>
              <a:rPr lang="en-US" sz="2200" dirty="0">
                <a:solidFill>
                  <a:srgbClr val="646464"/>
                </a:solidFill>
                <a:latin typeface="Consolas" panose="020B0609020204030204" pitchFamily="49" charset="0"/>
              </a:rPr>
              <a:t>@PostConstruct</a:t>
            </a:r>
          </a:p>
          <a:p>
            <a:pPr marL="0" indent="0" algn="l">
              <a:buNone/>
            </a:pPr>
            <a:r>
              <a:rPr lang="en-US" sz="2200" b="1" dirty="0">
                <a:solidFill>
                  <a:srgbClr val="7F0055"/>
                </a:solidFill>
                <a:latin typeface="Consolas" panose="020B0609020204030204" pitchFamily="49" charset="0"/>
              </a:rPr>
              <a:t>void</a:t>
            </a:r>
            <a:r>
              <a:rPr lang="en-US" sz="2200" b="1" dirty="0">
                <a:solidFill>
                  <a:srgbClr val="000000"/>
                </a:solidFill>
                <a:latin typeface="Consolas" panose="020B0609020204030204" pitchFamily="49" charset="0"/>
              </a:rPr>
              <a:t> initialize()</a:t>
            </a:r>
            <a:r>
              <a:rPr lang="en-US" sz="2200" dirty="0">
                <a:solidFill>
                  <a:srgbClr val="000000"/>
                </a:solidFill>
                <a:latin typeface="Consolas" panose="020B0609020204030204" pitchFamily="49" charset="0"/>
              </a:rPr>
              <a:t>{</a:t>
            </a:r>
          </a:p>
          <a:p>
            <a:pPr marL="0" indent="0" algn="l">
              <a:buNone/>
            </a:pPr>
            <a:r>
              <a:rPr lang="en-US" sz="2200" dirty="0" err="1">
                <a:solidFill>
                  <a:srgbClr val="0000C0"/>
                </a:solidFill>
                <a:latin typeface="Consolas" panose="020B0609020204030204" pitchFamily="49" charset="0"/>
              </a:rPr>
              <a:t>someDependency</a:t>
            </a:r>
            <a:r>
              <a:rPr lang="en-US" sz="2200" dirty="0" err="1">
                <a:solidFill>
                  <a:srgbClr val="000000"/>
                </a:solidFill>
                <a:latin typeface="Consolas" panose="020B0609020204030204" pitchFamily="49" charset="0"/>
              </a:rPr>
              <a:t>.getReady</a:t>
            </a:r>
            <a:r>
              <a:rPr lang="en-US" sz="2200" dirty="0">
                <a:solidFill>
                  <a:srgbClr val="000000"/>
                </a:solidFill>
                <a:latin typeface="Consolas" panose="020B0609020204030204" pitchFamily="49" charset="0"/>
              </a:rPr>
              <a:t>();}</a:t>
            </a:r>
          </a:p>
          <a:p>
            <a:pPr marL="0" indent="0" algn="l">
              <a:buNone/>
            </a:pPr>
            <a:r>
              <a:rPr lang="en-US" sz="2200" dirty="0">
                <a:solidFill>
                  <a:srgbClr val="646464"/>
                </a:solidFill>
                <a:latin typeface="Consolas" panose="020B0609020204030204" pitchFamily="49" charset="0"/>
              </a:rPr>
              <a:t>@PreDestroy</a:t>
            </a:r>
          </a:p>
          <a:p>
            <a:pPr marL="0" indent="0" algn="l">
              <a:buNone/>
            </a:pPr>
            <a:r>
              <a:rPr lang="en-US" sz="2200" b="1" dirty="0">
                <a:solidFill>
                  <a:srgbClr val="7F0055"/>
                </a:solidFill>
                <a:latin typeface="Consolas" panose="020B0609020204030204" pitchFamily="49" charset="0"/>
              </a:rPr>
              <a:t>void</a:t>
            </a:r>
            <a:r>
              <a:rPr lang="en-US" sz="2200" b="1" dirty="0">
                <a:solidFill>
                  <a:srgbClr val="000000"/>
                </a:solidFill>
                <a:latin typeface="Consolas" panose="020B0609020204030204" pitchFamily="49" charset="0"/>
              </a:rPr>
              <a:t> </a:t>
            </a:r>
            <a:r>
              <a:rPr lang="en-US" sz="2200" b="1" dirty="0" err="1">
                <a:solidFill>
                  <a:srgbClr val="000000"/>
                </a:solidFill>
                <a:latin typeface="Consolas" panose="020B0609020204030204" pitchFamily="49" charset="0"/>
              </a:rPr>
              <a:t>cleanUp</a:t>
            </a:r>
            <a:r>
              <a:rPr lang="en-US" sz="2200" b="1" dirty="0">
                <a:solidFill>
                  <a:srgbClr val="000000"/>
                </a:solidFill>
                <a:latin typeface="Consolas" panose="020B0609020204030204" pitchFamily="49" charset="0"/>
              </a:rPr>
              <a:t>() {</a:t>
            </a:r>
          </a:p>
          <a:p>
            <a:pPr marL="0" indent="0" algn="l">
              <a:buNone/>
            </a:pPr>
            <a:r>
              <a:rPr lang="en-US" sz="2200" dirty="0" err="1">
                <a:solidFill>
                  <a:srgbClr val="000000"/>
                </a:solidFill>
                <a:latin typeface="Consolas" panose="020B0609020204030204" pitchFamily="49" charset="0"/>
              </a:rPr>
              <a:t>System.</a:t>
            </a:r>
            <a:r>
              <a:rPr lang="en-US" sz="2200" b="1" i="1" dirty="0" err="1">
                <a:solidFill>
                  <a:srgbClr val="0000C0"/>
                </a:solidFill>
                <a:latin typeface="Consolas" panose="020B0609020204030204" pitchFamily="49" charset="0"/>
              </a:rPr>
              <a:t>out</a:t>
            </a:r>
            <a:r>
              <a:rPr lang="en-US" sz="2200" b="1" i="1" dirty="0" err="1">
                <a:solidFill>
                  <a:srgbClr val="000000"/>
                </a:solidFill>
                <a:latin typeface="Consolas" panose="020B0609020204030204" pitchFamily="49" charset="0"/>
              </a:rPr>
              <a:t>.println</a:t>
            </a:r>
            <a:r>
              <a:rPr lang="en-US" sz="2200" b="1" i="1" dirty="0">
                <a:solidFill>
                  <a:srgbClr val="000000"/>
                </a:solidFill>
                <a:latin typeface="Consolas" panose="020B0609020204030204" pitchFamily="49" charset="0"/>
              </a:rPr>
              <a:t>(</a:t>
            </a:r>
            <a:r>
              <a:rPr lang="en-US" sz="2200" b="1" i="1" dirty="0">
                <a:solidFill>
                  <a:srgbClr val="2A00FF"/>
                </a:solidFill>
                <a:latin typeface="Consolas" panose="020B0609020204030204" pitchFamily="49" charset="0"/>
              </a:rPr>
              <a:t>"</a:t>
            </a:r>
            <a:r>
              <a:rPr lang="en-US" sz="2200" b="1" i="1" dirty="0" err="1">
                <a:solidFill>
                  <a:srgbClr val="2A00FF"/>
                </a:solidFill>
                <a:latin typeface="Consolas" panose="020B0609020204030204" pitchFamily="49" charset="0"/>
              </a:rPr>
              <a:t>CleanUp</a:t>
            </a:r>
            <a:r>
              <a:rPr lang="en-US" sz="2200" b="1" i="1" dirty="0">
                <a:solidFill>
                  <a:srgbClr val="2A00FF"/>
                </a:solidFill>
                <a:latin typeface="Consolas" panose="020B0609020204030204" pitchFamily="49" charset="0"/>
              </a:rPr>
              <a:t> Activity is Done"</a:t>
            </a:r>
            <a:r>
              <a:rPr lang="en-US" sz="2200" b="1" i="1" dirty="0">
                <a:solidFill>
                  <a:srgbClr val="000000"/>
                </a:solidFill>
                <a:latin typeface="Consolas" panose="020B0609020204030204" pitchFamily="49" charset="0"/>
              </a:rPr>
              <a:t>);</a:t>
            </a:r>
          </a:p>
          <a:p>
            <a:pPr marL="0" indent="0" algn="l">
              <a:buNone/>
            </a:pPr>
            <a:r>
              <a:rPr lang="en-US" sz="2200" dirty="0">
                <a:solidFill>
                  <a:srgbClr val="000000"/>
                </a:solidFill>
                <a:latin typeface="Consolas" panose="020B0609020204030204" pitchFamily="49" charset="0"/>
              </a:rPr>
              <a:t>}}</a:t>
            </a:r>
          </a:p>
          <a:p>
            <a:pPr marL="0" indent="0" algn="l">
              <a:buNone/>
            </a:pPr>
            <a:r>
              <a:rPr lang="en-US" sz="2200" dirty="0">
                <a:solidFill>
                  <a:srgbClr val="646464"/>
                </a:solidFill>
                <a:latin typeface="Consolas" panose="020B0609020204030204" pitchFamily="49" charset="0"/>
              </a:rPr>
              <a:t>@Component</a:t>
            </a:r>
          </a:p>
          <a:p>
            <a:pPr marL="0" indent="0" algn="l">
              <a:buNone/>
            </a:pPr>
            <a:r>
              <a:rPr lang="en-US" sz="2200" b="1" dirty="0">
                <a:solidFill>
                  <a:srgbClr val="7F0055"/>
                </a:solidFill>
                <a:latin typeface="Consolas" panose="020B0609020204030204" pitchFamily="49" charset="0"/>
              </a:rPr>
              <a:t>class</a:t>
            </a:r>
            <a:r>
              <a:rPr lang="en-US" sz="2200" b="1" dirty="0">
                <a:solidFill>
                  <a:srgbClr val="000000"/>
                </a:solidFill>
                <a:latin typeface="Consolas" panose="020B0609020204030204" pitchFamily="49" charset="0"/>
              </a:rPr>
              <a:t> </a:t>
            </a:r>
            <a:r>
              <a:rPr lang="en-US" sz="2200" b="1" dirty="0" err="1">
                <a:solidFill>
                  <a:srgbClr val="000000"/>
                </a:solidFill>
                <a:latin typeface="Consolas" panose="020B0609020204030204" pitchFamily="49" charset="0"/>
              </a:rPr>
              <a:t>SomeDependency</a:t>
            </a:r>
            <a:r>
              <a:rPr lang="en-US" sz="2200" b="1" dirty="0">
                <a:solidFill>
                  <a:srgbClr val="000000"/>
                </a:solidFill>
                <a:latin typeface="Consolas" panose="020B0609020204030204" pitchFamily="49" charset="0"/>
              </a:rPr>
              <a:t>{</a:t>
            </a:r>
            <a:endParaRPr lang="en-US" sz="2200" dirty="0">
              <a:latin typeface="Consolas" panose="020B0609020204030204" pitchFamily="49" charset="0"/>
            </a:endParaRPr>
          </a:p>
          <a:p>
            <a:pPr marL="0" indent="0" algn="l">
              <a:buNone/>
            </a:pPr>
            <a:r>
              <a:rPr lang="en-US" sz="2200" b="1" dirty="0">
                <a:solidFill>
                  <a:srgbClr val="7F0055"/>
                </a:solidFill>
                <a:latin typeface="Consolas" panose="020B0609020204030204" pitchFamily="49" charset="0"/>
              </a:rPr>
              <a:t>public</a:t>
            </a:r>
            <a:r>
              <a:rPr lang="en-US" sz="2200" b="1" dirty="0">
                <a:solidFill>
                  <a:srgbClr val="000000"/>
                </a:solidFill>
                <a:latin typeface="Consolas" panose="020B0609020204030204" pitchFamily="49" charset="0"/>
              </a:rPr>
              <a:t> </a:t>
            </a:r>
            <a:r>
              <a:rPr lang="en-US" sz="2200" b="1" dirty="0">
                <a:solidFill>
                  <a:srgbClr val="7F0055"/>
                </a:solidFill>
                <a:latin typeface="Consolas" panose="020B0609020204030204" pitchFamily="49" charset="0"/>
              </a:rPr>
              <a:t>void</a:t>
            </a:r>
            <a:r>
              <a:rPr lang="en-US" sz="2200" b="1" dirty="0">
                <a:solidFill>
                  <a:srgbClr val="000000"/>
                </a:solidFill>
                <a:latin typeface="Consolas" panose="020B0609020204030204" pitchFamily="49" charset="0"/>
              </a:rPr>
              <a:t> </a:t>
            </a:r>
            <a:r>
              <a:rPr lang="en-US" sz="2200" b="1" dirty="0" err="1">
                <a:solidFill>
                  <a:srgbClr val="000000"/>
                </a:solidFill>
                <a:latin typeface="Consolas" panose="020B0609020204030204" pitchFamily="49" charset="0"/>
              </a:rPr>
              <a:t>getReady</a:t>
            </a:r>
            <a:r>
              <a:rPr lang="en-US" sz="2200" b="1" dirty="0">
                <a:solidFill>
                  <a:srgbClr val="000000"/>
                </a:solidFill>
                <a:latin typeface="Consolas" panose="020B0609020204030204" pitchFamily="49" charset="0"/>
              </a:rPr>
              <a:t>() {</a:t>
            </a:r>
          </a:p>
          <a:p>
            <a:pPr marL="0" indent="0" algn="l">
              <a:buNone/>
            </a:pPr>
            <a:r>
              <a:rPr lang="en-US" sz="2200" dirty="0" err="1">
                <a:solidFill>
                  <a:srgbClr val="000000"/>
                </a:solidFill>
                <a:latin typeface="Consolas" panose="020B0609020204030204" pitchFamily="49" charset="0"/>
              </a:rPr>
              <a:t>System.</a:t>
            </a:r>
            <a:r>
              <a:rPr lang="en-US" sz="2200" b="1" i="1" dirty="0" err="1">
                <a:solidFill>
                  <a:srgbClr val="0000C0"/>
                </a:solidFill>
                <a:latin typeface="Consolas" panose="020B0609020204030204" pitchFamily="49" charset="0"/>
              </a:rPr>
              <a:t>out</a:t>
            </a:r>
            <a:r>
              <a:rPr lang="en-US" sz="2200" b="1" i="1" dirty="0" err="1">
                <a:solidFill>
                  <a:srgbClr val="000000"/>
                </a:solidFill>
                <a:latin typeface="Consolas" panose="020B0609020204030204" pitchFamily="49" charset="0"/>
              </a:rPr>
              <a:t>.println</a:t>
            </a:r>
            <a:r>
              <a:rPr lang="en-US" sz="2200" b="1" i="1" dirty="0">
                <a:solidFill>
                  <a:srgbClr val="000000"/>
                </a:solidFill>
                <a:latin typeface="Consolas" panose="020B0609020204030204" pitchFamily="49" charset="0"/>
              </a:rPr>
              <a:t>(</a:t>
            </a:r>
            <a:r>
              <a:rPr lang="en-US" sz="2200" b="1" i="1" dirty="0">
                <a:solidFill>
                  <a:srgbClr val="2A00FF"/>
                </a:solidFill>
                <a:latin typeface="Consolas" panose="020B0609020204030204" pitchFamily="49" charset="0"/>
              </a:rPr>
              <a:t>"All Initialization is done"</a:t>
            </a:r>
            <a:r>
              <a:rPr lang="en-US" sz="2200" b="1" i="1" dirty="0">
                <a:solidFill>
                  <a:srgbClr val="000000"/>
                </a:solidFill>
                <a:latin typeface="Consolas" panose="020B0609020204030204" pitchFamily="49" charset="0"/>
              </a:rPr>
              <a:t>);</a:t>
            </a:r>
          </a:p>
          <a:p>
            <a:pPr marL="0" indent="0" algn="l">
              <a:buNone/>
            </a:pPr>
            <a:r>
              <a:rPr lang="en-US" sz="2200" dirty="0">
                <a:solidFill>
                  <a:srgbClr val="000000"/>
                </a:solidFill>
                <a:latin typeface="Consolas" panose="020B0609020204030204" pitchFamily="49" charset="0"/>
              </a:rPr>
              <a:t>}}</a:t>
            </a:r>
            <a:endParaRPr lang="en-US" sz="35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44166A6-7BA6-921A-438F-F9E781710AFD}"/>
                  </a:ext>
                </a:extLst>
              </p14:cNvPr>
              <p14:cNvContentPartPr/>
              <p14:nvPr/>
            </p14:nvContentPartPr>
            <p14:xfrm>
              <a:off x="594720" y="1062000"/>
              <a:ext cx="11134080" cy="5790960"/>
            </p14:xfrm>
          </p:contentPart>
        </mc:Choice>
        <mc:Fallback>
          <p:pic>
            <p:nvPicPr>
              <p:cNvPr id="4" name="Ink 3">
                <a:extLst>
                  <a:ext uri="{FF2B5EF4-FFF2-40B4-BE49-F238E27FC236}">
                    <a16:creationId xmlns:a16="http://schemas.microsoft.com/office/drawing/2014/main" id="{144166A6-7BA6-921A-438F-F9E781710AFD}"/>
                  </a:ext>
                </a:extLst>
              </p:cNvPr>
              <p:cNvPicPr/>
              <p:nvPr/>
            </p:nvPicPr>
            <p:blipFill>
              <a:blip r:embed="rId3"/>
              <a:stretch>
                <a:fillRect/>
              </a:stretch>
            </p:blipFill>
            <p:spPr>
              <a:xfrm>
                <a:off x="585360" y="1052640"/>
                <a:ext cx="11152800" cy="5809680"/>
              </a:xfrm>
              <a:prstGeom prst="rect">
                <a:avLst/>
              </a:prstGeom>
            </p:spPr>
          </p:pic>
        </mc:Fallback>
      </mc:AlternateContent>
    </p:spTree>
    <p:extLst>
      <p:ext uri="{BB962C8B-B14F-4D97-AF65-F5344CB8AC3E}">
        <p14:creationId xmlns:p14="http://schemas.microsoft.com/office/powerpoint/2010/main" val="1762805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3108-2E42-B21B-29EC-5882722E4915}"/>
              </a:ext>
            </a:extLst>
          </p:cNvPr>
          <p:cNvSpPr>
            <a:spLocks noGrp="1"/>
          </p:cNvSpPr>
          <p:nvPr>
            <p:ph type="title"/>
          </p:nvPr>
        </p:nvSpPr>
        <p:spPr>
          <a:xfrm>
            <a:off x="751114" y="599284"/>
            <a:ext cx="10515600" cy="1499616"/>
          </a:xfrm>
        </p:spPr>
        <p:txBody>
          <a:bodyPr/>
          <a:lstStyle/>
          <a:p>
            <a:r>
              <a:rPr lang="en-US" dirty="0"/>
              <a:t>Jakarta Contexts &amp; Dependency Injection (CDI)</a:t>
            </a:r>
          </a:p>
        </p:txBody>
      </p:sp>
      <p:sp>
        <p:nvSpPr>
          <p:cNvPr id="3" name="Content Placeholder 2">
            <a:extLst>
              <a:ext uri="{FF2B5EF4-FFF2-40B4-BE49-F238E27FC236}">
                <a16:creationId xmlns:a16="http://schemas.microsoft.com/office/drawing/2014/main" id="{F1421A3A-514C-1B88-A038-D233212B51C0}"/>
              </a:ext>
            </a:extLst>
          </p:cNvPr>
          <p:cNvSpPr>
            <a:spLocks noGrp="1"/>
          </p:cNvSpPr>
          <p:nvPr>
            <p:ph idx="1"/>
          </p:nvPr>
        </p:nvSpPr>
        <p:spPr>
          <a:xfrm>
            <a:off x="838200" y="1690688"/>
            <a:ext cx="10515600" cy="4699855"/>
          </a:xfrm>
        </p:spPr>
        <p:txBody>
          <a:bodyPr>
            <a:normAutofit/>
          </a:bodyPr>
          <a:lstStyle/>
          <a:p>
            <a:r>
              <a:rPr lang="en-US" dirty="0"/>
              <a:t>Spring Framework V1 was released in 2004 </a:t>
            </a:r>
          </a:p>
          <a:p>
            <a:r>
              <a:rPr lang="en-US" dirty="0"/>
              <a:t>CDI specification introduced into Java EE 6 platform in December 2009 </a:t>
            </a:r>
          </a:p>
          <a:p>
            <a:r>
              <a:rPr lang="en-US" dirty="0"/>
              <a:t>Now called Jakarta Contexts and Dependency Injection (CDI) </a:t>
            </a:r>
          </a:p>
          <a:p>
            <a:r>
              <a:rPr lang="en-US" dirty="0"/>
              <a:t>CDI is a specification (interface) </a:t>
            </a:r>
          </a:p>
          <a:p>
            <a:pPr lvl="1"/>
            <a:r>
              <a:rPr lang="en-US" dirty="0"/>
              <a:t>Spring Framework implements CDI </a:t>
            </a:r>
          </a:p>
          <a:p>
            <a:r>
              <a:rPr lang="en-US" dirty="0"/>
              <a:t>Important Inject API Annotations: </a:t>
            </a:r>
          </a:p>
          <a:p>
            <a:pPr lvl="1"/>
            <a:r>
              <a:rPr lang="en-US" dirty="0"/>
              <a:t>Inject (~</a:t>
            </a:r>
            <a:r>
              <a:rPr lang="en-US" dirty="0" err="1"/>
              <a:t>Autowired</a:t>
            </a:r>
            <a:r>
              <a:rPr lang="en-US" dirty="0"/>
              <a:t> in Spring) </a:t>
            </a:r>
          </a:p>
          <a:p>
            <a:pPr lvl="1"/>
            <a:r>
              <a:rPr lang="en-US" dirty="0"/>
              <a:t>Named (~Component in Spring) </a:t>
            </a:r>
          </a:p>
          <a:p>
            <a:pPr lvl="1"/>
            <a:r>
              <a:rPr lang="en-US" dirty="0"/>
              <a:t>Qualifier </a:t>
            </a:r>
          </a:p>
          <a:p>
            <a:pPr lvl="1"/>
            <a:r>
              <a:rPr lang="en-US" dirty="0"/>
              <a:t>Scope </a:t>
            </a:r>
          </a:p>
          <a:p>
            <a:pPr lvl="1"/>
            <a:r>
              <a:rPr lang="en-US" dirty="0"/>
              <a:t>Singleton </a:t>
            </a:r>
          </a:p>
        </p:txBody>
      </p:sp>
      <p:sp>
        <p:nvSpPr>
          <p:cNvPr id="4" name="Content Placeholder 2">
            <a:extLst>
              <a:ext uri="{FF2B5EF4-FFF2-40B4-BE49-F238E27FC236}">
                <a16:creationId xmlns:a16="http://schemas.microsoft.com/office/drawing/2014/main" id="{2626A9BF-CB88-C5F2-9BF0-F0136405CEFE}"/>
              </a:ext>
            </a:extLst>
          </p:cNvPr>
          <p:cNvSpPr txBox="1">
            <a:spLocks/>
          </p:cNvSpPr>
          <p:nvPr/>
        </p:nvSpPr>
        <p:spPr>
          <a:xfrm>
            <a:off x="6008914" y="3428999"/>
            <a:ext cx="5704115" cy="30638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To Add Jakarta Annotation:-</a:t>
            </a:r>
          </a:p>
          <a:p>
            <a:pPr lvl="1"/>
            <a:r>
              <a:rPr lang="en-US" sz="1900" dirty="0"/>
              <a:t>Add Libraries By Simply Adding Dependencies in pom.xml</a:t>
            </a:r>
          </a:p>
          <a:p>
            <a:pPr marL="0" indent="0" algn="l">
              <a:buNone/>
            </a:pPr>
            <a:r>
              <a:rPr lang="en-US" sz="1900" b="1" dirty="0">
                <a:solidFill>
                  <a:srgbClr val="93A1A1"/>
                </a:solidFill>
                <a:latin typeface="Consolas" panose="020B0609020204030204" pitchFamily="49" charset="0"/>
              </a:rPr>
              <a:t>&lt;!-- https://mvnrepository.com/artifact/jakarta.inject/jakarta.inject-api --&gt;</a:t>
            </a:r>
          </a:p>
          <a:p>
            <a:pPr marL="0" indent="0" algn="l">
              <a:buNone/>
            </a:pPr>
            <a:r>
              <a:rPr lang="en-US" sz="1900" b="1" dirty="0">
                <a:solidFill>
                  <a:srgbClr val="000000"/>
                </a:solidFill>
                <a:latin typeface="Consolas" panose="020B0609020204030204" pitchFamily="49" charset="0"/>
              </a:rPr>
              <a:t>&lt;</a:t>
            </a:r>
            <a:r>
              <a:rPr lang="en-US" sz="1900" b="1" u="sng" dirty="0">
                <a:solidFill>
                  <a:srgbClr val="000000"/>
                </a:solidFill>
                <a:latin typeface="Consolas" panose="020B0609020204030204" pitchFamily="49" charset="0"/>
              </a:rPr>
              <a:t>dependency&gt;</a:t>
            </a:r>
          </a:p>
          <a:p>
            <a:pPr marL="0" indent="0" algn="l">
              <a:buNone/>
            </a:pPr>
            <a:r>
              <a:rPr lang="en-US" sz="1900" b="1" dirty="0">
                <a:solidFill>
                  <a:srgbClr val="000000"/>
                </a:solidFill>
                <a:latin typeface="Consolas" panose="020B0609020204030204" pitchFamily="49" charset="0"/>
              </a:rPr>
              <a:t>    &lt;</a:t>
            </a:r>
            <a:r>
              <a:rPr lang="en-US" sz="1900" b="1" dirty="0" err="1">
                <a:solidFill>
                  <a:srgbClr val="268BD2"/>
                </a:solidFill>
                <a:latin typeface="Consolas" panose="020B0609020204030204" pitchFamily="49" charset="0"/>
              </a:rPr>
              <a:t>groupId</a:t>
            </a:r>
            <a:r>
              <a:rPr lang="en-US" sz="1900" b="1" dirty="0">
                <a:solidFill>
                  <a:srgbClr val="000000"/>
                </a:solidFill>
                <a:latin typeface="Consolas" panose="020B0609020204030204" pitchFamily="49" charset="0"/>
              </a:rPr>
              <a:t>&gt;</a:t>
            </a:r>
            <a:r>
              <a:rPr lang="en-US" sz="1900" b="1" dirty="0" err="1">
                <a:solidFill>
                  <a:srgbClr val="000000"/>
                </a:solidFill>
                <a:latin typeface="Consolas" panose="020B0609020204030204" pitchFamily="49" charset="0"/>
              </a:rPr>
              <a:t>jakarta.inject</a:t>
            </a:r>
            <a:r>
              <a:rPr lang="en-US" sz="1900" b="1" dirty="0">
                <a:solidFill>
                  <a:srgbClr val="000000"/>
                </a:solidFill>
                <a:latin typeface="Consolas" panose="020B0609020204030204" pitchFamily="49" charset="0"/>
              </a:rPr>
              <a:t>&lt;/</a:t>
            </a:r>
            <a:r>
              <a:rPr lang="en-US" sz="1900" b="1" dirty="0" err="1">
                <a:solidFill>
                  <a:srgbClr val="268BD2"/>
                </a:solidFill>
                <a:latin typeface="Consolas" panose="020B0609020204030204" pitchFamily="49" charset="0"/>
              </a:rPr>
              <a:t>groupId</a:t>
            </a:r>
            <a:r>
              <a:rPr lang="en-US" sz="1900" b="1" dirty="0">
                <a:solidFill>
                  <a:srgbClr val="000000"/>
                </a:solidFill>
                <a:latin typeface="Consolas" panose="020B0609020204030204" pitchFamily="49" charset="0"/>
              </a:rPr>
              <a:t>&gt;</a:t>
            </a:r>
          </a:p>
          <a:p>
            <a:pPr marL="0" indent="0" algn="l">
              <a:buNone/>
            </a:pPr>
            <a:r>
              <a:rPr lang="en-US" sz="1900" b="1" dirty="0">
                <a:solidFill>
                  <a:srgbClr val="000000"/>
                </a:solidFill>
                <a:latin typeface="Consolas" panose="020B0609020204030204" pitchFamily="49" charset="0"/>
              </a:rPr>
              <a:t>    &lt;</a:t>
            </a:r>
            <a:r>
              <a:rPr lang="en-US" sz="1900" b="1" dirty="0" err="1">
                <a:solidFill>
                  <a:srgbClr val="268BD2"/>
                </a:solidFill>
                <a:latin typeface="Consolas" panose="020B0609020204030204" pitchFamily="49" charset="0"/>
              </a:rPr>
              <a:t>artifactId</a:t>
            </a:r>
            <a:r>
              <a:rPr lang="en-US" sz="1900" b="1" dirty="0">
                <a:solidFill>
                  <a:srgbClr val="000000"/>
                </a:solidFill>
                <a:latin typeface="Consolas" panose="020B0609020204030204" pitchFamily="49" charset="0"/>
              </a:rPr>
              <a:t>&gt;</a:t>
            </a:r>
            <a:r>
              <a:rPr lang="en-US" sz="1900" b="1" dirty="0" err="1">
                <a:solidFill>
                  <a:srgbClr val="000000"/>
                </a:solidFill>
                <a:latin typeface="Consolas" panose="020B0609020204030204" pitchFamily="49" charset="0"/>
              </a:rPr>
              <a:t>jakarta.inject-api</a:t>
            </a:r>
            <a:r>
              <a:rPr lang="en-US" sz="1900" b="1" dirty="0">
                <a:solidFill>
                  <a:srgbClr val="000000"/>
                </a:solidFill>
                <a:latin typeface="Consolas" panose="020B0609020204030204" pitchFamily="49" charset="0"/>
              </a:rPr>
              <a:t>&lt;/</a:t>
            </a:r>
            <a:r>
              <a:rPr lang="en-US" sz="1900" b="1" dirty="0" err="1">
                <a:solidFill>
                  <a:srgbClr val="268BD2"/>
                </a:solidFill>
                <a:latin typeface="Consolas" panose="020B0609020204030204" pitchFamily="49" charset="0"/>
              </a:rPr>
              <a:t>artifactId</a:t>
            </a:r>
            <a:r>
              <a:rPr lang="en-US" sz="1900" b="1" dirty="0">
                <a:solidFill>
                  <a:srgbClr val="000000"/>
                </a:solidFill>
                <a:latin typeface="Consolas" panose="020B0609020204030204" pitchFamily="49" charset="0"/>
              </a:rPr>
              <a:t>&gt;</a:t>
            </a:r>
          </a:p>
          <a:p>
            <a:pPr marL="0" indent="0" algn="l">
              <a:buNone/>
            </a:pPr>
            <a:r>
              <a:rPr lang="en-US" sz="1900" b="1" dirty="0">
                <a:solidFill>
                  <a:srgbClr val="000000"/>
                </a:solidFill>
                <a:latin typeface="Consolas" panose="020B0609020204030204" pitchFamily="49" charset="0"/>
              </a:rPr>
              <a:t>    &lt;</a:t>
            </a:r>
            <a:r>
              <a:rPr lang="en-US" sz="1900" b="1" dirty="0">
                <a:solidFill>
                  <a:srgbClr val="268BD2"/>
                </a:solidFill>
                <a:latin typeface="Consolas" panose="020B0609020204030204" pitchFamily="49" charset="0"/>
              </a:rPr>
              <a:t>version</a:t>
            </a:r>
            <a:r>
              <a:rPr lang="en-US" sz="1900" b="1" dirty="0">
                <a:solidFill>
                  <a:srgbClr val="000000"/>
                </a:solidFill>
                <a:latin typeface="Consolas" panose="020B0609020204030204" pitchFamily="49" charset="0"/>
              </a:rPr>
              <a:t>&gt;2.0.1&lt;/</a:t>
            </a:r>
            <a:r>
              <a:rPr lang="en-US" sz="1900" b="1" dirty="0">
                <a:solidFill>
                  <a:srgbClr val="268BD2"/>
                </a:solidFill>
                <a:latin typeface="Consolas" panose="020B0609020204030204" pitchFamily="49" charset="0"/>
              </a:rPr>
              <a:t>version</a:t>
            </a:r>
            <a:r>
              <a:rPr lang="en-US" sz="1900" b="1" dirty="0">
                <a:solidFill>
                  <a:srgbClr val="000000"/>
                </a:solidFill>
                <a:latin typeface="Consolas" panose="020B0609020204030204" pitchFamily="49" charset="0"/>
              </a:rPr>
              <a:t>&gt;</a:t>
            </a:r>
          </a:p>
          <a:p>
            <a:pPr marL="0" indent="0" algn="l">
              <a:buNone/>
            </a:pPr>
            <a:r>
              <a:rPr lang="en-US" sz="1900" b="1" dirty="0">
                <a:solidFill>
                  <a:srgbClr val="000000"/>
                </a:solidFill>
                <a:latin typeface="Consolas" panose="020B0609020204030204" pitchFamily="49" charset="0"/>
              </a:rPr>
              <a:t>&lt;/</a:t>
            </a:r>
            <a:r>
              <a:rPr lang="en-US" sz="1900" b="1" dirty="0">
                <a:solidFill>
                  <a:srgbClr val="268BD2"/>
                </a:solidFill>
                <a:latin typeface="Consolas" panose="020B0609020204030204" pitchFamily="49" charset="0"/>
              </a:rPr>
              <a:t>dependency</a:t>
            </a:r>
            <a:r>
              <a:rPr lang="en-US" sz="1900" b="1" dirty="0">
                <a:solidFill>
                  <a:srgbClr val="000000"/>
                </a:solidFill>
                <a:latin typeface="Consolas" panose="020B0609020204030204" pitchFamily="49" charset="0"/>
              </a:rPr>
              <a:t>&gt;</a:t>
            </a:r>
          </a:p>
          <a:p>
            <a:pPr lvl="1"/>
            <a:endParaRPr lang="en-US" b="1" dirty="0"/>
          </a:p>
        </p:txBody>
      </p:sp>
    </p:spTree>
    <p:extLst>
      <p:ext uri="{BB962C8B-B14F-4D97-AF65-F5344CB8AC3E}">
        <p14:creationId xmlns:p14="http://schemas.microsoft.com/office/powerpoint/2010/main" val="415414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E680-73EC-EEE2-106E-19AF28035CF4}"/>
              </a:ext>
            </a:extLst>
          </p:cNvPr>
          <p:cNvSpPr>
            <a:spLocks noGrp="1"/>
          </p:cNvSpPr>
          <p:nvPr>
            <p:ph type="title"/>
          </p:nvPr>
        </p:nvSpPr>
        <p:spPr/>
        <p:txBody>
          <a:bodyPr/>
          <a:lstStyle/>
          <a:p>
            <a:r>
              <a:rPr lang="en-US" dirty="0"/>
              <a:t>Spring Stereotype Annotations - @Component &amp; more..</a:t>
            </a:r>
          </a:p>
        </p:txBody>
      </p:sp>
      <p:sp>
        <p:nvSpPr>
          <p:cNvPr id="3" name="Content Placeholder 2">
            <a:extLst>
              <a:ext uri="{FF2B5EF4-FFF2-40B4-BE49-F238E27FC236}">
                <a16:creationId xmlns:a16="http://schemas.microsoft.com/office/drawing/2014/main" id="{49490075-A569-9FC2-3575-2116A1EB3E90}"/>
              </a:ext>
            </a:extLst>
          </p:cNvPr>
          <p:cNvSpPr>
            <a:spLocks noGrp="1"/>
          </p:cNvSpPr>
          <p:nvPr>
            <p:ph idx="1"/>
          </p:nvPr>
        </p:nvSpPr>
        <p:spPr>
          <a:xfrm>
            <a:off x="534572" y="2084832"/>
            <a:ext cx="11507373" cy="4773168"/>
          </a:xfrm>
        </p:spPr>
        <p:txBody>
          <a:bodyPr>
            <a:normAutofit fontScale="92500" lnSpcReduction="20000"/>
          </a:bodyPr>
          <a:lstStyle/>
          <a:p>
            <a:r>
              <a:rPr lang="en-US" sz="3600" dirty="0"/>
              <a:t>@Component - Generic annotation applicable for any class </a:t>
            </a:r>
          </a:p>
          <a:p>
            <a:pPr lvl="1"/>
            <a:r>
              <a:rPr lang="en-US" sz="3100" dirty="0"/>
              <a:t>Base for all Spring Stereotype Annotations </a:t>
            </a:r>
          </a:p>
          <a:p>
            <a:pPr lvl="1"/>
            <a:r>
              <a:rPr lang="en-US" sz="3100" dirty="0"/>
              <a:t>Specializations of @Component: </a:t>
            </a:r>
          </a:p>
          <a:p>
            <a:pPr lvl="2"/>
            <a:r>
              <a:rPr lang="en-US" sz="2300" dirty="0"/>
              <a:t>@Service - Indicates that an annotated class has business logic </a:t>
            </a:r>
          </a:p>
          <a:p>
            <a:pPr lvl="2"/>
            <a:r>
              <a:rPr lang="en-US" sz="2300" dirty="0"/>
              <a:t>@Controller - Indicates that an annotated class is a "Controller" (e.g. a web controller) Used to define controllers in your web applications and REST API </a:t>
            </a:r>
          </a:p>
          <a:p>
            <a:pPr lvl="2"/>
            <a:r>
              <a:rPr lang="en-US" sz="2300" dirty="0"/>
              <a:t>@Repository - Indicates that an annotated class is used to retrieve and/or manipulate data in a database </a:t>
            </a:r>
          </a:p>
          <a:p>
            <a:r>
              <a:rPr lang="en-US" sz="3600" dirty="0"/>
              <a:t>What should you use? </a:t>
            </a:r>
          </a:p>
          <a:p>
            <a:pPr lvl="1"/>
            <a:r>
              <a:rPr lang="en-US" sz="3100" dirty="0"/>
              <a:t>Use the most specific annotation possible </a:t>
            </a:r>
          </a:p>
          <a:p>
            <a:pPr lvl="1"/>
            <a:r>
              <a:rPr lang="en-US" sz="3100" dirty="0"/>
              <a:t>Why? </a:t>
            </a:r>
          </a:p>
          <a:p>
            <a:pPr lvl="2"/>
            <a:r>
              <a:rPr lang="en-US" sz="2300" dirty="0"/>
              <a:t>By using a specific annotation, you are giving more information to the framework about your intentions. </a:t>
            </a:r>
          </a:p>
          <a:p>
            <a:pPr lvl="2"/>
            <a:r>
              <a:rPr lang="en-US" sz="2300" dirty="0"/>
              <a:t>You can use AOP at a later point to add additional behavior </a:t>
            </a:r>
          </a:p>
          <a:p>
            <a:pPr lvl="3"/>
            <a:r>
              <a:rPr lang="en-US" sz="1800" dirty="0"/>
              <a:t>Example: For @Repository, Spring automatically wires in JDBC Exception translation features </a:t>
            </a:r>
          </a:p>
        </p:txBody>
      </p:sp>
    </p:spTree>
    <p:extLst>
      <p:ext uri="{BB962C8B-B14F-4D97-AF65-F5344CB8AC3E}">
        <p14:creationId xmlns:p14="http://schemas.microsoft.com/office/powerpoint/2010/main" val="228381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FA2B7-E99A-4CE7-7CB4-1BEFDA659C98}"/>
              </a:ext>
            </a:extLst>
          </p:cNvPr>
          <p:cNvSpPr>
            <a:spLocks noGrp="1"/>
          </p:cNvSpPr>
          <p:nvPr>
            <p:ph type="title"/>
          </p:nvPr>
        </p:nvSpPr>
        <p:spPr/>
        <p:txBody>
          <a:bodyPr/>
          <a:lstStyle/>
          <a:p>
            <a:r>
              <a:rPr lang="en-US" dirty="0"/>
              <a:t>Getting Started with Spring Framework - Why?</a:t>
            </a:r>
          </a:p>
        </p:txBody>
      </p:sp>
      <p:sp>
        <p:nvSpPr>
          <p:cNvPr id="3" name="Content Placeholder 2">
            <a:extLst>
              <a:ext uri="{FF2B5EF4-FFF2-40B4-BE49-F238E27FC236}">
                <a16:creationId xmlns:a16="http://schemas.microsoft.com/office/drawing/2014/main" id="{C7A3D7F8-ECAB-D1E8-F84A-38CDA778E674}"/>
              </a:ext>
            </a:extLst>
          </p:cNvPr>
          <p:cNvSpPr>
            <a:spLocks noGrp="1"/>
          </p:cNvSpPr>
          <p:nvPr>
            <p:ph idx="1"/>
          </p:nvPr>
        </p:nvSpPr>
        <p:spPr/>
        <p:txBody>
          <a:bodyPr>
            <a:normAutofit fontScale="92500" lnSpcReduction="10000"/>
          </a:bodyPr>
          <a:lstStyle/>
          <a:p>
            <a:r>
              <a:rPr lang="en-US" sz="3200" dirty="0"/>
              <a:t>You can build a variety of applications using Java, Spring and Spring Boot:</a:t>
            </a:r>
          </a:p>
          <a:p>
            <a:pPr lvl="1"/>
            <a:r>
              <a:rPr lang="en-US" sz="2800" dirty="0"/>
              <a:t>Web </a:t>
            </a:r>
          </a:p>
          <a:p>
            <a:pPr lvl="1"/>
            <a:r>
              <a:rPr lang="en-US" sz="2800" dirty="0"/>
              <a:t>REST API </a:t>
            </a:r>
          </a:p>
          <a:p>
            <a:pPr lvl="1"/>
            <a:r>
              <a:rPr lang="en-US" sz="2800" dirty="0"/>
              <a:t>Full Stack </a:t>
            </a:r>
          </a:p>
          <a:p>
            <a:pPr lvl="1"/>
            <a:r>
              <a:rPr lang="en-US" sz="2800" dirty="0"/>
              <a:t>Microservices </a:t>
            </a:r>
          </a:p>
          <a:p>
            <a:r>
              <a:rPr lang="en-US" sz="3200" dirty="0"/>
              <a:t>Irrespective of the app you are building: </a:t>
            </a:r>
          </a:p>
          <a:p>
            <a:pPr lvl="1"/>
            <a:r>
              <a:rPr lang="en-US" sz="2800" dirty="0"/>
              <a:t>Spring framework provides all the core features</a:t>
            </a:r>
          </a:p>
          <a:p>
            <a:pPr lvl="2"/>
            <a:r>
              <a:rPr lang="en-US" sz="2000" dirty="0"/>
              <a:t>Understanding Spring helps you learn Spring Boot easily </a:t>
            </a:r>
          </a:p>
          <a:p>
            <a:pPr lvl="2"/>
            <a:r>
              <a:rPr lang="en-US" sz="2000" dirty="0"/>
              <a:t>Helps in debugging problems quickly </a:t>
            </a:r>
          </a:p>
        </p:txBody>
      </p:sp>
    </p:spTree>
    <p:extLst>
      <p:ext uri="{BB962C8B-B14F-4D97-AF65-F5344CB8AC3E}">
        <p14:creationId xmlns:p14="http://schemas.microsoft.com/office/powerpoint/2010/main" val="1730601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A1E12-28EB-EE52-E2BF-43DAF63A7B6E}"/>
              </a:ext>
            </a:extLst>
          </p:cNvPr>
          <p:cNvSpPr>
            <a:spLocks noGrp="1"/>
          </p:cNvSpPr>
          <p:nvPr>
            <p:ph type="title"/>
          </p:nvPr>
        </p:nvSpPr>
        <p:spPr>
          <a:xfrm>
            <a:off x="838199" y="416404"/>
            <a:ext cx="11175609" cy="1499616"/>
          </a:xfrm>
        </p:spPr>
        <p:txBody>
          <a:bodyPr>
            <a:normAutofit/>
          </a:bodyPr>
          <a:lstStyle/>
          <a:p>
            <a:r>
              <a:rPr lang="en-US" sz="4000" b="1" dirty="0"/>
              <a:t>Quick Review of Important Spring Annotations</a:t>
            </a:r>
          </a:p>
        </p:txBody>
      </p:sp>
      <p:sp>
        <p:nvSpPr>
          <p:cNvPr id="3" name="Content Placeholder 2">
            <a:extLst>
              <a:ext uri="{FF2B5EF4-FFF2-40B4-BE49-F238E27FC236}">
                <a16:creationId xmlns:a16="http://schemas.microsoft.com/office/drawing/2014/main" id="{17E190E2-1E76-6E1C-D6CC-986697FD31CF}"/>
              </a:ext>
            </a:extLst>
          </p:cNvPr>
          <p:cNvSpPr>
            <a:spLocks noGrp="1"/>
          </p:cNvSpPr>
          <p:nvPr>
            <p:ph idx="1"/>
          </p:nvPr>
        </p:nvSpPr>
        <p:spPr>
          <a:xfrm>
            <a:off x="838200" y="1690689"/>
            <a:ext cx="10515600" cy="5061804"/>
          </a:xfrm>
        </p:spPr>
        <p:txBody>
          <a:bodyPr>
            <a:normAutofit fontScale="92500" lnSpcReduction="10000"/>
          </a:bodyPr>
          <a:lstStyle/>
          <a:p>
            <a:r>
              <a:rPr lang="en-US" b="1" dirty="0"/>
              <a:t>@Configuration:-  </a:t>
            </a:r>
            <a:r>
              <a:rPr lang="en-US" dirty="0"/>
              <a:t>Indicates that a class declares one or more @Bean methods and may be processed by the Spring container to generate bean definitions </a:t>
            </a:r>
          </a:p>
          <a:p>
            <a:r>
              <a:rPr lang="en-US" b="1" dirty="0"/>
              <a:t>@ComponentScan :- </a:t>
            </a:r>
            <a:r>
              <a:rPr lang="en-US" dirty="0"/>
              <a:t>Define specific packages to scan for components. If specific packages are not defined, scanning will occur from the package of the class that declares this annotation</a:t>
            </a:r>
          </a:p>
          <a:p>
            <a:r>
              <a:rPr lang="en-US" b="1" dirty="0"/>
              <a:t>@Bean:- </a:t>
            </a:r>
            <a:r>
              <a:rPr lang="en-US" dirty="0"/>
              <a:t>Indicates that a method produces a bean to be managed by the Spring container.</a:t>
            </a:r>
          </a:p>
          <a:p>
            <a:r>
              <a:rPr lang="en-US" b="1" dirty="0"/>
              <a:t>@Component:- </a:t>
            </a:r>
            <a:r>
              <a:rPr lang="en-US" dirty="0"/>
              <a:t>Indicates that an annotated class is a "component“</a:t>
            </a:r>
          </a:p>
          <a:p>
            <a:r>
              <a:rPr lang="en-US" b="1" dirty="0"/>
              <a:t>@Service:- </a:t>
            </a:r>
            <a:r>
              <a:rPr lang="en-US" dirty="0"/>
              <a:t>Specialization of @Component indicating that an annotated class has business logic</a:t>
            </a:r>
          </a:p>
          <a:p>
            <a:r>
              <a:rPr lang="en-US" b="1" dirty="0"/>
              <a:t>@Controller:- </a:t>
            </a:r>
            <a:r>
              <a:rPr lang="en-US" dirty="0"/>
              <a:t>Specialization of @Component indicating that an annotated class is a "Controller" (e.g. a web controller). Used to define controllers in your web applications and REST API @Repository Specialization of </a:t>
            </a:r>
          </a:p>
          <a:p>
            <a:r>
              <a:rPr lang="en-US" b="1" dirty="0"/>
              <a:t>@Repository:- </a:t>
            </a:r>
            <a:r>
              <a:rPr lang="en-US" dirty="0"/>
              <a:t>indicating that an annotated class is used to retrieve and/or manipulate data in a database.</a:t>
            </a:r>
          </a:p>
          <a:p>
            <a:r>
              <a:rPr lang="en-US" b="1" dirty="0"/>
              <a:t>@Primary :- </a:t>
            </a:r>
            <a:r>
              <a:rPr lang="en-US" dirty="0"/>
              <a:t>Indicates that a bean should be given preference when multiple candidates are qualified to </a:t>
            </a:r>
            <a:r>
              <a:rPr lang="en-US" dirty="0" err="1"/>
              <a:t>autowire</a:t>
            </a:r>
            <a:r>
              <a:rPr lang="en-US" dirty="0"/>
              <a:t> a single valued dependency.</a:t>
            </a:r>
          </a:p>
        </p:txBody>
      </p:sp>
    </p:spTree>
    <p:extLst>
      <p:ext uri="{BB962C8B-B14F-4D97-AF65-F5344CB8AC3E}">
        <p14:creationId xmlns:p14="http://schemas.microsoft.com/office/powerpoint/2010/main" val="2477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2B2379-945A-BCD8-0F2E-E340D4C9C497}"/>
              </a:ext>
            </a:extLst>
          </p:cNvPr>
          <p:cNvSpPr>
            <a:spLocks noGrp="1"/>
          </p:cNvSpPr>
          <p:nvPr>
            <p:ph idx="1"/>
          </p:nvPr>
        </p:nvSpPr>
        <p:spPr>
          <a:xfrm>
            <a:off x="838200" y="604911"/>
            <a:ext cx="10515600" cy="5572052"/>
          </a:xfrm>
        </p:spPr>
        <p:txBody>
          <a:bodyPr>
            <a:normAutofit lnSpcReduction="10000"/>
          </a:bodyPr>
          <a:lstStyle/>
          <a:p>
            <a:r>
              <a:rPr lang="en-US" b="1" dirty="0"/>
              <a:t>@Qualifier:- </a:t>
            </a:r>
            <a:r>
              <a:rPr lang="en-US" dirty="0"/>
              <a:t>Used on a field or parameter as a qualifier for candidate beans when </a:t>
            </a:r>
            <a:r>
              <a:rPr lang="en-US" dirty="0" err="1"/>
              <a:t>autowiring</a:t>
            </a:r>
            <a:r>
              <a:rPr lang="en-US" dirty="0"/>
              <a:t>.</a:t>
            </a:r>
          </a:p>
          <a:p>
            <a:r>
              <a:rPr lang="en-US" b="1" dirty="0"/>
              <a:t>@Lazy :- </a:t>
            </a:r>
            <a:r>
              <a:rPr lang="en-US" dirty="0"/>
              <a:t>Indicates that a bean has to be lazily initialized. Absence of @Lazy annotation will lead to eager initialization.</a:t>
            </a:r>
          </a:p>
          <a:p>
            <a:r>
              <a:rPr lang="en-US" b="1" dirty="0"/>
              <a:t>@Scope :- </a:t>
            </a:r>
            <a:r>
              <a:rPr lang="en-US" dirty="0"/>
              <a:t>(value = </a:t>
            </a:r>
            <a:r>
              <a:rPr lang="en-US" dirty="0" err="1"/>
              <a:t>ConfigurableBeanFactory.SCOPE_PROTOTYPE</a:t>
            </a:r>
            <a:r>
              <a:rPr lang="en-US" dirty="0"/>
              <a:t>) Defines a bean to be a prototype - a new instance will be created every time you refer to the bean. Default scope is singleton - one instance per IOC container.</a:t>
            </a:r>
          </a:p>
          <a:p>
            <a:r>
              <a:rPr lang="en-US" b="1" dirty="0"/>
              <a:t>@PostConstruct :- </a:t>
            </a:r>
            <a:r>
              <a:rPr lang="en-US" dirty="0"/>
              <a:t>Identifies the method that will be executed after dependency injection is done to perform any initialization.</a:t>
            </a:r>
          </a:p>
          <a:p>
            <a:r>
              <a:rPr lang="en-US" b="1" dirty="0"/>
              <a:t>@PreDestroy :- </a:t>
            </a:r>
            <a:r>
              <a:rPr lang="en-US" dirty="0"/>
              <a:t>Identifies the method that will receive the callback notification to signal that the instance is in the process of being removed by the container. Typically used to release resources that it has been holding.</a:t>
            </a:r>
          </a:p>
          <a:p>
            <a:r>
              <a:rPr lang="en-US" b="1" dirty="0"/>
              <a:t>@Named :- </a:t>
            </a:r>
            <a:r>
              <a:rPr lang="en-US" dirty="0"/>
              <a:t>Jakarta Contexts &amp; Dependency Injection (CDI) Annotation similar to Component.</a:t>
            </a:r>
          </a:p>
          <a:p>
            <a:r>
              <a:rPr lang="en-US" b="1" dirty="0"/>
              <a:t>@Inject :- </a:t>
            </a:r>
            <a:r>
              <a:rPr lang="en-US" dirty="0"/>
              <a:t>Jakarta Contexts &amp; Dependency Injection (CDI) Annotation similar to </a:t>
            </a:r>
            <a:r>
              <a:rPr lang="en-US" dirty="0" err="1"/>
              <a:t>Autowired</a:t>
            </a:r>
            <a:endParaRPr lang="en-US" dirty="0"/>
          </a:p>
        </p:txBody>
      </p:sp>
    </p:spTree>
    <p:extLst>
      <p:ext uri="{BB962C8B-B14F-4D97-AF65-F5344CB8AC3E}">
        <p14:creationId xmlns:p14="http://schemas.microsoft.com/office/powerpoint/2010/main" val="31786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E14B-CE51-4B4E-B4BC-9AA83417889A}"/>
              </a:ext>
            </a:extLst>
          </p:cNvPr>
          <p:cNvSpPr>
            <a:spLocks noGrp="1"/>
          </p:cNvSpPr>
          <p:nvPr>
            <p:ph type="title"/>
          </p:nvPr>
        </p:nvSpPr>
        <p:spPr>
          <a:xfrm>
            <a:off x="1024128" y="585216"/>
            <a:ext cx="10680192" cy="1499616"/>
          </a:xfrm>
        </p:spPr>
        <p:txBody>
          <a:bodyPr>
            <a:normAutofit/>
          </a:bodyPr>
          <a:lstStyle/>
          <a:p>
            <a:r>
              <a:rPr lang="en-US" sz="4400" b="1" dirty="0"/>
              <a:t>Quick Review of Important Spring Concepts</a:t>
            </a:r>
          </a:p>
        </p:txBody>
      </p:sp>
      <p:sp>
        <p:nvSpPr>
          <p:cNvPr id="3" name="Content Placeholder 2">
            <a:extLst>
              <a:ext uri="{FF2B5EF4-FFF2-40B4-BE49-F238E27FC236}">
                <a16:creationId xmlns:a16="http://schemas.microsoft.com/office/drawing/2014/main" id="{85BAE5CB-B0F3-6A80-2D00-5FF96ABF2DAE}"/>
              </a:ext>
            </a:extLst>
          </p:cNvPr>
          <p:cNvSpPr>
            <a:spLocks noGrp="1"/>
          </p:cNvSpPr>
          <p:nvPr>
            <p:ph idx="1"/>
          </p:nvPr>
        </p:nvSpPr>
        <p:spPr/>
        <p:txBody>
          <a:bodyPr>
            <a:normAutofit fontScale="92500" lnSpcReduction="10000"/>
          </a:bodyPr>
          <a:lstStyle/>
          <a:p>
            <a:r>
              <a:rPr lang="en-US" b="1" dirty="0"/>
              <a:t>Dependency Injection :- </a:t>
            </a:r>
            <a:r>
              <a:rPr lang="en-US" dirty="0"/>
              <a:t>Identify beans, their dependencies and wire them together (provides IOC - Inversion of Control).</a:t>
            </a:r>
          </a:p>
          <a:p>
            <a:r>
              <a:rPr lang="en-US" b="1" dirty="0"/>
              <a:t>Constr. injection :- </a:t>
            </a:r>
            <a:r>
              <a:rPr lang="en-US" dirty="0"/>
              <a:t>Dependencies are set by creating the Bean using its Constructor.</a:t>
            </a:r>
          </a:p>
          <a:p>
            <a:r>
              <a:rPr lang="en-US" b="1" dirty="0"/>
              <a:t>Setter injection :- </a:t>
            </a:r>
            <a:r>
              <a:rPr lang="en-US" dirty="0"/>
              <a:t>Dependencies are set by calling setter methods on your beans.</a:t>
            </a:r>
          </a:p>
          <a:p>
            <a:r>
              <a:rPr lang="en-US" b="1" dirty="0"/>
              <a:t>Field injection :- </a:t>
            </a:r>
            <a:r>
              <a:rPr lang="en-US" dirty="0"/>
              <a:t>No setter or constructor. Dependency is injected using reflection.</a:t>
            </a:r>
          </a:p>
          <a:p>
            <a:r>
              <a:rPr lang="en-US" b="1" dirty="0"/>
              <a:t>IOC Container :- </a:t>
            </a:r>
            <a:r>
              <a:rPr lang="en-US" dirty="0"/>
              <a:t>Spring IOC Context that manages Spring beans &amp; their lifecycle.</a:t>
            </a:r>
          </a:p>
          <a:p>
            <a:r>
              <a:rPr lang="en-US" b="1" dirty="0"/>
              <a:t>Bean Factory :- </a:t>
            </a:r>
            <a:r>
              <a:rPr lang="en-US" dirty="0"/>
              <a:t>Basic Spring IOC Container.</a:t>
            </a:r>
          </a:p>
          <a:p>
            <a:r>
              <a:rPr lang="en-US" b="1" dirty="0"/>
              <a:t>Application Context :- </a:t>
            </a:r>
            <a:r>
              <a:rPr lang="en-US" dirty="0"/>
              <a:t>Advanced Spring IOC Container with enterprise-specific features - Easy to use in web applications with internationalization features and good integration with Spring AOP.</a:t>
            </a:r>
          </a:p>
          <a:p>
            <a:r>
              <a:rPr lang="en-US" b="1" dirty="0"/>
              <a:t>Spring Beans :- </a:t>
            </a:r>
            <a:r>
              <a:rPr lang="en-US" dirty="0"/>
              <a:t>Objects managed by Spring</a:t>
            </a:r>
          </a:p>
        </p:txBody>
      </p:sp>
    </p:spTree>
    <p:extLst>
      <p:ext uri="{BB962C8B-B14F-4D97-AF65-F5344CB8AC3E}">
        <p14:creationId xmlns:p14="http://schemas.microsoft.com/office/powerpoint/2010/main" val="82678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F656-4751-AB1A-A2D4-33E1E18BE92B}"/>
              </a:ext>
            </a:extLst>
          </p:cNvPr>
          <p:cNvSpPr>
            <a:spLocks noGrp="1"/>
          </p:cNvSpPr>
          <p:nvPr>
            <p:ph type="title"/>
          </p:nvPr>
        </p:nvSpPr>
        <p:spPr/>
        <p:txBody>
          <a:bodyPr/>
          <a:lstStyle/>
          <a:p>
            <a:r>
              <a:rPr lang="en-US" b="1" dirty="0"/>
              <a:t>Framework, Modules and Projects</a:t>
            </a:r>
          </a:p>
        </p:txBody>
      </p:sp>
      <p:sp>
        <p:nvSpPr>
          <p:cNvPr id="3" name="Content Placeholder 2">
            <a:extLst>
              <a:ext uri="{FF2B5EF4-FFF2-40B4-BE49-F238E27FC236}">
                <a16:creationId xmlns:a16="http://schemas.microsoft.com/office/drawing/2014/main" id="{A144E3E2-8AD5-8D13-627E-6A1E5843E26E}"/>
              </a:ext>
            </a:extLst>
          </p:cNvPr>
          <p:cNvSpPr>
            <a:spLocks noGrp="1"/>
          </p:cNvSpPr>
          <p:nvPr>
            <p:ph idx="1"/>
          </p:nvPr>
        </p:nvSpPr>
        <p:spPr/>
        <p:txBody>
          <a:bodyPr>
            <a:normAutofit fontScale="92500" lnSpcReduction="10000"/>
          </a:bodyPr>
          <a:lstStyle/>
          <a:p>
            <a:r>
              <a:rPr lang="en-US" sz="2800" b="1" dirty="0"/>
              <a:t>Spring Core </a:t>
            </a:r>
            <a:r>
              <a:rPr lang="en-US" sz="2800" dirty="0"/>
              <a:t>: IOC Container, Dependency Injection, Auto Wiring, .. </a:t>
            </a:r>
          </a:p>
          <a:p>
            <a:pPr lvl="1"/>
            <a:r>
              <a:rPr lang="en-US" sz="2400" dirty="0"/>
              <a:t>These are the fundamental building blocks to: </a:t>
            </a:r>
          </a:p>
          <a:p>
            <a:pPr lvl="2"/>
            <a:r>
              <a:rPr lang="en-US" sz="1800" dirty="0"/>
              <a:t>Building web applications </a:t>
            </a:r>
          </a:p>
          <a:p>
            <a:pPr lvl="2"/>
            <a:r>
              <a:rPr lang="en-US" sz="1800" dirty="0"/>
              <a:t>Creating REST API </a:t>
            </a:r>
          </a:p>
          <a:p>
            <a:pPr lvl="2"/>
            <a:r>
              <a:rPr lang="en-US" sz="1800" dirty="0"/>
              <a:t>Implementing authentication and authorization </a:t>
            </a:r>
          </a:p>
          <a:p>
            <a:pPr lvl="2"/>
            <a:r>
              <a:rPr lang="en-US" sz="1800" dirty="0"/>
              <a:t>Talking to a database </a:t>
            </a:r>
          </a:p>
          <a:p>
            <a:pPr lvl="2"/>
            <a:r>
              <a:rPr lang="en-US" sz="1800" dirty="0"/>
              <a:t>Integrating with other systems </a:t>
            </a:r>
          </a:p>
          <a:p>
            <a:pPr lvl="2"/>
            <a:r>
              <a:rPr lang="en-US" sz="1800" dirty="0"/>
              <a:t>Writing great unit tests </a:t>
            </a:r>
          </a:p>
          <a:p>
            <a:r>
              <a:rPr lang="en-US" sz="2800" dirty="0"/>
              <a:t>Let's now get a Spring: </a:t>
            </a:r>
          </a:p>
          <a:p>
            <a:pPr lvl="1"/>
            <a:r>
              <a:rPr lang="en-US" sz="2400" dirty="0"/>
              <a:t>Spring Framework </a:t>
            </a:r>
          </a:p>
          <a:p>
            <a:pPr lvl="1"/>
            <a:r>
              <a:rPr lang="en-US" sz="2400" dirty="0"/>
              <a:t>Spring Modules </a:t>
            </a:r>
          </a:p>
          <a:p>
            <a:pPr lvl="1"/>
            <a:r>
              <a:rPr lang="en-US" sz="2400" dirty="0"/>
              <a:t>Spring Projects</a:t>
            </a:r>
          </a:p>
        </p:txBody>
      </p:sp>
    </p:spTree>
    <p:extLst>
      <p:ext uri="{BB962C8B-B14F-4D97-AF65-F5344CB8AC3E}">
        <p14:creationId xmlns:p14="http://schemas.microsoft.com/office/powerpoint/2010/main" val="25100695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9387-71FB-E423-1B41-F67CF3E5EFFD}"/>
              </a:ext>
            </a:extLst>
          </p:cNvPr>
          <p:cNvSpPr>
            <a:spLocks noGrp="1"/>
          </p:cNvSpPr>
          <p:nvPr>
            <p:ph type="title"/>
          </p:nvPr>
        </p:nvSpPr>
        <p:spPr/>
        <p:txBody>
          <a:bodyPr/>
          <a:lstStyle/>
          <a:p>
            <a:r>
              <a:rPr lang="en-US" b="1" dirty="0"/>
              <a:t>Framework and Modules</a:t>
            </a:r>
          </a:p>
        </p:txBody>
      </p:sp>
      <p:sp>
        <p:nvSpPr>
          <p:cNvPr id="3" name="Content Placeholder 2">
            <a:extLst>
              <a:ext uri="{FF2B5EF4-FFF2-40B4-BE49-F238E27FC236}">
                <a16:creationId xmlns:a16="http://schemas.microsoft.com/office/drawing/2014/main" id="{DF073969-D1F8-2767-3468-B0B4769A748D}"/>
              </a:ext>
            </a:extLst>
          </p:cNvPr>
          <p:cNvSpPr>
            <a:spLocks noGrp="1"/>
          </p:cNvSpPr>
          <p:nvPr>
            <p:ph idx="1"/>
          </p:nvPr>
        </p:nvSpPr>
        <p:spPr>
          <a:xfrm>
            <a:off x="838200" y="2131254"/>
            <a:ext cx="10515600" cy="4726746"/>
          </a:xfrm>
        </p:spPr>
        <p:txBody>
          <a:bodyPr>
            <a:normAutofit/>
          </a:bodyPr>
          <a:lstStyle/>
          <a:p>
            <a:r>
              <a:rPr lang="en-US" sz="2800" b="1" dirty="0"/>
              <a:t>Spring Framework contains multiple Spring Modules: </a:t>
            </a:r>
          </a:p>
          <a:p>
            <a:pPr lvl="1"/>
            <a:r>
              <a:rPr lang="en-US" sz="2400" b="1" dirty="0"/>
              <a:t>Fundamental Features</a:t>
            </a:r>
            <a:r>
              <a:rPr lang="en-US" sz="2400" dirty="0"/>
              <a:t>: Core (IOC Container, Dependency Injection, Auto Wiring, ..) </a:t>
            </a:r>
          </a:p>
          <a:p>
            <a:pPr lvl="1"/>
            <a:r>
              <a:rPr lang="en-US" sz="2400" b="1" dirty="0"/>
              <a:t>Web</a:t>
            </a:r>
            <a:r>
              <a:rPr lang="en-US" sz="2400" dirty="0"/>
              <a:t>: Spring MVC </a:t>
            </a:r>
            <a:r>
              <a:rPr lang="en-US" sz="2400" dirty="0" err="1"/>
              <a:t>etc</a:t>
            </a:r>
            <a:r>
              <a:rPr lang="en-US" sz="2400" dirty="0"/>
              <a:t> (Web applications, REST API) </a:t>
            </a:r>
          </a:p>
          <a:p>
            <a:pPr lvl="1"/>
            <a:r>
              <a:rPr lang="en-US" sz="2400" b="1" dirty="0"/>
              <a:t>Web Reactive</a:t>
            </a:r>
            <a:r>
              <a:rPr lang="en-US" sz="2400" dirty="0"/>
              <a:t>: Spring </a:t>
            </a:r>
            <a:r>
              <a:rPr lang="en-US" sz="2400" dirty="0" err="1"/>
              <a:t>WebFlux</a:t>
            </a:r>
            <a:r>
              <a:rPr lang="en-US" sz="2400" dirty="0"/>
              <a:t> </a:t>
            </a:r>
            <a:r>
              <a:rPr lang="en-US" sz="2400" dirty="0" err="1"/>
              <a:t>etc</a:t>
            </a:r>
            <a:r>
              <a:rPr lang="en-US" sz="2400" dirty="0"/>
              <a:t> </a:t>
            </a:r>
          </a:p>
          <a:p>
            <a:pPr lvl="1"/>
            <a:r>
              <a:rPr lang="en-US" sz="2400" b="1" dirty="0"/>
              <a:t>Data Access</a:t>
            </a:r>
            <a:r>
              <a:rPr lang="en-US" sz="2400" dirty="0"/>
              <a:t>: JDBC, JPA </a:t>
            </a:r>
            <a:r>
              <a:rPr lang="en-US" sz="2400" dirty="0" err="1"/>
              <a:t>etc</a:t>
            </a:r>
            <a:r>
              <a:rPr lang="en-US" sz="2400" dirty="0"/>
              <a:t> </a:t>
            </a:r>
          </a:p>
          <a:p>
            <a:pPr lvl="1"/>
            <a:r>
              <a:rPr lang="en-US" sz="2400" b="1" dirty="0"/>
              <a:t>Integration:</a:t>
            </a:r>
            <a:r>
              <a:rPr lang="en-US" sz="2400" dirty="0"/>
              <a:t> JMS (Java Message Services) </a:t>
            </a:r>
            <a:r>
              <a:rPr lang="en-US" sz="2400" dirty="0" err="1"/>
              <a:t>etc</a:t>
            </a:r>
            <a:r>
              <a:rPr lang="en-US" sz="2400" dirty="0"/>
              <a:t> </a:t>
            </a:r>
          </a:p>
          <a:p>
            <a:pPr lvl="1"/>
            <a:r>
              <a:rPr lang="en-US" sz="2400" b="1" dirty="0"/>
              <a:t>Testing:</a:t>
            </a:r>
            <a:r>
              <a:rPr lang="en-US" sz="2400" dirty="0"/>
              <a:t> Mock Objects, Spring MVC Test </a:t>
            </a:r>
            <a:r>
              <a:rPr lang="en-US" sz="2400" dirty="0" err="1"/>
              <a:t>etc</a:t>
            </a:r>
            <a:r>
              <a:rPr lang="en-US" sz="2400" dirty="0"/>
              <a:t> </a:t>
            </a:r>
          </a:p>
          <a:p>
            <a:r>
              <a:rPr lang="en-US" sz="2800" dirty="0"/>
              <a:t>Why is Spring Framework divided into Modules? </a:t>
            </a:r>
          </a:p>
          <a:p>
            <a:pPr lvl="1"/>
            <a:r>
              <a:rPr lang="en-US" sz="2400" dirty="0"/>
              <a:t>Each application can choose modules they want to make use of </a:t>
            </a:r>
          </a:p>
          <a:p>
            <a:pPr lvl="1"/>
            <a:r>
              <a:rPr lang="en-US" sz="2400" dirty="0"/>
              <a:t>They do not need to make use of everything in Spring framework!</a:t>
            </a:r>
          </a:p>
        </p:txBody>
      </p:sp>
    </p:spTree>
    <p:extLst>
      <p:ext uri="{BB962C8B-B14F-4D97-AF65-F5344CB8AC3E}">
        <p14:creationId xmlns:p14="http://schemas.microsoft.com/office/powerpoint/2010/main" val="591437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FE09-DA22-E5A9-448C-05C1B9C47956}"/>
              </a:ext>
            </a:extLst>
          </p:cNvPr>
          <p:cNvSpPr>
            <a:spLocks noGrp="1"/>
          </p:cNvSpPr>
          <p:nvPr>
            <p:ph type="title"/>
          </p:nvPr>
        </p:nvSpPr>
        <p:spPr/>
        <p:txBody>
          <a:bodyPr/>
          <a:lstStyle/>
          <a:p>
            <a:r>
              <a:rPr lang="en-US" b="1" dirty="0"/>
              <a:t>Spring Projects</a:t>
            </a:r>
          </a:p>
        </p:txBody>
      </p:sp>
      <p:sp>
        <p:nvSpPr>
          <p:cNvPr id="3" name="Content Placeholder 2">
            <a:extLst>
              <a:ext uri="{FF2B5EF4-FFF2-40B4-BE49-F238E27FC236}">
                <a16:creationId xmlns:a16="http://schemas.microsoft.com/office/drawing/2014/main" id="{EF9A63FE-9767-DE96-FF39-8B8E43EA9558}"/>
              </a:ext>
            </a:extLst>
          </p:cNvPr>
          <p:cNvSpPr>
            <a:spLocks noGrp="1"/>
          </p:cNvSpPr>
          <p:nvPr>
            <p:ph idx="1"/>
          </p:nvPr>
        </p:nvSpPr>
        <p:spPr/>
        <p:txBody>
          <a:bodyPr>
            <a:normAutofit/>
          </a:bodyPr>
          <a:lstStyle/>
          <a:p>
            <a:r>
              <a:rPr lang="en-US" dirty="0"/>
              <a:t>Application architectures evolve continuously </a:t>
            </a:r>
          </a:p>
          <a:p>
            <a:pPr lvl="1"/>
            <a:r>
              <a:rPr lang="en-US" dirty="0"/>
              <a:t>Web &gt; REST API &gt; Microservices &gt; Cloud &gt; ... </a:t>
            </a:r>
          </a:p>
          <a:p>
            <a:r>
              <a:rPr lang="en-US" dirty="0"/>
              <a:t>Spring evolves through Spring Projects: </a:t>
            </a:r>
          </a:p>
          <a:p>
            <a:pPr lvl="1"/>
            <a:r>
              <a:rPr lang="en-US" b="1" dirty="0"/>
              <a:t>First Project: </a:t>
            </a:r>
            <a:r>
              <a:rPr lang="en-US" dirty="0"/>
              <a:t>Spring Framework </a:t>
            </a:r>
          </a:p>
          <a:p>
            <a:pPr lvl="1"/>
            <a:r>
              <a:rPr lang="en-US" b="1" dirty="0"/>
              <a:t>Spring Security: </a:t>
            </a:r>
            <a:r>
              <a:rPr lang="en-US" dirty="0"/>
              <a:t>Secure your web application or REST API or microservice </a:t>
            </a:r>
          </a:p>
          <a:p>
            <a:pPr lvl="1"/>
            <a:r>
              <a:rPr lang="en-US" b="1" dirty="0"/>
              <a:t>Spring Data: </a:t>
            </a:r>
            <a:r>
              <a:rPr lang="en-US" dirty="0"/>
              <a:t>Integrate the same way with different types of databases : NoSQL and Relational </a:t>
            </a:r>
          </a:p>
          <a:p>
            <a:pPr lvl="1"/>
            <a:r>
              <a:rPr lang="en-US" b="1" dirty="0"/>
              <a:t>Spring Integration: </a:t>
            </a:r>
            <a:r>
              <a:rPr lang="en-US" dirty="0"/>
              <a:t>Address challenges with integration with other applications </a:t>
            </a:r>
          </a:p>
          <a:p>
            <a:pPr lvl="1"/>
            <a:r>
              <a:rPr lang="en-US" b="1" dirty="0"/>
              <a:t>Spring Boot: </a:t>
            </a:r>
            <a:r>
              <a:rPr lang="en-US" dirty="0"/>
              <a:t>Popular framework to build microservices </a:t>
            </a:r>
          </a:p>
          <a:p>
            <a:pPr lvl="1"/>
            <a:r>
              <a:rPr lang="en-US" b="1" dirty="0"/>
              <a:t>Spring Cloud: </a:t>
            </a:r>
            <a:r>
              <a:rPr lang="en-US" dirty="0"/>
              <a:t>Build cloud native applications</a:t>
            </a:r>
          </a:p>
        </p:txBody>
      </p:sp>
    </p:spTree>
    <p:extLst>
      <p:ext uri="{BB962C8B-B14F-4D97-AF65-F5344CB8AC3E}">
        <p14:creationId xmlns:p14="http://schemas.microsoft.com/office/powerpoint/2010/main" val="2079950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A714-6DD5-BD03-AEAF-D4E8C662370A}"/>
              </a:ext>
            </a:extLst>
          </p:cNvPr>
          <p:cNvSpPr>
            <a:spLocks noGrp="1"/>
          </p:cNvSpPr>
          <p:nvPr>
            <p:ph type="title"/>
          </p:nvPr>
        </p:nvSpPr>
        <p:spPr/>
        <p:txBody>
          <a:bodyPr/>
          <a:lstStyle/>
          <a:p>
            <a:r>
              <a:rPr lang="en-US" b="1" dirty="0"/>
              <a:t>Framework, Modules and Projects</a:t>
            </a:r>
          </a:p>
        </p:txBody>
      </p:sp>
      <p:sp>
        <p:nvSpPr>
          <p:cNvPr id="3" name="Content Placeholder 2">
            <a:extLst>
              <a:ext uri="{FF2B5EF4-FFF2-40B4-BE49-F238E27FC236}">
                <a16:creationId xmlns:a16="http://schemas.microsoft.com/office/drawing/2014/main" id="{E4088EF6-712A-A441-4ABB-400476DB9F97}"/>
              </a:ext>
            </a:extLst>
          </p:cNvPr>
          <p:cNvSpPr>
            <a:spLocks noGrp="1"/>
          </p:cNvSpPr>
          <p:nvPr>
            <p:ph idx="1"/>
          </p:nvPr>
        </p:nvSpPr>
        <p:spPr/>
        <p:txBody>
          <a:bodyPr>
            <a:normAutofit/>
          </a:bodyPr>
          <a:lstStyle/>
          <a:p>
            <a:r>
              <a:rPr lang="en-US" b="1" dirty="0"/>
              <a:t>Hierarchy: </a:t>
            </a:r>
            <a:r>
              <a:rPr lang="en-US" dirty="0"/>
              <a:t>Spring Projects &gt; Spring Framework &gt; Spring Modules </a:t>
            </a:r>
          </a:p>
          <a:p>
            <a:r>
              <a:rPr lang="en-US" dirty="0"/>
              <a:t>Why is Spring Eco system popular? </a:t>
            </a:r>
          </a:p>
          <a:p>
            <a:pPr lvl="1"/>
            <a:r>
              <a:rPr lang="en-US" b="1" dirty="0"/>
              <a:t>Loose Coupling</a:t>
            </a:r>
            <a:r>
              <a:rPr lang="en-US" dirty="0"/>
              <a:t>: Spring manages creation and wiring of beans and dependencies </a:t>
            </a:r>
          </a:p>
          <a:p>
            <a:pPr lvl="2"/>
            <a:r>
              <a:rPr lang="en-US" dirty="0"/>
              <a:t>Makes it easy to build loosely coupled applications </a:t>
            </a:r>
          </a:p>
          <a:p>
            <a:pPr lvl="2"/>
            <a:r>
              <a:rPr lang="en-US" dirty="0"/>
              <a:t>Make writing unit tests easy! (Spring Unit Testing) </a:t>
            </a:r>
          </a:p>
          <a:p>
            <a:pPr lvl="1"/>
            <a:r>
              <a:rPr lang="en-US" b="1" dirty="0"/>
              <a:t>Reduced Boilerplate Code: </a:t>
            </a:r>
            <a:r>
              <a:rPr lang="en-US" dirty="0"/>
              <a:t>Focus on Business Logic Example: No need for exception handling in each method! All Checked Exceptions are converted to Runtime or Unchecked Exceptions </a:t>
            </a:r>
          </a:p>
          <a:p>
            <a:pPr lvl="1"/>
            <a:r>
              <a:rPr lang="en-US" b="1" dirty="0"/>
              <a:t>Architectural Flexibility: </a:t>
            </a:r>
            <a:r>
              <a:rPr lang="en-US" dirty="0"/>
              <a:t>Spring Modules and Projects You can pick and choose which ones to use (You DON'T need to use all of them!) </a:t>
            </a:r>
          </a:p>
          <a:p>
            <a:pPr lvl="1"/>
            <a:r>
              <a:rPr lang="en-US" b="1" dirty="0"/>
              <a:t>Evolution with Time: </a:t>
            </a:r>
            <a:r>
              <a:rPr lang="en-US" dirty="0"/>
              <a:t>Microservices and Cloud Spring Boot, Spring Cloud </a:t>
            </a:r>
            <a:r>
              <a:rPr lang="en-US" dirty="0" err="1"/>
              <a:t>etc</a:t>
            </a:r>
            <a:r>
              <a:rPr lang="en-US" dirty="0"/>
              <a:t>!</a:t>
            </a:r>
          </a:p>
        </p:txBody>
      </p:sp>
    </p:spTree>
    <p:extLst>
      <p:ext uri="{BB962C8B-B14F-4D97-AF65-F5344CB8AC3E}">
        <p14:creationId xmlns:p14="http://schemas.microsoft.com/office/powerpoint/2010/main" val="942638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BE0EC-58F4-B510-A63D-60B9331F25F0}"/>
              </a:ext>
            </a:extLst>
          </p:cNvPr>
          <p:cNvSpPr>
            <a:spLocks noGrp="1"/>
          </p:cNvSpPr>
          <p:nvPr>
            <p:ph type="title"/>
          </p:nvPr>
        </p:nvSpPr>
        <p:spPr/>
        <p:txBody>
          <a:bodyPr/>
          <a:lstStyle/>
          <a:p>
            <a:r>
              <a:rPr lang="en-US"/>
              <a:t>Thanks</a:t>
            </a:r>
          </a:p>
        </p:txBody>
      </p:sp>
      <p:sp>
        <p:nvSpPr>
          <p:cNvPr id="3" name="Content Placeholder 2">
            <a:extLst>
              <a:ext uri="{FF2B5EF4-FFF2-40B4-BE49-F238E27FC236}">
                <a16:creationId xmlns:a16="http://schemas.microsoft.com/office/drawing/2014/main" id="{58EAE716-B1B7-993C-B4BC-12D817CB91B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550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037D-E73C-9F76-41A9-D9615A94887E}"/>
              </a:ext>
            </a:extLst>
          </p:cNvPr>
          <p:cNvSpPr>
            <a:spLocks noGrp="1"/>
          </p:cNvSpPr>
          <p:nvPr>
            <p:ph type="title"/>
          </p:nvPr>
        </p:nvSpPr>
        <p:spPr>
          <a:xfrm>
            <a:off x="838200" y="365125"/>
            <a:ext cx="10515600" cy="647749"/>
          </a:xfrm>
        </p:spPr>
        <p:txBody>
          <a:bodyPr>
            <a:normAutofit fontScale="90000"/>
          </a:bodyPr>
          <a:lstStyle/>
          <a:p>
            <a:r>
              <a:rPr lang="en-US" dirty="0"/>
              <a:t>Why is Coupling Important?</a:t>
            </a:r>
          </a:p>
        </p:txBody>
      </p:sp>
      <p:sp>
        <p:nvSpPr>
          <p:cNvPr id="3" name="Content Placeholder 2">
            <a:extLst>
              <a:ext uri="{FF2B5EF4-FFF2-40B4-BE49-F238E27FC236}">
                <a16:creationId xmlns:a16="http://schemas.microsoft.com/office/drawing/2014/main" id="{25A582F3-B72D-C7B6-559D-243AABA40FFD}"/>
              </a:ext>
            </a:extLst>
          </p:cNvPr>
          <p:cNvSpPr>
            <a:spLocks noGrp="1"/>
          </p:cNvSpPr>
          <p:nvPr>
            <p:ph idx="1"/>
          </p:nvPr>
        </p:nvSpPr>
        <p:spPr>
          <a:xfrm>
            <a:off x="838200" y="858129"/>
            <a:ext cx="10515600" cy="5634746"/>
          </a:xfrm>
        </p:spPr>
        <p:txBody>
          <a:bodyPr>
            <a:normAutofit fontScale="92500" lnSpcReduction="20000"/>
          </a:bodyPr>
          <a:lstStyle/>
          <a:p>
            <a:r>
              <a:rPr lang="en-US" sz="3200" b="1" dirty="0"/>
              <a:t>Coupling: How much work is involved in changing something? </a:t>
            </a:r>
            <a:r>
              <a:rPr lang="en-US" sz="3200" dirty="0"/>
              <a:t>	</a:t>
            </a:r>
          </a:p>
          <a:p>
            <a:pPr lvl="1"/>
            <a:r>
              <a:rPr lang="en-US" sz="2800" b="1" dirty="0"/>
              <a:t>Coupling is important everywhere: </a:t>
            </a:r>
          </a:p>
          <a:p>
            <a:pPr lvl="2"/>
            <a:r>
              <a:rPr lang="en-US" sz="2000" dirty="0"/>
              <a:t>An engine is tightly coupled to a Car </a:t>
            </a:r>
          </a:p>
          <a:p>
            <a:pPr lvl="2"/>
            <a:r>
              <a:rPr lang="en-US" sz="2000" dirty="0"/>
              <a:t>A wheel is loosely coupled to a Car </a:t>
            </a:r>
          </a:p>
          <a:p>
            <a:pPr lvl="2"/>
            <a:r>
              <a:rPr lang="en-US" sz="2000" dirty="0"/>
              <a:t>You can take a laptop anywhere you go A computer, on the other hand, is a little bit more difficult to move </a:t>
            </a:r>
          </a:p>
          <a:p>
            <a:pPr lvl="1"/>
            <a:r>
              <a:rPr lang="en-US" sz="2800" b="1" dirty="0"/>
              <a:t>Coupling is even more important in building great software Only thing constant in technology is change </a:t>
            </a:r>
          </a:p>
          <a:p>
            <a:pPr lvl="2"/>
            <a:r>
              <a:rPr lang="en-US" sz="2000" dirty="0"/>
              <a:t>Business requirements change </a:t>
            </a:r>
          </a:p>
          <a:p>
            <a:pPr lvl="2"/>
            <a:r>
              <a:rPr lang="en-US" sz="2000" dirty="0"/>
              <a:t>Frameworks change </a:t>
            </a:r>
          </a:p>
          <a:p>
            <a:pPr lvl="2"/>
            <a:r>
              <a:rPr lang="en-US" sz="2000" dirty="0"/>
              <a:t>Code changes </a:t>
            </a:r>
          </a:p>
          <a:p>
            <a:pPr lvl="1"/>
            <a:r>
              <a:rPr lang="en-US" sz="2800" dirty="0"/>
              <a:t>We want Loose Coupling as much as possible </a:t>
            </a:r>
          </a:p>
          <a:p>
            <a:pPr lvl="1"/>
            <a:r>
              <a:rPr lang="en-US" sz="2800" dirty="0"/>
              <a:t>We want to make functional changes with as less code changes as possible </a:t>
            </a:r>
          </a:p>
          <a:p>
            <a:r>
              <a:rPr lang="en-US" sz="3200" b="1" dirty="0"/>
              <a:t>Let's explore how Java Interfaces and Spring Framework help with Loose Coupling!</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0AC9824-847B-0F63-DF6E-DD0B0EA98E82}"/>
                  </a:ext>
                </a:extLst>
              </p14:cNvPr>
              <p14:cNvContentPartPr/>
              <p14:nvPr/>
            </p14:nvContentPartPr>
            <p14:xfrm>
              <a:off x="6749640" y="1723680"/>
              <a:ext cx="3720600" cy="901080"/>
            </p14:xfrm>
          </p:contentPart>
        </mc:Choice>
        <mc:Fallback xmlns="">
          <p:pic>
            <p:nvPicPr>
              <p:cNvPr id="4" name="Ink 3">
                <a:extLst>
                  <a:ext uri="{FF2B5EF4-FFF2-40B4-BE49-F238E27FC236}">
                    <a16:creationId xmlns:a16="http://schemas.microsoft.com/office/drawing/2014/main" id="{20AC9824-847B-0F63-DF6E-DD0B0EA98E82}"/>
                  </a:ext>
                </a:extLst>
              </p:cNvPr>
              <p:cNvPicPr/>
              <p:nvPr/>
            </p:nvPicPr>
            <p:blipFill>
              <a:blip r:embed="rId3"/>
              <a:stretch>
                <a:fillRect/>
              </a:stretch>
            </p:blipFill>
            <p:spPr>
              <a:xfrm>
                <a:off x="6740280" y="1714320"/>
                <a:ext cx="3739320" cy="919800"/>
              </a:xfrm>
              <a:prstGeom prst="rect">
                <a:avLst/>
              </a:prstGeom>
            </p:spPr>
          </p:pic>
        </mc:Fallback>
      </mc:AlternateContent>
    </p:spTree>
    <p:extLst>
      <p:ext uri="{BB962C8B-B14F-4D97-AF65-F5344CB8AC3E}">
        <p14:creationId xmlns:p14="http://schemas.microsoft.com/office/powerpoint/2010/main" val="364767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0397-3594-713B-FEB3-AB82115232A3}"/>
              </a:ext>
            </a:extLst>
          </p:cNvPr>
          <p:cNvSpPr>
            <a:spLocks noGrp="1"/>
          </p:cNvSpPr>
          <p:nvPr>
            <p:ph type="title"/>
          </p:nvPr>
        </p:nvSpPr>
        <p:spPr/>
        <p:txBody>
          <a:bodyPr/>
          <a:lstStyle/>
          <a:p>
            <a:r>
              <a:rPr lang="en-US"/>
              <a:t>Getting Started with Spring Framework</a:t>
            </a:r>
            <a:endParaRPr lang="en-US" dirty="0"/>
          </a:p>
        </p:txBody>
      </p:sp>
      <p:sp>
        <p:nvSpPr>
          <p:cNvPr id="28" name="Text Placeholder 27">
            <a:extLst>
              <a:ext uri="{FF2B5EF4-FFF2-40B4-BE49-F238E27FC236}">
                <a16:creationId xmlns:a16="http://schemas.microsoft.com/office/drawing/2014/main" id="{7F69338A-1C13-BA53-8B9D-483D812C922C}"/>
              </a:ext>
            </a:extLst>
          </p:cNvPr>
          <p:cNvSpPr>
            <a:spLocks noGrp="1"/>
          </p:cNvSpPr>
          <p:nvPr>
            <p:ph type="body" idx="1"/>
          </p:nvPr>
        </p:nvSpPr>
        <p:spPr>
          <a:xfrm>
            <a:off x="1024128" y="1813876"/>
            <a:ext cx="8978001" cy="822960"/>
          </a:xfrm>
        </p:spPr>
        <p:txBody>
          <a:bodyPr>
            <a:normAutofit fontScale="70000" lnSpcReduction="20000"/>
          </a:bodyPr>
          <a:lstStyle/>
          <a:p>
            <a:r>
              <a:rPr lang="en-US" sz="4600" dirty="0"/>
              <a:t>Design </a:t>
            </a:r>
            <a:r>
              <a:rPr lang="en-US" sz="4600" dirty="0" err="1"/>
              <a:t>DrawingApp</a:t>
            </a:r>
            <a:r>
              <a:rPr lang="en-US" sz="4600" dirty="0"/>
              <a:t> to draw  (Circle, Rectangle, Square </a:t>
            </a:r>
            <a:r>
              <a:rPr lang="en-US" sz="4600" dirty="0" err="1"/>
              <a:t>etc</a:t>
            </a:r>
            <a:r>
              <a:rPr lang="en-US" sz="4600" dirty="0"/>
              <a:t>) in an iterative approach: </a:t>
            </a:r>
          </a:p>
          <a:p>
            <a:endParaRPr lang="en-US" dirty="0"/>
          </a:p>
        </p:txBody>
      </p:sp>
      <p:sp>
        <p:nvSpPr>
          <p:cNvPr id="3" name="Content Placeholder 2">
            <a:extLst>
              <a:ext uri="{FF2B5EF4-FFF2-40B4-BE49-F238E27FC236}">
                <a16:creationId xmlns:a16="http://schemas.microsoft.com/office/drawing/2014/main" id="{0860EA1D-9A2E-7378-BAF7-25BE5B8DC06C}"/>
              </a:ext>
            </a:extLst>
          </p:cNvPr>
          <p:cNvSpPr>
            <a:spLocks noGrp="1"/>
          </p:cNvSpPr>
          <p:nvPr>
            <p:ph sz="half" idx="2"/>
          </p:nvPr>
        </p:nvSpPr>
        <p:spPr>
          <a:xfrm>
            <a:off x="478302" y="2967788"/>
            <a:ext cx="5617698" cy="3341572"/>
          </a:xfrm>
        </p:spPr>
        <p:txBody>
          <a:bodyPr>
            <a:normAutofit fontScale="92500" lnSpcReduction="10000"/>
          </a:bodyPr>
          <a:lstStyle/>
          <a:p>
            <a:r>
              <a:rPr lang="en-US" sz="2800" dirty="0"/>
              <a:t>Iteration 1: Tightly Coupled Java Code </a:t>
            </a:r>
          </a:p>
          <a:p>
            <a:pPr lvl="1"/>
            <a:r>
              <a:rPr lang="en-US" sz="2400" dirty="0"/>
              <a:t>Drawing class </a:t>
            </a:r>
          </a:p>
          <a:p>
            <a:pPr lvl="2"/>
            <a:r>
              <a:rPr lang="en-US" sz="1800" dirty="0"/>
              <a:t>Draw method</a:t>
            </a:r>
          </a:p>
          <a:p>
            <a:pPr lvl="1"/>
            <a:r>
              <a:rPr lang="en-US" sz="2400" dirty="0"/>
              <a:t>Game classes: Circle, Rectangle, Square </a:t>
            </a:r>
            <a:r>
              <a:rPr lang="en-US" sz="2400" dirty="0" err="1"/>
              <a:t>etc</a:t>
            </a:r>
            <a:r>
              <a:rPr lang="en-US" sz="2400" dirty="0"/>
              <a:t> </a:t>
            </a:r>
          </a:p>
          <a:p>
            <a:r>
              <a:rPr lang="en-US" sz="2800" dirty="0"/>
              <a:t>Iteration 2: Loose Coupling - Interfaces </a:t>
            </a:r>
          </a:p>
          <a:p>
            <a:pPr lvl="1"/>
            <a:r>
              <a:rPr lang="en-US" sz="2400" dirty="0"/>
              <a:t>Drawing class Shape interface </a:t>
            </a:r>
          </a:p>
          <a:p>
            <a:pPr lvl="1"/>
            <a:r>
              <a:rPr lang="en-US" sz="2400" dirty="0"/>
              <a:t>Shape classes: Circle, Rectangle, Square </a:t>
            </a:r>
            <a:r>
              <a:rPr lang="en-US" sz="2400" dirty="0" err="1"/>
              <a:t>etc</a:t>
            </a:r>
            <a:r>
              <a:rPr lang="en-US" sz="2400" dirty="0"/>
              <a:t> </a:t>
            </a:r>
          </a:p>
        </p:txBody>
      </p:sp>
      <p:sp>
        <p:nvSpPr>
          <p:cNvPr id="30" name="Content Placeholder 29">
            <a:extLst>
              <a:ext uri="{FF2B5EF4-FFF2-40B4-BE49-F238E27FC236}">
                <a16:creationId xmlns:a16="http://schemas.microsoft.com/office/drawing/2014/main" id="{48FBFD3F-A1CD-880D-FABC-F8C66A45567C}"/>
              </a:ext>
            </a:extLst>
          </p:cNvPr>
          <p:cNvSpPr>
            <a:spLocks noGrp="1"/>
          </p:cNvSpPr>
          <p:nvPr>
            <p:ph sz="quarter" idx="4"/>
          </p:nvPr>
        </p:nvSpPr>
        <p:spPr>
          <a:xfrm>
            <a:off x="5990887" y="2967788"/>
            <a:ext cx="5488349" cy="3341572"/>
          </a:xfrm>
        </p:spPr>
        <p:txBody>
          <a:bodyPr>
            <a:normAutofit fontScale="92500" lnSpcReduction="10000"/>
          </a:bodyPr>
          <a:lstStyle/>
          <a:p>
            <a:r>
              <a:rPr lang="en-US" sz="3000" dirty="0"/>
              <a:t>Iteration 3: Loose Coupling - Spring Level 1 </a:t>
            </a:r>
          </a:p>
          <a:p>
            <a:pPr lvl="1"/>
            <a:r>
              <a:rPr lang="en-US" sz="2200" dirty="0"/>
              <a:t>Spring Beans </a:t>
            </a:r>
          </a:p>
          <a:p>
            <a:pPr lvl="1"/>
            <a:r>
              <a:rPr lang="en-US" sz="2200" dirty="0"/>
              <a:t>Spring framework will manage objects and wiring </a:t>
            </a:r>
          </a:p>
          <a:p>
            <a:r>
              <a:rPr lang="en-US" sz="3000" dirty="0"/>
              <a:t>Iteration 4: Loose Coupling - Spring Level 2 </a:t>
            </a:r>
          </a:p>
          <a:p>
            <a:pPr lvl="1"/>
            <a:r>
              <a:rPr lang="en-US" sz="2200" dirty="0"/>
              <a:t>Spring Annotations </a:t>
            </a:r>
          </a:p>
          <a:p>
            <a:pPr lvl="1"/>
            <a:r>
              <a:rPr lang="en-US" sz="2200" dirty="0"/>
              <a:t>Spring framework will create, manage &amp; auto-wire objects</a:t>
            </a:r>
          </a:p>
          <a:p>
            <a:endParaRPr lang="en-US" dirty="0"/>
          </a:p>
        </p:txBody>
      </p:sp>
    </p:spTree>
    <p:extLst>
      <p:ext uri="{BB962C8B-B14F-4D97-AF65-F5344CB8AC3E}">
        <p14:creationId xmlns:p14="http://schemas.microsoft.com/office/powerpoint/2010/main" val="794341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F172-794A-4CD9-7745-8FD548328C38}"/>
              </a:ext>
            </a:extLst>
          </p:cNvPr>
          <p:cNvSpPr>
            <a:spLocks noGrp="1"/>
          </p:cNvSpPr>
          <p:nvPr>
            <p:ph type="title"/>
          </p:nvPr>
        </p:nvSpPr>
        <p:spPr/>
        <p:txBody>
          <a:bodyPr/>
          <a:lstStyle/>
          <a:p>
            <a:r>
              <a:rPr lang="en-US" dirty="0"/>
              <a:t>Getting Started with Spring Framework - Goals</a:t>
            </a:r>
          </a:p>
        </p:txBody>
      </p:sp>
      <p:sp>
        <p:nvSpPr>
          <p:cNvPr id="3" name="Content Placeholder 2">
            <a:extLst>
              <a:ext uri="{FF2B5EF4-FFF2-40B4-BE49-F238E27FC236}">
                <a16:creationId xmlns:a16="http://schemas.microsoft.com/office/drawing/2014/main" id="{8D842599-AE6A-EE06-9D9C-9D377AF114FE}"/>
              </a:ext>
            </a:extLst>
          </p:cNvPr>
          <p:cNvSpPr>
            <a:spLocks noGrp="1"/>
          </p:cNvSpPr>
          <p:nvPr>
            <p:ph idx="1"/>
          </p:nvPr>
        </p:nvSpPr>
        <p:spPr>
          <a:xfrm>
            <a:off x="1024128" y="2286000"/>
            <a:ext cx="10933410" cy="4023360"/>
          </a:xfrm>
        </p:spPr>
        <p:txBody>
          <a:bodyPr>
            <a:normAutofit fontScale="85000" lnSpcReduction="20000"/>
          </a:bodyPr>
          <a:lstStyle/>
          <a:p>
            <a:r>
              <a:rPr lang="en-US" sz="2800" dirty="0"/>
              <a:t>Goal: Understand core features of Spring Framework </a:t>
            </a:r>
          </a:p>
          <a:p>
            <a:r>
              <a:rPr lang="en-US" sz="2800" dirty="0"/>
              <a:t>Approach: Build a Loose Coupled Hello World Drawing App with Modern Spring Approach </a:t>
            </a:r>
          </a:p>
          <a:p>
            <a:pPr lvl="1"/>
            <a:r>
              <a:rPr lang="en-US" sz="2400" dirty="0"/>
              <a:t>Get Hands-on with Spring and understand:</a:t>
            </a:r>
          </a:p>
          <a:p>
            <a:pPr lvl="1"/>
            <a:r>
              <a:rPr lang="en-US" sz="2400" dirty="0"/>
              <a:t>Why Spring? </a:t>
            </a:r>
          </a:p>
          <a:p>
            <a:pPr lvl="1"/>
            <a:r>
              <a:rPr lang="en-US" sz="2400" dirty="0"/>
              <a:t>Terminology </a:t>
            </a:r>
          </a:p>
          <a:p>
            <a:pPr lvl="2"/>
            <a:r>
              <a:rPr lang="en-US" sz="2400" dirty="0"/>
              <a:t>Tight Coupling and Loose Coupling </a:t>
            </a:r>
          </a:p>
          <a:p>
            <a:pPr lvl="2"/>
            <a:r>
              <a:rPr lang="en-US" sz="2400" dirty="0"/>
              <a:t>IOC Container </a:t>
            </a:r>
          </a:p>
          <a:p>
            <a:pPr lvl="2"/>
            <a:r>
              <a:rPr lang="en-US" sz="2400" dirty="0"/>
              <a:t>Application Context </a:t>
            </a:r>
          </a:p>
          <a:p>
            <a:pPr lvl="2"/>
            <a:r>
              <a:rPr lang="en-US" sz="2400" dirty="0"/>
              <a:t>Component Scan </a:t>
            </a:r>
          </a:p>
          <a:p>
            <a:pPr lvl="2"/>
            <a:r>
              <a:rPr lang="en-US" sz="2400" dirty="0"/>
              <a:t>Dependency Injection </a:t>
            </a:r>
          </a:p>
          <a:p>
            <a:pPr lvl="2"/>
            <a:r>
              <a:rPr lang="en-US" sz="2400" dirty="0"/>
              <a:t>Spring Beans </a:t>
            </a:r>
          </a:p>
          <a:p>
            <a:pPr lvl="2"/>
            <a:r>
              <a:rPr lang="en-US" sz="2400" dirty="0"/>
              <a:t>Auto Wiring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3F7A562-6E4C-6AAA-3AF7-27A579A2564D}"/>
                  </a:ext>
                </a:extLst>
              </p14:cNvPr>
              <p14:cNvContentPartPr/>
              <p14:nvPr/>
            </p14:nvContentPartPr>
            <p14:xfrm>
              <a:off x="5250905" y="4274723"/>
              <a:ext cx="562680" cy="52200"/>
            </p14:xfrm>
          </p:contentPart>
        </mc:Choice>
        <mc:Fallback xmlns="">
          <p:pic>
            <p:nvPicPr>
              <p:cNvPr id="4" name="Ink 3">
                <a:extLst>
                  <a:ext uri="{FF2B5EF4-FFF2-40B4-BE49-F238E27FC236}">
                    <a16:creationId xmlns:a16="http://schemas.microsoft.com/office/drawing/2014/main" id="{73F7A562-6E4C-6AAA-3AF7-27A579A2564D}"/>
                  </a:ext>
                </a:extLst>
              </p:cNvPr>
              <p:cNvPicPr/>
              <p:nvPr/>
            </p:nvPicPr>
            <p:blipFill>
              <a:blip r:embed="rId3"/>
              <a:stretch>
                <a:fillRect/>
              </a:stretch>
            </p:blipFill>
            <p:spPr>
              <a:xfrm>
                <a:off x="5241905" y="4265723"/>
                <a:ext cx="58032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71933F3-6990-CAE8-0ACC-F8F1398E9518}"/>
                  </a:ext>
                </a:extLst>
              </p14:cNvPr>
              <p14:cNvContentPartPr/>
              <p14:nvPr/>
            </p14:nvContentPartPr>
            <p14:xfrm>
              <a:off x="3132665" y="4511603"/>
              <a:ext cx="1204560" cy="181080"/>
            </p14:xfrm>
          </p:contentPart>
        </mc:Choice>
        <mc:Fallback xmlns="">
          <p:pic>
            <p:nvPicPr>
              <p:cNvPr id="5" name="Ink 4">
                <a:extLst>
                  <a:ext uri="{FF2B5EF4-FFF2-40B4-BE49-F238E27FC236}">
                    <a16:creationId xmlns:a16="http://schemas.microsoft.com/office/drawing/2014/main" id="{D71933F3-6990-CAE8-0ACC-F8F1398E9518}"/>
                  </a:ext>
                </a:extLst>
              </p:cNvPr>
              <p:cNvPicPr/>
              <p:nvPr/>
            </p:nvPicPr>
            <p:blipFill>
              <a:blip r:embed="rId5"/>
              <a:stretch>
                <a:fillRect/>
              </a:stretch>
            </p:blipFill>
            <p:spPr>
              <a:xfrm>
                <a:off x="3124025" y="4502603"/>
                <a:ext cx="1222200" cy="198720"/>
              </a:xfrm>
              <a:prstGeom prst="rect">
                <a:avLst/>
              </a:prstGeom>
            </p:spPr>
          </p:pic>
        </mc:Fallback>
      </mc:AlternateContent>
    </p:spTree>
    <p:extLst>
      <p:ext uri="{BB962C8B-B14F-4D97-AF65-F5344CB8AC3E}">
        <p14:creationId xmlns:p14="http://schemas.microsoft.com/office/powerpoint/2010/main" val="231036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BEF54-BB60-7BF1-5608-74D40A2E782C}"/>
              </a:ext>
            </a:extLst>
          </p:cNvPr>
          <p:cNvSpPr>
            <a:spLocks noGrp="1"/>
          </p:cNvSpPr>
          <p:nvPr>
            <p:ph type="title"/>
          </p:nvPr>
        </p:nvSpPr>
        <p:spPr/>
        <p:txBody>
          <a:bodyPr/>
          <a:lstStyle/>
          <a:p>
            <a:r>
              <a:rPr lang="en-US" dirty="0"/>
              <a:t>Spring Questions You Might Be Thinking About</a:t>
            </a:r>
          </a:p>
        </p:txBody>
      </p:sp>
      <p:sp>
        <p:nvSpPr>
          <p:cNvPr id="3" name="Content Placeholder 2">
            <a:extLst>
              <a:ext uri="{FF2B5EF4-FFF2-40B4-BE49-F238E27FC236}">
                <a16:creationId xmlns:a16="http://schemas.microsoft.com/office/drawing/2014/main" id="{4FD24DBC-1763-DB07-BC66-651F45E60F64}"/>
              </a:ext>
            </a:extLst>
          </p:cNvPr>
          <p:cNvSpPr>
            <a:spLocks noGrp="1"/>
          </p:cNvSpPr>
          <p:nvPr>
            <p:ph idx="1"/>
          </p:nvPr>
        </p:nvSpPr>
        <p:spPr/>
        <p:txBody>
          <a:bodyPr/>
          <a:lstStyle/>
          <a:p>
            <a:r>
              <a:rPr lang="en-US" dirty="0"/>
              <a:t>Question 1: Spring Container vs Spring Context vs IOC Container vs Application Context </a:t>
            </a:r>
          </a:p>
          <a:p>
            <a:r>
              <a:rPr lang="en-US" dirty="0"/>
              <a:t>Question 2: Java Bean vs Spring Bean </a:t>
            </a:r>
          </a:p>
          <a:p>
            <a:r>
              <a:rPr lang="en-US" dirty="0"/>
              <a:t>Question 3: How can I list all beans managed by Spring Framework? </a:t>
            </a:r>
          </a:p>
          <a:p>
            <a:r>
              <a:rPr lang="en-US" dirty="0"/>
              <a:t>Question 4: What if multiple matching beans are available? </a:t>
            </a:r>
          </a:p>
          <a:p>
            <a:r>
              <a:rPr lang="en-US" dirty="0"/>
              <a:t>Question 5: Spring is managing objects and performing auto-wiring. </a:t>
            </a:r>
          </a:p>
          <a:p>
            <a:pPr lvl="1"/>
            <a:r>
              <a:rPr lang="en-US" dirty="0"/>
              <a:t>BUT aren't we writing the code to create objects? </a:t>
            </a:r>
          </a:p>
          <a:p>
            <a:pPr lvl="1"/>
            <a:r>
              <a:rPr lang="en-US" dirty="0"/>
              <a:t>How do we get Spring to create objects for us? </a:t>
            </a:r>
          </a:p>
          <a:p>
            <a:r>
              <a:rPr lang="en-US" dirty="0"/>
              <a:t>Question 6: Is Spring really making things easy?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CC240B7-F13F-F0BA-040A-02B123647F7A}"/>
                  </a:ext>
                </a:extLst>
              </p14:cNvPr>
              <p14:cNvContentPartPr/>
              <p14:nvPr/>
            </p14:nvContentPartPr>
            <p14:xfrm>
              <a:off x="9000" y="264600"/>
              <a:ext cx="11934720" cy="5613120"/>
            </p14:xfrm>
          </p:contentPart>
        </mc:Choice>
        <mc:Fallback xmlns="">
          <p:pic>
            <p:nvPicPr>
              <p:cNvPr id="4" name="Ink 3">
                <a:extLst>
                  <a:ext uri="{FF2B5EF4-FFF2-40B4-BE49-F238E27FC236}">
                    <a16:creationId xmlns:a16="http://schemas.microsoft.com/office/drawing/2014/main" id="{3CC240B7-F13F-F0BA-040A-02B123647F7A}"/>
                  </a:ext>
                </a:extLst>
              </p:cNvPr>
              <p:cNvPicPr/>
              <p:nvPr/>
            </p:nvPicPr>
            <p:blipFill>
              <a:blip r:embed="rId3"/>
              <a:stretch>
                <a:fillRect/>
              </a:stretch>
            </p:blipFill>
            <p:spPr>
              <a:xfrm>
                <a:off x="-360" y="255240"/>
                <a:ext cx="11953440" cy="5631840"/>
              </a:xfrm>
              <a:prstGeom prst="rect">
                <a:avLst/>
              </a:prstGeom>
            </p:spPr>
          </p:pic>
        </mc:Fallback>
      </mc:AlternateContent>
    </p:spTree>
    <p:extLst>
      <p:ext uri="{BB962C8B-B14F-4D97-AF65-F5344CB8AC3E}">
        <p14:creationId xmlns:p14="http://schemas.microsoft.com/office/powerpoint/2010/main" val="376171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AEC7-D000-5191-64E1-DEEF70B0E964}"/>
              </a:ext>
            </a:extLst>
          </p:cNvPr>
          <p:cNvSpPr>
            <a:spLocks noGrp="1"/>
          </p:cNvSpPr>
          <p:nvPr>
            <p:ph type="title"/>
          </p:nvPr>
        </p:nvSpPr>
        <p:spPr/>
        <p:txBody>
          <a:bodyPr/>
          <a:lstStyle/>
          <a:p>
            <a:r>
              <a:rPr lang="en-US" dirty="0"/>
              <a:t>What is Spring Container?</a:t>
            </a:r>
          </a:p>
        </p:txBody>
      </p:sp>
      <p:sp>
        <p:nvSpPr>
          <p:cNvPr id="3" name="Content Placeholder 2">
            <a:extLst>
              <a:ext uri="{FF2B5EF4-FFF2-40B4-BE49-F238E27FC236}">
                <a16:creationId xmlns:a16="http://schemas.microsoft.com/office/drawing/2014/main" id="{68D02A34-2FCA-5644-88DE-DE1C07387466}"/>
              </a:ext>
            </a:extLst>
          </p:cNvPr>
          <p:cNvSpPr>
            <a:spLocks noGrp="1"/>
          </p:cNvSpPr>
          <p:nvPr>
            <p:ph idx="1"/>
          </p:nvPr>
        </p:nvSpPr>
        <p:spPr/>
        <p:txBody>
          <a:bodyPr>
            <a:normAutofit fontScale="92500"/>
          </a:bodyPr>
          <a:lstStyle/>
          <a:p>
            <a:r>
              <a:rPr lang="en-US" sz="2800" dirty="0"/>
              <a:t>Spring Container: Manages Spring beans &amp; their lifecycle </a:t>
            </a:r>
          </a:p>
          <a:p>
            <a:pPr marL="457200" lvl="1" indent="0">
              <a:buNone/>
            </a:pPr>
            <a:r>
              <a:rPr lang="en-US" sz="2400" dirty="0"/>
              <a:t>1: </a:t>
            </a:r>
            <a:r>
              <a:rPr lang="en-US" sz="2400" b="1" dirty="0"/>
              <a:t>Bean Factory</a:t>
            </a:r>
            <a:r>
              <a:rPr lang="en-US" sz="2400" dirty="0"/>
              <a:t>: Basic Spring Container </a:t>
            </a:r>
          </a:p>
          <a:p>
            <a:pPr marL="457200" lvl="1" indent="0">
              <a:buNone/>
            </a:pPr>
            <a:r>
              <a:rPr lang="en-US" sz="2400" dirty="0"/>
              <a:t>2: </a:t>
            </a:r>
            <a:r>
              <a:rPr lang="en-US" sz="2400" b="1" dirty="0"/>
              <a:t>Application Context</a:t>
            </a:r>
            <a:r>
              <a:rPr lang="en-US" sz="2400" dirty="0"/>
              <a:t>: Advanced Spring Container with enterprise-specific features </a:t>
            </a:r>
          </a:p>
          <a:p>
            <a:pPr lvl="1"/>
            <a:r>
              <a:rPr lang="en-US" sz="2400" dirty="0"/>
              <a:t>	Easy to use in web applications </a:t>
            </a:r>
          </a:p>
          <a:p>
            <a:pPr lvl="1"/>
            <a:r>
              <a:rPr lang="en-US" sz="2400" dirty="0"/>
              <a:t>	Easy internationalization </a:t>
            </a:r>
          </a:p>
          <a:p>
            <a:pPr lvl="1"/>
            <a:r>
              <a:rPr lang="en-US" sz="2400" dirty="0"/>
              <a:t>	Easy integration with Spring AOP </a:t>
            </a:r>
          </a:p>
          <a:p>
            <a:r>
              <a:rPr lang="en-US" sz="2800" dirty="0"/>
              <a:t>Which one to use?: Most enterprise applications use Application Context </a:t>
            </a:r>
          </a:p>
          <a:p>
            <a:pPr lvl="1"/>
            <a:r>
              <a:rPr lang="en-US" sz="2400" dirty="0"/>
              <a:t>Recommended for web applications, web services - REST API and microservices</a:t>
            </a:r>
          </a:p>
        </p:txBody>
      </p:sp>
    </p:spTree>
    <p:extLst>
      <p:ext uri="{BB962C8B-B14F-4D97-AF65-F5344CB8AC3E}">
        <p14:creationId xmlns:p14="http://schemas.microsoft.com/office/powerpoint/2010/main" val="313188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4B23-BD2E-2E38-2189-811148AF5ABC}"/>
              </a:ext>
            </a:extLst>
          </p:cNvPr>
          <p:cNvSpPr>
            <a:spLocks noGrp="1"/>
          </p:cNvSpPr>
          <p:nvPr>
            <p:ph type="title"/>
          </p:nvPr>
        </p:nvSpPr>
        <p:spPr/>
        <p:txBody>
          <a:bodyPr/>
          <a:lstStyle/>
          <a:p>
            <a:r>
              <a:rPr lang="en-US" dirty="0"/>
              <a:t>Exploring Spring Dependency Injection</a:t>
            </a:r>
          </a:p>
        </p:txBody>
      </p:sp>
      <p:sp>
        <p:nvSpPr>
          <p:cNvPr id="3" name="Content Placeholder 2">
            <a:extLst>
              <a:ext uri="{FF2B5EF4-FFF2-40B4-BE49-F238E27FC236}">
                <a16:creationId xmlns:a16="http://schemas.microsoft.com/office/drawing/2014/main" id="{F45376A7-86CD-E326-6E4F-561C397591EE}"/>
              </a:ext>
            </a:extLst>
          </p:cNvPr>
          <p:cNvSpPr>
            <a:spLocks noGrp="1"/>
          </p:cNvSpPr>
          <p:nvPr>
            <p:ph idx="1"/>
          </p:nvPr>
        </p:nvSpPr>
        <p:spPr/>
        <p:txBody>
          <a:bodyPr>
            <a:normAutofit/>
          </a:bodyPr>
          <a:lstStyle/>
          <a:p>
            <a:r>
              <a:rPr lang="en-US" sz="2400" b="1" dirty="0"/>
              <a:t>Constructor Injection </a:t>
            </a:r>
            <a:r>
              <a:rPr lang="en-US" sz="2400" dirty="0"/>
              <a:t>: - Dependencies are set by Creating the bean using its constructor</a:t>
            </a:r>
          </a:p>
          <a:p>
            <a:r>
              <a:rPr lang="en-US" sz="2400" b="1" dirty="0"/>
              <a:t>Setter Injection </a:t>
            </a:r>
            <a:r>
              <a:rPr lang="en-US" sz="2400" dirty="0"/>
              <a:t>:- Dependencies are set by calling setter methods on your beans</a:t>
            </a:r>
          </a:p>
          <a:p>
            <a:r>
              <a:rPr lang="en-US" sz="2400" b="1" dirty="0"/>
              <a:t>Field</a:t>
            </a:r>
            <a:r>
              <a:rPr lang="en-US" sz="2400" dirty="0"/>
              <a:t> :- No setter or constructor .Dependency Injected using reflection.</a:t>
            </a:r>
          </a:p>
          <a:p>
            <a:r>
              <a:rPr lang="en-US" sz="2400" dirty="0"/>
              <a:t>Q Which is better to inject Dependencies </a:t>
            </a:r>
          </a:p>
          <a:p>
            <a:pPr lvl="1"/>
            <a:r>
              <a:rPr lang="en-US" sz="2000" dirty="0"/>
              <a:t>Spring Team Recommends Constructor based Injection. Because all Initialization Done By Only One Method i.e. Constructor </a:t>
            </a:r>
          </a:p>
        </p:txBody>
      </p:sp>
    </p:spTree>
    <p:extLst>
      <p:ext uri="{BB962C8B-B14F-4D97-AF65-F5344CB8AC3E}">
        <p14:creationId xmlns:p14="http://schemas.microsoft.com/office/powerpoint/2010/main" val="106409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1255</TotalTime>
  <Words>3341</Words>
  <Application>Microsoft Office PowerPoint</Application>
  <PresentationFormat>Widescreen</PresentationFormat>
  <Paragraphs>450</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Calibri</vt:lpstr>
      <vt:lpstr>Consolas</vt:lpstr>
      <vt:lpstr>Tw Cen MT</vt:lpstr>
      <vt:lpstr>Tw Cen MT Condensed</vt:lpstr>
      <vt:lpstr>Wingdings 3</vt:lpstr>
      <vt:lpstr>Integral</vt:lpstr>
      <vt:lpstr>Spring Framework</vt:lpstr>
      <vt:lpstr>Terminology</vt:lpstr>
      <vt:lpstr>Getting Started with Spring Framework - Why?</vt:lpstr>
      <vt:lpstr>Why is Coupling Important?</vt:lpstr>
      <vt:lpstr>Getting Started with Spring Framework</vt:lpstr>
      <vt:lpstr>Getting Started with Spring Framework - Goals</vt:lpstr>
      <vt:lpstr>Spring Questions You Might Be Thinking About</vt:lpstr>
      <vt:lpstr>What is Spring Container?</vt:lpstr>
      <vt:lpstr>Exploring Spring Dependency Injection</vt:lpstr>
      <vt:lpstr>Field Injection</vt:lpstr>
      <vt:lpstr>Setter Injection</vt:lpstr>
      <vt:lpstr>Constructor Injection :- Executed with @Autowired Managed By Spring</vt:lpstr>
      <vt:lpstr>Exploring auto-wiring in depth</vt:lpstr>
      <vt:lpstr>@Primary vs @Qualifier - Which one to use?</vt:lpstr>
      <vt:lpstr>Inversion Of Control </vt:lpstr>
      <vt:lpstr>Spring Framework - Important Terminology</vt:lpstr>
      <vt:lpstr>Why do we have a lot of Dependencies?</vt:lpstr>
      <vt:lpstr>E.g.</vt:lpstr>
      <vt:lpstr>PowerPoint Presentation</vt:lpstr>
      <vt:lpstr>PowerPoint Presentation</vt:lpstr>
      <vt:lpstr>Exploring Lazy Initialization of Spring Beans</vt:lpstr>
      <vt:lpstr>Comparing Lazy Initialization vs Eager Initialization</vt:lpstr>
      <vt:lpstr>E.g. @Lazy</vt:lpstr>
      <vt:lpstr>Spring Bean Scopes</vt:lpstr>
      <vt:lpstr>E.g.</vt:lpstr>
      <vt:lpstr>Prototype vs Singleton Bean Scope</vt:lpstr>
      <vt:lpstr>@PostConstruct &amp; @PreDestroy</vt:lpstr>
      <vt:lpstr>Jakarta Contexts &amp; Dependency Injection (CDI)</vt:lpstr>
      <vt:lpstr>Spring Stereotype Annotations - @Component &amp; more..</vt:lpstr>
      <vt:lpstr>Quick Review of Important Spring Annotations</vt:lpstr>
      <vt:lpstr>PowerPoint Presentation</vt:lpstr>
      <vt:lpstr>Quick Review of Important Spring Concepts</vt:lpstr>
      <vt:lpstr>Framework, Modules and Projects</vt:lpstr>
      <vt:lpstr>Framework and Modules</vt:lpstr>
      <vt:lpstr>Spring Projects</vt:lpstr>
      <vt:lpstr>Framework, Modules and Projects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rahul dixit</cp:lastModifiedBy>
  <cp:revision>49</cp:revision>
  <dcterms:created xsi:type="dcterms:W3CDTF">2023-01-07T13:52:12Z</dcterms:created>
  <dcterms:modified xsi:type="dcterms:W3CDTF">2025-02-16T09:50:39Z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2023-09-03T11:46:41Z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1e98151f-8b85-4f7e-8f8d-43c09e5a1938</vt:lpwstr>
  </property>
  <property fmtid="{D5CDD505-2E9C-101B-9397-08002B2CF9AE}" pid="7" name="MSIP_Label_defa4170-0d19-0005-0004-bc88714345d2_ActionId">
    <vt:lpwstr>373b4d14-cd13-457d-9ba3-54b55863d490</vt:lpwstr>
  </property>
  <property fmtid="{D5CDD505-2E9C-101B-9397-08002B2CF9AE}" pid="8" name="MSIP_Label_defa4170-0d19-0005-0004-bc88714345d2_ContentBits">
    <vt:lpwstr>0</vt:lpwstr>
  </property>
</Properties>
</file>