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400">
                <a:solidFill>
                  <a:srgbClr val="212121"/>
                </a:solidFill>
              </a:defRPr>
            </a:pPr>
            <a:r>
              <a:t>Harry Potter and the Chamber of Secrets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212121"/>
                </a:solidFill>
              </a:defRPr>
            </a:pPr>
            <a:r>
              <a:t>Auto-generated deck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572000"/>
            <a:ext cx="9144000" cy="365760"/>
          </a:xfrm>
          <a:prstGeom prst="rect">
            <a:avLst/>
          </a:prstGeom>
          <a:solidFill>
            <a:srgbClr val="1E9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212121"/>
                </a:solidFill>
              </a:defRPr>
            </a:pPr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212121"/>
                </a:solidFill>
              </a:defRPr>
            </a:pPr>
            <a:r>
              <a:t>Dursley's visit and Harry's confinement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Encounter with Dobby the house elf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Dobby's warning against Hogwarts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Harry's acceptance of home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554480"/>
            <a:ext cx="8229600" cy="137160"/>
          </a:xfrm>
          <a:prstGeom prst="rect">
            <a:avLst/>
          </a:prstGeom>
          <a:solidFill>
            <a:srgbClr val="1E9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212121"/>
                </a:solidFill>
              </a:defRPr>
            </a:pPr>
            <a:r>
              <a:t>The Dursleys' Cruel Plan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31520" y="1463040"/>
            <a:ext cx="5303520" cy="3291840"/>
          </a:xfrm>
          <a:prstGeom prst="roundRect">
            <a:avLst/>
          </a:prstGeom>
          <a:solidFill>
            <a:srgbClr val="E6F5FF"/>
          </a:solidFill>
          <a:ln>
            <a:solidFill>
              <a:srgbClr val="1E9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212121"/>
                </a:solidFill>
              </a:defRPr>
            </a:pPr>
            <a:r>
              <a:t>Uncle Vernon's important client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Harry's confinement to his room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Isolation and anticipation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The oppressive Dursley household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0" y="1280160"/>
            <a:ext cx="2011680" cy="1508760"/>
          </a:xfrm>
          <a:prstGeom prst="rect">
            <a:avLst/>
          </a:prstGeom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3474720"/>
            <a:ext cx="2011680" cy="112877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65760" y="1097280"/>
            <a:ext cx="457200" cy="457200"/>
          </a:xfrm>
          <a:prstGeom prst="ellipse">
            <a:avLst/>
          </a:prstGeom>
          <a:solidFill>
            <a:srgbClr val="1E90FF"/>
          </a:solidFill>
          <a:ln>
            <a:solidFill>
              <a:srgbClr val="1E9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212121"/>
                </a:solidFill>
              </a:defRPr>
            </a:pPr>
            <a:r>
              <a:t>Dobby's Intervention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31520" y="1463040"/>
            <a:ext cx="5303520" cy="3291840"/>
          </a:xfrm>
          <a:prstGeom prst="roundRect">
            <a:avLst/>
          </a:prstGeom>
          <a:solidFill>
            <a:srgbClr val="E6F5FF"/>
          </a:solidFill>
          <a:ln>
            <a:solidFill>
              <a:srgbClr val="1E9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212121"/>
                </a:solidFill>
              </a:defRPr>
            </a:pPr>
            <a:r>
              <a:t>Dobby's unexpected appearance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The warning about Hogwarts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Dobby's magical abilities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The elf's desperate plea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0" y="1280160"/>
            <a:ext cx="2011680" cy="1508760"/>
          </a:xfrm>
          <a:prstGeom prst="rect">
            <a:avLst/>
          </a:prstGeom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3474720"/>
            <a:ext cx="2011680" cy="134112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65760" y="1097280"/>
            <a:ext cx="457200" cy="457200"/>
          </a:xfrm>
          <a:prstGeom prst="ellipse">
            <a:avLst/>
          </a:prstGeom>
          <a:solidFill>
            <a:srgbClr val="1E90FF"/>
          </a:solidFill>
          <a:ln>
            <a:solidFill>
              <a:srgbClr val="1E9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212121"/>
                </a:solidFill>
              </a:defRPr>
            </a:pPr>
            <a:r>
              <a:t>The Weight of the Prophecy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31520" y="1463040"/>
            <a:ext cx="5303520" cy="3291840"/>
          </a:xfrm>
          <a:prstGeom prst="roundRect">
            <a:avLst/>
          </a:prstGeom>
          <a:solidFill>
            <a:srgbClr val="E6F5FF"/>
          </a:solidFill>
          <a:ln>
            <a:solidFill>
              <a:srgbClr val="1E9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212121"/>
                </a:solidFill>
              </a:defRPr>
            </a:pPr>
            <a:r>
              <a:t>The mystery surrounding Hogwarts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The potential dangers awaiting Harry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Dobby's desperate attempt to prevent Harry from returning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The looming threat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0" y="1280160"/>
            <a:ext cx="2011680" cy="1508760"/>
          </a:xfrm>
          <a:prstGeom prst="rect">
            <a:avLst/>
          </a:prstGeom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3474720"/>
            <a:ext cx="2011680" cy="150876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65760" y="1097280"/>
            <a:ext cx="457200" cy="457200"/>
          </a:xfrm>
          <a:prstGeom prst="ellipse">
            <a:avLst/>
          </a:prstGeom>
          <a:solidFill>
            <a:srgbClr val="1E90FF"/>
          </a:solidFill>
          <a:ln>
            <a:solidFill>
              <a:srgbClr val="1E9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212121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212121"/>
                </a:solidFill>
              </a:defRPr>
            </a:pPr>
            <a:r>
              <a:t>Harry's initial resistance to the warning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The eventual acceptance of home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A newfound sense of belonging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Looking forward to the next chapter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554480"/>
            <a:ext cx="8229600" cy="137160"/>
          </a:xfrm>
          <a:prstGeom prst="rect">
            <a:avLst/>
          </a:prstGeom>
          <a:solidFill>
            <a:srgbClr val="1E9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