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212121"/>
                </a:solidFill>
              </a:defRPr>
            </a:pPr>
            <a:r>
              <a:t>Harry Potter and the Chamber of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Auto-generated deck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3657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Dursley's visit and Harry's confinement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Encounter with Dobby the house elf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warning against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changing perspective on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The Dursleys' Harsh Treatment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Uncle Vernon's client visit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confinement to his room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Dursleys' cruelty and neglect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Building tension and anticipation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690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Meeting Dobby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Dobby's appearance and mannerisms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elf's warning about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attempts to prevent Harry's return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Introduction of magical conflict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411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Harry's evolving understanding of home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Shift in Harry's perspective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significance of home and belonging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Contrast between the Dursleys' house and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Emotional growth and maturity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355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The resolution of the conflict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acceptance of his true home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Themes of family, belonging, and acceptance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Anticipation for future adventures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