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4312-87E1-4F3F-8CB3-A5CDD496B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69653-A97A-4CD8-9A3F-DA1C8EEF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39737-B931-41A7-AF75-EC1F609D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DBB-AD12-48D5-8D86-8800E7724A1C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3D799-95C5-4637-AFC7-43077E20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244CA-8ADA-486C-86D5-547E8B46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69E7-35A3-477F-A300-72E2BAB42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40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6187-5FAD-4122-ABD0-B81DC635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9CC4F-6E61-4106-A123-10131EA7F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A38F-18D4-4397-89CB-16C5159D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DBB-AD12-48D5-8D86-8800E7724A1C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436C5-47F5-4BFE-8D55-A066EBD8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F3CE6-6A58-4757-9659-EB6B4D4D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69E7-35A3-477F-A300-72E2BAB42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8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55439-6565-4183-80D8-38A042E03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9687F-D0FC-46CF-9762-D3F6C720B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7CE6A-2D93-4F69-8D2C-A757A19C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DBB-AD12-48D5-8D86-8800E7724A1C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4C29-86E6-40B8-A75F-BBA3DBE5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71B4-F295-4C22-82DB-CD7C7DE5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69E7-35A3-477F-A300-72E2BAB42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2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B6D0-77E1-45DE-BAC9-503D3CB0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1B79-172D-4DC3-9406-DB9AE48D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BEC6C-6573-4EAA-A7FB-C26CB762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DBB-AD12-48D5-8D86-8800E7724A1C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7F7BF-50E6-4C68-8FF7-9A8B6548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54092-8702-4450-8AFE-2A17A0FB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69E7-35A3-477F-A300-72E2BAB42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33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7DB4-57E8-4A10-A9E2-A175E2A4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4E973-C53F-412F-BBD0-4D2807620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56632-E96E-4BA5-938B-C8B95A64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DBB-AD12-48D5-8D86-8800E7724A1C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DFE85-1C74-4AC8-83A8-C8FC7856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EBE16-4E08-40A3-8280-75E46C93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69E7-35A3-477F-A300-72E2BAB42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65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A6FC-97B0-46A5-9862-2BD6CE27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9A06C-1646-4C75-8BE9-8C3E6A977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42D98-8138-47FD-9F4A-C36F6ECAC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AF352-21FE-43F1-89AB-1C855C06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DBB-AD12-48D5-8D86-8800E7724A1C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F0208-8F04-44A5-BD70-DAB0C4DD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A79DC-6205-4156-BCFB-5F6E4EFB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69E7-35A3-477F-A300-72E2BAB42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12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8A20-59C3-4B12-93D3-46AF3A75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331C3-5723-443B-8647-C5CECE94F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B1939-1A46-4462-8863-5D9EC51E2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76DFA-33B3-42FE-96A9-CA78AF102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4501F-708F-4D98-9A45-85B30414C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3CB96-58FC-4DC8-9839-2A8E5F68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DBB-AD12-48D5-8D86-8800E7724A1C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B131D-CE3A-48E2-A215-454ECDA7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4DC5C-3303-4FEE-B211-0AFE1A53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69E7-35A3-477F-A300-72E2BAB42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2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2D8B-40D8-4729-9E57-11F5F0D9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415EA-257C-4FAE-810D-9E7442A7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DBB-AD12-48D5-8D86-8800E7724A1C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CBB49-82F7-45E1-9374-05740B37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655D9-5952-4F50-922D-18D3F255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69E7-35A3-477F-A300-72E2BAB42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17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F4356-63AA-41E8-88C8-EC7F039E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DBB-AD12-48D5-8D86-8800E7724A1C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78336-3601-422C-BDEE-B7E7043B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1BCAD-0EE5-4B32-9FF4-6CEA86B0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69E7-35A3-477F-A300-72E2BAB42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4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81B1-8859-44A6-8CC4-07FB790B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4DEE-514C-4D39-BECC-484AA3DD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5C196-1CB7-4156-9251-7C2DCD988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0EF75-0DCB-491D-86B5-DF57BAB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DBB-AD12-48D5-8D86-8800E7724A1C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1E675-0AD6-4D5D-A0F0-585248F3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C3915-8950-4A2D-ABF4-76C4B5EF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69E7-35A3-477F-A300-72E2BAB42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7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A2D2-DA9C-47DC-9BEB-9D1E302B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5DCED-CCC3-439A-8E7B-901F28593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F0D38-7F9B-425F-B886-16FDABB56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F1BC5-229D-4656-A630-46F080CA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DBB-AD12-48D5-8D86-8800E7724A1C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40089-D644-4151-A6C5-4D6B51FE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71421-13F3-4FA9-A284-9AB6897D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69E7-35A3-477F-A300-72E2BAB42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92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AA7E9-794F-47EE-B28F-20015431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FF4AE-1040-44A9-AEC6-BD2C0F259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85E4C-287B-4FA7-A754-0AC4F6F6F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54DBB-AD12-48D5-8D86-8800E7724A1C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BB0FA-5EC5-43B8-9891-1FB48FAE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C4A4-9E7C-424E-9399-076E0083B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69E7-35A3-477F-A300-72E2BAB42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47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9F1B-2B35-429E-AE29-AA7113EF6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Battle of cities for pizza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E4CCA-80DE-4CBB-968D-E71FF35B8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12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0B9F-9181-4EE7-BD7D-923D643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37690-BAE7-4BC5-995A-522C1DEF7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231" y="1825625"/>
            <a:ext cx="6905538" cy="4351338"/>
          </a:xfrm>
        </p:spPr>
      </p:pic>
    </p:spTree>
    <p:extLst>
      <p:ext uri="{BB962C8B-B14F-4D97-AF65-F5344CB8AC3E}">
        <p14:creationId xmlns:p14="http://schemas.microsoft.com/office/powerpoint/2010/main" val="300567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2461-3294-4F7B-9815-22B21B60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CE133-EEB3-4FA5-BBC5-99B2A4D76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91" y="1825625"/>
            <a:ext cx="7025818" cy="4351338"/>
          </a:xfrm>
        </p:spPr>
      </p:pic>
    </p:spTree>
    <p:extLst>
      <p:ext uri="{BB962C8B-B14F-4D97-AF65-F5344CB8AC3E}">
        <p14:creationId xmlns:p14="http://schemas.microsoft.com/office/powerpoint/2010/main" val="247828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70E7-5193-4ACD-A94F-C382ECCF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5D5950-DA2F-440F-B3FC-7059503DD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215" y="1825625"/>
            <a:ext cx="5459569" cy="4351338"/>
          </a:xfrm>
        </p:spPr>
      </p:pic>
    </p:spTree>
    <p:extLst>
      <p:ext uri="{BB962C8B-B14F-4D97-AF65-F5344CB8AC3E}">
        <p14:creationId xmlns:p14="http://schemas.microsoft.com/office/powerpoint/2010/main" val="1106617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B623-2871-49D4-9F2D-22CCF133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F6533-9A9F-4F51-82BF-5EDA184EA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looking at the maps we can easily say that NY has most dense pizza places </a:t>
            </a:r>
          </a:p>
          <a:p>
            <a:r>
              <a:rPr lang="en-IN" dirty="0"/>
              <a:t>But one important point to note that distance b/w NY city and Jersey city is not much and also jersey city is also good populated </a:t>
            </a:r>
            <a:r>
              <a:rPr lang="en-IN" dirty="0" err="1"/>
              <a:t>eith</a:t>
            </a:r>
            <a:r>
              <a:rPr lang="en-IN" dirty="0"/>
              <a:t> pizza places </a:t>
            </a:r>
          </a:p>
          <a:p>
            <a:r>
              <a:rPr lang="en-IN" dirty="0"/>
              <a:t>So , we can assume that Jersey city can also be good place for tourist to check </a:t>
            </a:r>
            <a:r>
              <a:rPr lang="en-IN"/>
              <a:t>their hotel </a:t>
            </a:r>
          </a:p>
          <a:p>
            <a:pPr marL="0" indent="0">
              <a:buNone/>
            </a:pPr>
            <a:r>
              <a:rPr lang="en-IN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92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7B0B-95B5-4939-B873-0CB1AA45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4781F-C341-4C3D-9AB9-5C87DD43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29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BD62-4C08-4A82-9B88-EEF55706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7D744-BE5F-45B6-90F6-0911813F7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 have taken five cities namely NY , Chicago , Jersey city , San Francisco and Boston </a:t>
            </a:r>
          </a:p>
          <a:p>
            <a:r>
              <a:rPr lang="en-IN" dirty="0"/>
              <a:t>Here I am going to look for the most dense city  with pizza place so that tourist can decide where they want to search their Hotels </a:t>
            </a:r>
          </a:p>
          <a:p>
            <a:r>
              <a:rPr lang="en-IN" dirty="0"/>
              <a:t>Here , I m going to use Foursquare API to look for the venues near to these 5 cities</a:t>
            </a:r>
          </a:p>
          <a:p>
            <a:r>
              <a:rPr lang="en-IN" dirty="0"/>
              <a:t>Then I will be going to show u individual maps for these cities so that one can easily find which city is most dense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2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DC4-FF2E-4334-8C90-923DAD07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NY 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CA76B-D676-4A75-B067-53681A966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74" y="1825625"/>
            <a:ext cx="7223451" cy="4351338"/>
          </a:xfrm>
        </p:spPr>
      </p:pic>
    </p:spTree>
    <p:extLst>
      <p:ext uri="{BB962C8B-B14F-4D97-AF65-F5344CB8AC3E}">
        <p14:creationId xmlns:p14="http://schemas.microsoft.com/office/powerpoint/2010/main" val="151536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2BAE-E52A-44A0-A10B-FA233114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CHICAGO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7F2CCE-AD49-4B0D-912A-7C7420B8B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05" y="1825625"/>
            <a:ext cx="8184190" cy="4351338"/>
          </a:xfrm>
        </p:spPr>
      </p:pic>
    </p:spTree>
    <p:extLst>
      <p:ext uri="{BB962C8B-B14F-4D97-AF65-F5344CB8AC3E}">
        <p14:creationId xmlns:p14="http://schemas.microsoft.com/office/powerpoint/2010/main" val="242883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3182-8248-4048-860A-6C47778D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JERSEY_CITY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9CE04C-CAEE-44C6-8607-74101EADA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63" y="1825625"/>
            <a:ext cx="7352873" cy="4351338"/>
          </a:xfrm>
        </p:spPr>
      </p:pic>
    </p:spTree>
    <p:extLst>
      <p:ext uri="{BB962C8B-B14F-4D97-AF65-F5344CB8AC3E}">
        <p14:creationId xmlns:p14="http://schemas.microsoft.com/office/powerpoint/2010/main" val="346897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728D-BC80-4F47-82DA-53B5C1EC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</a:t>
            </a:r>
            <a:r>
              <a:rPr lang="en-IN" dirty="0" err="1"/>
              <a:t>SAN_fRANCISCO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AD6CB4-7B40-4251-AAC5-8A71479BD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524" y="1825625"/>
            <a:ext cx="7314951" cy="4351338"/>
          </a:xfrm>
        </p:spPr>
      </p:pic>
    </p:spTree>
    <p:extLst>
      <p:ext uri="{BB962C8B-B14F-4D97-AF65-F5344CB8AC3E}">
        <p14:creationId xmlns:p14="http://schemas.microsoft.com/office/powerpoint/2010/main" val="350447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DD45-D20D-414A-A911-FAB1A0A7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BOSTON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24AFA-EEAD-4BCD-ACD4-E10C20B7C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3" y="1825625"/>
            <a:ext cx="8004313" cy="4351338"/>
          </a:xfrm>
        </p:spPr>
      </p:pic>
    </p:spTree>
    <p:extLst>
      <p:ext uri="{BB962C8B-B14F-4D97-AF65-F5344CB8AC3E}">
        <p14:creationId xmlns:p14="http://schemas.microsoft.com/office/powerpoint/2010/main" val="56317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205E-C80B-4DD5-90B4-8FA70112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C2E2-7ABA-493F-834D-0CE3BE3D0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, we are going to take the mean of all the pizza places for every city to determine which neighbourhood can be most nearer to all the pizza venues </a:t>
            </a:r>
          </a:p>
          <a:p>
            <a:r>
              <a:rPr lang="en-IN" dirty="0"/>
              <a:t>I ‘ll  be attaching mean map graph for cities namely NY ,CHICAGO,JERSEY_CITY and </a:t>
            </a:r>
            <a:r>
              <a:rPr lang="en-IN" dirty="0" err="1"/>
              <a:t>SAN_Francisco</a:t>
            </a:r>
            <a:r>
              <a:rPr lang="en-IN" dirty="0"/>
              <a:t> respectively.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42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D005-2012-4FE5-B287-3A0E5F21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A2644-8E3B-490F-8324-FE97A9998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90" y="2017756"/>
            <a:ext cx="10038788" cy="4840244"/>
          </a:xfrm>
        </p:spPr>
      </p:pic>
    </p:spTree>
    <p:extLst>
      <p:ext uri="{BB962C8B-B14F-4D97-AF65-F5344CB8AC3E}">
        <p14:creationId xmlns:p14="http://schemas.microsoft.com/office/powerpoint/2010/main" val="147416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229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Battle of cities for pizza </vt:lpstr>
      <vt:lpstr>PowerPoint Presentation</vt:lpstr>
      <vt:lpstr>FOR NY  </vt:lpstr>
      <vt:lpstr>FOR CHICAGO</vt:lpstr>
      <vt:lpstr>FOR JERSEY_CITY </vt:lpstr>
      <vt:lpstr>FOR SAN_fRANCISCO</vt:lpstr>
      <vt:lpstr>FOR BOSTON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cities for pizza </dc:title>
  <dc:creator>HARSH TIWARI</dc:creator>
  <cp:lastModifiedBy>HARSH TIWARI</cp:lastModifiedBy>
  <cp:revision>3</cp:revision>
  <dcterms:created xsi:type="dcterms:W3CDTF">2020-03-20T07:01:51Z</dcterms:created>
  <dcterms:modified xsi:type="dcterms:W3CDTF">2020-03-20T07:21:21Z</dcterms:modified>
</cp:coreProperties>
</file>