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2.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25"/>
  </p:notesMasterIdLst>
  <p:handoutMasterIdLst>
    <p:handoutMasterId r:id="rId26"/>
  </p:handoutMasterIdLst>
  <p:sldIdLst>
    <p:sldId id="257" r:id="rId4"/>
    <p:sldId id="258" r:id="rId5"/>
    <p:sldId id="259" r:id="rId6"/>
    <p:sldId id="260" r:id="rId7"/>
    <p:sldId id="313" r:id="rId8"/>
    <p:sldId id="314" r:id="rId9"/>
    <p:sldId id="316" r:id="rId10"/>
    <p:sldId id="333" r:id="rId11"/>
    <p:sldId id="334" r:id="rId12"/>
    <p:sldId id="265" r:id="rId13"/>
    <p:sldId id="317" r:id="rId14"/>
    <p:sldId id="318" r:id="rId15"/>
    <p:sldId id="319" r:id="rId16"/>
    <p:sldId id="271" r:id="rId17"/>
    <p:sldId id="324" r:id="rId18"/>
    <p:sldId id="323" r:id="rId19"/>
    <p:sldId id="322" r:id="rId20"/>
    <p:sldId id="277" r:id="rId21"/>
    <p:sldId id="321" r:id="rId22"/>
    <p:sldId id="320" r:id="rId23"/>
    <p:sldId id="283" r:id="rId24"/>
  </p:sldIdLst>
  <p:sldSz cx="18288000" cy="10299700"/>
  <p:notesSz cx="18288000" cy="102997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59" userDrawn="1">
          <p15:clr>
            <a:srgbClr val="A4A3A4"/>
          </p15:clr>
        </p15:guide>
        <p15:guide id="2" pos="2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F02424"/>
    <a:srgbClr val="F06262"/>
    <a:srgbClr val="252E3D"/>
    <a:srgbClr val="E41616"/>
    <a:srgbClr val="E10101"/>
    <a:srgbClr val="EB2D2D"/>
    <a:srgbClr val="FF0D0D"/>
    <a:srgbClr val="FF2525"/>
    <a:srgbClr val="EE4C4C"/>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50" d="100"/>
          <a:sy n="50" d="100"/>
        </p:scale>
        <p:origin x="-294" y="-654"/>
      </p:cViewPr>
      <p:guideLst>
        <p:guide orient="horz" pos="2959"/>
        <p:guide pos="216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334" name=""/>
        <p:cNvGrpSpPr/>
        <p:nvPr/>
      </p:nvGrpSpPr>
      <p:grpSpPr>
        <a:xfrm>
          <a:off x="0" y="0"/>
          <a:ext cx="0" cy="0"/>
          <a:chOff x="0" y="0"/>
          <a:chExt cx="0" cy="0"/>
        </a:xfrm>
      </p:grpSpPr>
      <p:sp>
        <p:nvSpPr>
          <p:cNvPr id="1050522" name="页眉占位符 1"/>
          <p:cNvSpPr>
            <a:spLocks noGrp="1"/>
          </p:cNvSpPr>
          <p:nvPr>
            <p:ph type="hdr" sz="quarter"/>
          </p:nvPr>
        </p:nvSpPr>
        <p:spPr>
          <a:xfrm>
            <a:off x="0" y="0"/>
            <a:ext cx="21132800" cy="582088"/>
          </a:xfrm>
          <a:prstGeom prst="rect">
            <a:avLst/>
          </a:prstGeom>
        </p:spPr>
        <p:txBody>
          <a:bodyPr vert="horz" lIns="91440" tIns="45720" rIns="91440" bIns="45720" rtlCol="0"/>
          <a:lstStyle>
            <a:lvl1pPr algn="l">
              <a:defRPr sz="1520"/>
            </a:lvl1pPr>
          </a:lstStyle>
          <a:p>
            <a:endParaRPr lang="zh-CN" altLang="en-US"/>
          </a:p>
        </p:txBody>
      </p:sp>
      <p:sp>
        <p:nvSpPr>
          <p:cNvPr id="1050523" name="日期占位符 2"/>
          <p:cNvSpPr>
            <a:spLocks noGrp="1"/>
          </p:cNvSpPr>
          <p:nvPr>
            <p:ph type="dt" sz="quarter" idx="1"/>
          </p:nvPr>
        </p:nvSpPr>
        <p:spPr>
          <a:xfrm>
            <a:off x="27623915" y="0"/>
            <a:ext cx="21132800" cy="582088"/>
          </a:xfrm>
          <a:prstGeom prst="rect">
            <a:avLst/>
          </a:prstGeom>
        </p:spPr>
        <p:txBody>
          <a:bodyPr vert="horz" lIns="91440" tIns="45720" rIns="91440" bIns="45720" rtlCol="0"/>
          <a:lstStyle>
            <a:lvl1pPr algn="r">
              <a:defRPr sz="1520"/>
            </a:lvl1pPr>
          </a:lstStyle>
          <a:p>
            <a:fld id="{0F9B84EA-7D68-4D60-9CB1-D50884785D1C}" type="datetimeFigureOut">
              <a:rPr lang="zh-CN" altLang="en-US" smtClean="0"/>
            </a:fld>
            <a:endParaRPr lang="zh-CN" altLang="en-US"/>
          </a:p>
        </p:txBody>
      </p:sp>
      <p:sp>
        <p:nvSpPr>
          <p:cNvPr id="1050524" name="页脚占位符 3"/>
          <p:cNvSpPr>
            <a:spLocks noGrp="1"/>
          </p:cNvSpPr>
          <p:nvPr>
            <p:ph type="ftr" sz="quarter" idx="2"/>
          </p:nvPr>
        </p:nvSpPr>
        <p:spPr>
          <a:xfrm>
            <a:off x="0" y="11019381"/>
            <a:ext cx="21132800" cy="582087"/>
          </a:xfrm>
          <a:prstGeom prst="rect">
            <a:avLst/>
          </a:prstGeom>
        </p:spPr>
        <p:txBody>
          <a:bodyPr vert="horz" lIns="91440" tIns="45720" rIns="91440" bIns="45720" rtlCol="0" anchor="b"/>
          <a:lstStyle>
            <a:lvl1pPr algn="l">
              <a:defRPr sz="1520"/>
            </a:lvl1pPr>
          </a:lstStyle>
          <a:p>
            <a:endParaRPr lang="zh-CN" altLang="en-US"/>
          </a:p>
        </p:txBody>
      </p:sp>
      <p:sp>
        <p:nvSpPr>
          <p:cNvPr id="1050525" name="灯片编号占位符 4"/>
          <p:cNvSpPr>
            <a:spLocks noGrp="1"/>
          </p:cNvSpPr>
          <p:nvPr>
            <p:ph type="sldNum" sz="quarter" idx="3"/>
          </p:nvPr>
        </p:nvSpPr>
        <p:spPr>
          <a:xfrm>
            <a:off x="27623915" y="11019381"/>
            <a:ext cx="21132800" cy="582087"/>
          </a:xfrm>
          <a:prstGeom prst="rect">
            <a:avLst/>
          </a:prstGeom>
        </p:spPr>
        <p:txBody>
          <a:bodyPr vert="horz" lIns="91440" tIns="45720" rIns="91440" bIns="45720" rtlCol="0" anchor="b"/>
          <a:lstStyle>
            <a:lvl1pPr algn="r">
              <a:defRPr sz="152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33" name=""/>
        <p:cNvGrpSpPr/>
        <p:nvPr/>
      </p:nvGrpSpPr>
      <p:grpSpPr>
        <a:xfrm>
          <a:off x="0" y="0"/>
          <a:ext cx="0" cy="0"/>
          <a:chOff x="0" y="0"/>
          <a:chExt cx="0" cy="0"/>
        </a:xfrm>
      </p:grpSpPr>
      <p:sp>
        <p:nvSpPr>
          <p:cNvPr id="1050516" name="页眉占位符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zh-CN" altLang="en-US"/>
          </a:p>
        </p:txBody>
      </p:sp>
      <p:sp>
        <p:nvSpPr>
          <p:cNvPr id="1050517" name="日期占位符 2"/>
          <p:cNvSpPr>
            <a:spLocks noGrp="1"/>
          </p:cNvSpPr>
          <p:nvPr>
            <p:ph type="dt" idx="1"/>
          </p:nvPr>
        </p:nvSpPr>
        <p:spPr>
          <a:xfrm>
            <a:off x="10358438" y="0"/>
            <a:ext cx="7924800" cy="514350"/>
          </a:xfrm>
          <a:prstGeom prst="rect">
            <a:avLst/>
          </a:prstGeom>
        </p:spPr>
        <p:txBody>
          <a:bodyPr vert="horz" lIns="91440" tIns="45720" rIns="91440" bIns="45720" rtlCol="0"/>
          <a:lstStyle>
            <a:lvl1pPr algn="r">
              <a:defRPr sz="1200"/>
            </a:lvl1pPr>
          </a:lstStyle>
          <a:p>
            <a:fld id="{E47F674B-CDB2-469D-A54B-64604985D378}" type="datetimeFigureOut">
              <a:rPr lang="zh-CN" altLang="en-US" smtClean="0"/>
            </a:fld>
            <a:endParaRPr lang="zh-CN" altLang="en-US"/>
          </a:p>
        </p:txBody>
      </p:sp>
      <p:sp>
        <p:nvSpPr>
          <p:cNvPr id="1050518" name="幻灯片图像占位符 3"/>
          <p:cNvSpPr>
            <a:spLocks noGrp="1" noRot="1" noChangeAspect="1"/>
          </p:cNvSpPr>
          <p:nvPr>
            <p:ph type="sldImg" idx="2"/>
          </p:nvPr>
        </p:nvSpPr>
        <p:spPr>
          <a:xfrm>
            <a:off x="5715000" y="773113"/>
            <a:ext cx="6858000" cy="3862387"/>
          </a:xfrm>
          <a:prstGeom prst="rect">
            <a:avLst/>
          </a:prstGeom>
          <a:noFill/>
          <a:ln w="12700">
            <a:solidFill>
              <a:prstClr val="black"/>
            </a:solidFill>
          </a:ln>
        </p:spPr>
        <p:txBody>
          <a:bodyPr vert="horz" lIns="91440" tIns="45720" rIns="91440" bIns="45720" rtlCol="0" anchor="ctr"/>
          <a:p>
            <a:endParaRPr lang="zh-CN" altLang="en-US"/>
          </a:p>
        </p:txBody>
      </p:sp>
      <p:sp>
        <p:nvSpPr>
          <p:cNvPr id="1050519" name="备注占位符 4"/>
          <p:cNvSpPr>
            <a:spLocks noGrp="1"/>
          </p:cNvSpPr>
          <p:nvPr>
            <p:ph type="body" sz="quarter" idx="3"/>
          </p:nvPr>
        </p:nvSpPr>
        <p:spPr>
          <a:xfrm>
            <a:off x="1828800" y="4892675"/>
            <a:ext cx="14630400" cy="4633913"/>
          </a:xfrm>
          <a:prstGeom prst="rect">
            <a:avLst/>
          </a:prstGeom>
        </p:spPr>
        <p:txBody>
          <a:bodyPr vert="horz" lIns="91440" tIns="45720" rIns="91440" bIns="45720" rtlCol="0"/>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50520" name="页脚占位符 5"/>
          <p:cNvSpPr>
            <a:spLocks noGrp="1"/>
          </p:cNvSpPr>
          <p:nvPr>
            <p:ph type="ftr" sz="quarter" idx="4"/>
          </p:nvPr>
        </p:nvSpPr>
        <p:spPr>
          <a:xfrm>
            <a:off x="0" y="9782175"/>
            <a:ext cx="7924800" cy="515938"/>
          </a:xfrm>
          <a:prstGeom prst="rect">
            <a:avLst/>
          </a:prstGeom>
        </p:spPr>
        <p:txBody>
          <a:bodyPr vert="horz" lIns="91440" tIns="45720" rIns="91440" bIns="45720" rtlCol="0" anchor="b"/>
          <a:lstStyle>
            <a:lvl1pPr algn="l">
              <a:defRPr sz="1200"/>
            </a:lvl1pPr>
          </a:lstStyle>
          <a:p>
            <a:endParaRPr lang="zh-CN" altLang="en-US"/>
          </a:p>
        </p:txBody>
      </p:sp>
      <p:sp>
        <p:nvSpPr>
          <p:cNvPr id="1050521" name="灯片编号占位符 6"/>
          <p:cNvSpPr>
            <a:spLocks noGrp="1"/>
          </p:cNvSpPr>
          <p:nvPr>
            <p:ph type="sldNum" sz="quarter" idx="5"/>
          </p:nvPr>
        </p:nvSpPr>
        <p:spPr>
          <a:xfrm>
            <a:off x="10358438" y="9782175"/>
            <a:ext cx="7924800" cy="515938"/>
          </a:xfrm>
          <a:prstGeom prst="rect">
            <a:avLst/>
          </a:prstGeom>
        </p:spPr>
        <p:txBody>
          <a:bodyPr vert="horz" lIns="91440" tIns="45720" rIns="91440" bIns="45720" rtlCol="0" anchor="b"/>
          <a:lstStyle>
            <a:lvl1pPr algn="r">
              <a:defRPr sz="1200"/>
            </a:lvl1pPr>
          </a:lstStyle>
          <a:p>
            <a:fld id="{E53C924F-6D45-4846-A7E6-7CEE6B00AED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13" name=""/>
        <p:cNvGrpSpPr/>
        <p:nvPr/>
      </p:nvGrpSpPr>
      <p:grpSpPr/>
      <p:sp>
        <p:nvSpPr>
          <p:cNvPr id="1049264" name="幻灯片图像占位符 1"/>
          <p:cNvSpPr/>
          <p:nvPr>
            <p:ph type="sldImg" idx="2"/>
          </p:nvPr>
        </p:nvSpPr>
        <p:spPr/>
      </p:sp>
      <p:sp>
        <p:nvSpPr>
          <p:cNvPr id="1049265"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Blank">
    <p:spTree>
      <p:nvGrpSpPr>
        <p:cNvPr id="15" name=""/>
        <p:cNvGrpSpPr/>
        <p:nvPr/>
      </p:nvGrpSpPr>
      <p:grpSpPr>
        <a:xfrm>
          <a:off x="0" y="0"/>
          <a:ext cx="0" cy="0"/>
          <a:chOff x="0" y="0"/>
          <a:chExt cx="0" cy="0"/>
        </a:xfrm>
      </p:grpSpPr>
      <p:sp>
        <p:nvSpPr>
          <p:cNvPr id="1048582" name="Holder 2"/>
          <p:cNvSpPr>
            <a:spLocks noGrp="1"/>
          </p:cNvSpPr>
          <p:nvPr>
            <p:ph type="ftr" sz="quarter" idx="5"/>
          </p:nvPr>
        </p:nvSpPr>
        <p:spPr/>
        <p:txBody>
          <a:bodyPr lIns="0" tIns="0" rIns="0" bIns="0"/>
          <a:p>
            <a:pPr marL="12700">
              <a:lnSpc>
                <a:spcPct val="100000"/>
              </a:lnSpc>
            </a:pPr>
            <a:r>
              <a:rPr sz="1200" dirty="0" smtClean="0">
                <a:solidFill>
                  <a:srgbClr val="FFFFFF"/>
                </a:solidFill>
                <a:latin typeface="Calibri" panose="020F0502020204030204"/>
                <a:cs typeface="Calibri" panose="020F0502020204030204"/>
              </a:rPr>
              <a:t>©</a:t>
            </a:r>
            <a:r>
              <a:rPr sz="1200" spc="-5" dirty="0" smtClean="0">
                <a:solidFill>
                  <a:srgbClr val="FFFFFF"/>
                </a:solidFill>
                <a:latin typeface="Calibri" panose="020F0502020204030204"/>
                <a:cs typeface="Calibri" panose="020F0502020204030204"/>
              </a:rPr>
              <a:t> </a:t>
            </a:r>
            <a:r>
              <a:rPr sz="1200" spc="-10" dirty="0" smtClean="0">
                <a:solidFill>
                  <a:srgbClr val="FFFFFF"/>
                </a:solidFill>
                <a:latin typeface="Calibri" panose="020F0502020204030204"/>
                <a:cs typeface="Calibri" panose="020F0502020204030204"/>
              </a:rPr>
              <a:t>2</a:t>
            </a:r>
            <a:r>
              <a:rPr sz="1200" spc="-5" dirty="0" smtClean="0">
                <a:solidFill>
                  <a:srgbClr val="FFFFFF"/>
                </a:solidFill>
                <a:latin typeface="Calibri" panose="020F0502020204030204"/>
                <a:cs typeface="Calibri" panose="020F0502020204030204"/>
              </a:rPr>
              <a:t>0</a:t>
            </a:r>
            <a:r>
              <a:rPr sz="1200" spc="-10" dirty="0" smtClean="0">
                <a:solidFill>
                  <a:srgbClr val="FFFFFF"/>
                </a:solidFill>
                <a:latin typeface="Calibri" panose="020F0502020204030204"/>
                <a:cs typeface="Calibri" panose="020F0502020204030204"/>
              </a:rPr>
              <a:t>15 </a:t>
            </a:r>
            <a:r>
              <a:rPr sz="1200" spc="1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Ci</a:t>
            </a:r>
            <a:r>
              <a:rPr sz="1200" spc="-5" dirty="0" smtClean="0">
                <a:solidFill>
                  <a:srgbClr val="FFFFFF"/>
                </a:solidFill>
                <a:latin typeface="Calibri" panose="020F0502020204030204"/>
                <a:cs typeface="Calibri" panose="020F0502020204030204"/>
              </a:rPr>
              <a:t>s</a:t>
            </a:r>
            <a:r>
              <a:rPr sz="1200" spc="-2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a:t>
            </a:r>
            <a:r>
              <a:rPr sz="1200" spc="5"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d</a:t>
            </a:r>
            <a:r>
              <a:rPr sz="1200" spc="-20" dirty="0" smtClean="0">
                <a:solidFill>
                  <a:srgbClr val="FFFFFF"/>
                </a:solidFill>
                <a:latin typeface="Calibri" panose="020F0502020204030204"/>
                <a:cs typeface="Calibri" panose="020F0502020204030204"/>
              </a:rPr>
              <a:t>/</a:t>
            </a:r>
            <a:r>
              <a:rPr sz="1200" spc="0" dirty="0" smtClean="0">
                <a:solidFill>
                  <a:srgbClr val="FFFFFF"/>
                </a:solidFill>
                <a:latin typeface="Calibri" panose="020F0502020204030204"/>
                <a:cs typeface="Calibri" panose="020F0502020204030204"/>
              </a:rPr>
              <a:t>o</a:t>
            </a:r>
            <a:r>
              <a:rPr sz="1200" spc="-5" dirty="0" smtClean="0">
                <a:solidFill>
                  <a:srgbClr val="FFFFFF"/>
                </a:solidFill>
                <a:latin typeface="Calibri" panose="020F0502020204030204"/>
                <a:cs typeface="Calibri" panose="020F0502020204030204"/>
              </a:rPr>
              <a:t>r</a:t>
            </a:r>
            <a:r>
              <a:rPr sz="1200" spc="-3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i</a:t>
            </a:r>
            <a:r>
              <a:rPr sz="1200" spc="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s </a:t>
            </a:r>
            <a:r>
              <a:rPr sz="1200" spc="-15" dirty="0" smtClean="0">
                <a:solidFill>
                  <a:srgbClr val="FFFFFF"/>
                </a:solidFill>
                <a:latin typeface="Calibri" panose="020F0502020204030204"/>
                <a:cs typeface="Calibri" panose="020F0502020204030204"/>
              </a:rPr>
              <a:t>a</a:t>
            </a:r>
            <a:r>
              <a:rPr sz="1200" spc="-10" dirty="0" smtClean="0">
                <a:solidFill>
                  <a:srgbClr val="FFFFFF"/>
                </a:solidFill>
                <a:latin typeface="Calibri" panose="020F0502020204030204"/>
                <a:cs typeface="Calibri" panose="020F0502020204030204"/>
              </a:rPr>
              <a:t>f</a:t>
            </a:r>
            <a:r>
              <a:rPr sz="1200" spc="0" dirty="0" smtClean="0">
                <a:solidFill>
                  <a:srgbClr val="FFFFFF"/>
                </a:solidFill>
                <a:latin typeface="Calibri" panose="020F0502020204030204"/>
                <a:cs typeface="Calibri" panose="020F0502020204030204"/>
              </a:rPr>
              <a:t>fili</a:t>
            </a:r>
            <a:r>
              <a:rPr sz="1200" spc="-10" dirty="0" smtClean="0">
                <a:solidFill>
                  <a:srgbClr val="FFFFFF"/>
                </a:solidFill>
                <a:latin typeface="Calibri" panose="020F0502020204030204"/>
                <a:cs typeface="Calibri" panose="020F0502020204030204"/>
              </a:rPr>
              <a:t>a</a:t>
            </a:r>
            <a:r>
              <a:rPr sz="1200" spc="-1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es.</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All</a:t>
            </a:r>
            <a:r>
              <a:rPr sz="1200" spc="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rig</a:t>
            </a:r>
            <a:r>
              <a:rPr sz="1200" spc="-5" dirty="0" smtClean="0">
                <a:solidFill>
                  <a:srgbClr val="FFFFFF"/>
                </a:solidFill>
                <a:latin typeface="Calibri" panose="020F0502020204030204"/>
                <a:cs typeface="Calibri" panose="020F0502020204030204"/>
              </a:rPr>
              <a:t>hts</a:t>
            </a:r>
            <a:r>
              <a:rPr sz="1200" spc="-25" dirty="0" smtClean="0">
                <a:solidFill>
                  <a:srgbClr val="FFFFFF"/>
                </a:solidFill>
                <a:latin typeface="Calibri" panose="020F0502020204030204"/>
                <a:cs typeface="Calibri" panose="020F0502020204030204"/>
              </a:rPr>
              <a:t> </a:t>
            </a:r>
            <a:r>
              <a:rPr sz="1200" spc="-20" dirty="0" smtClean="0">
                <a:solidFill>
                  <a:srgbClr val="FFFFFF"/>
                </a:solidFill>
                <a:latin typeface="Calibri" panose="020F0502020204030204"/>
                <a:cs typeface="Calibri" panose="020F0502020204030204"/>
              </a:rPr>
              <a:t>r</a:t>
            </a:r>
            <a:r>
              <a:rPr sz="1200" spc="-10" dirty="0" smtClean="0">
                <a:solidFill>
                  <a:srgbClr val="FFFFFF"/>
                </a:solidFill>
                <a:latin typeface="Calibri" panose="020F0502020204030204"/>
                <a:cs typeface="Calibri" panose="020F0502020204030204"/>
              </a:rPr>
              <a:t>ese</a:t>
            </a:r>
            <a:r>
              <a:rPr sz="1200" spc="5" dirty="0" smtClean="0">
                <a:solidFill>
                  <a:srgbClr val="FFFFFF"/>
                </a:solidFill>
                <a:latin typeface="Calibri" panose="020F0502020204030204"/>
                <a:cs typeface="Calibri" panose="020F0502020204030204"/>
              </a:rPr>
              <a:t>r</a:t>
            </a:r>
            <a:r>
              <a:rPr sz="1200" spc="-25" dirty="0" smtClean="0">
                <a:solidFill>
                  <a:srgbClr val="FFFFFF"/>
                </a:solidFill>
                <a:latin typeface="Calibri" panose="020F0502020204030204"/>
                <a:cs typeface="Calibri" panose="020F0502020204030204"/>
              </a:rPr>
              <a:t>v</a:t>
            </a:r>
            <a:r>
              <a:rPr sz="1200" spc="-10" dirty="0" smtClean="0">
                <a:solidFill>
                  <a:srgbClr val="FFFFFF"/>
                </a:solidFill>
                <a:latin typeface="Calibri" panose="020F0502020204030204"/>
                <a:cs typeface="Calibri" panose="020F0502020204030204"/>
              </a:rPr>
              <a:t>e</a:t>
            </a:r>
            <a:r>
              <a:rPr sz="1200" spc="-5" dirty="0" smtClean="0">
                <a:solidFill>
                  <a:srgbClr val="FFFFFF"/>
                </a:solidFill>
                <a:latin typeface="Calibri" panose="020F0502020204030204"/>
                <a:cs typeface="Calibri" panose="020F0502020204030204"/>
              </a:rPr>
              <a:t>d</a:t>
            </a:r>
            <a:r>
              <a:rPr sz="1200" spc="0" dirty="0" smtClean="0">
                <a:solidFill>
                  <a:srgbClr val="FFFFFF"/>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1048583" name="Holder 3"/>
          <p:cNvSpPr>
            <a:spLocks noGrp="1"/>
          </p:cNvSpPr>
          <p:nvPr>
            <p:ph type="dt" sz="half" idx="6"/>
          </p:nvPr>
        </p:nvSpPr>
        <p:spPr/>
        <p:txBody>
          <a:bodyPr lIns="0" tIns="0" rIns="0" bIns="0"/>
          <a:p>
            <a:pPr marL="12700">
              <a:lnSpc>
                <a:spcPct val="100000"/>
              </a:lnSpc>
            </a:pP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is</a:t>
            </a:r>
            <a:r>
              <a:rPr sz="1200" spc="-20"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10"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fide</a:t>
            </a:r>
            <a:r>
              <a:rPr sz="1200" spc="-10" dirty="0" smtClean="0">
                <a:solidFill>
                  <a:srgbClr val="FFFFFF"/>
                </a:solidFill>
                <a:latin typeface="Calibri" panose="020F0502020204030204"/>
                <a:cs typeface="Calibri" panose="020F0502020204030204"/>
              </a:rPr>
              <a:t>nt</a:t>
            </a:r>
            <a:r>
              <a:rPr sz="1200" spc="0" dirty="0" smtClean="0">
                <a:solidFill>
                  <a:srgbClr val="FFFFFF"/>
                </a:solidFill>
                <a:latin typeface="Calibri" panose="020F0502020204030204"/>
                <a:cs typeface="Calibri" panose="020F0502020204030204"/>
              </a:rPr>
              <a:t>ial</a:t>
            </a:r>
            <a:endParaRPr sz="1200">
              <a:latin typeface="Calibri" panose="020F0502020204030204"/>
              <a:cs typeface="Calibri" panose="020F0502020204030204"/>
            </a:endParaRPr>
          </a:p>
        </p:txBody>
      </p:sp>
      <p:sp>
        <p:nvSpPr>
          <p:cNvPr id="1048584" name="Holder 4"/>
          <p:cNvSpPr>
            <a:spLocks noGrp="1"/>
          </p:cNvSpPr>
          <p:nvPr>
            <p:ph type="sldNum" sz="quarter" idx="7"/>
          </p:nvPr>
        </p:nvSpPr>
        <p:spPr/>
        <p:txBody>
          <a:bodyPr lIns="0" tIns="0" rIns="0" bIns="0"/>
          <a:p>
            <a:pPr marL="25400">
              <a:lnSpc>
                <a:spcPct val="100000"/>
              </a:lnSpc>
            </a:pPr>
            <a:fld id="{81D60167-4931-47E6-BA6A-407CBD079E47}" type="slidenum">
              <a:rPr sz="1200" spc="-10" dirty="0" smtClean="0">
                <a:solidFill>
                  <a:srgbClr val="FFFFFF"/>
                </a:solidFill>
                <a:latin typeface="Calibri" panose="020F0502020204030204"/>
                <a:cs typeface="Calibri" panose="020F0502020204030204"/>
              </a:rPr>
            </a:fld>
            <a:endParaRPr sz="1200">
              <a:latin typeface="Calibri" panose="020F0502020204030204"/>
              <a:cs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Blank">
    <p:spTree>
      <p:nvGrpSpPr>
        <p:cNvPr id="384" name=""/>
        <p:cNvGrpSpPr/>
        <p:nvPr/>
      </p:nvGrpSpPr>
      <p:grpSpPr>
        <a:xfrm>
          <a:off x="0" y="0"/>
          <a:ext cx="0" cy="0"/>
          <a:chOff x="0" y="0"/>
          <a:chExt cx="0" cy="0"/>
        </a:xfrm>
      </p:grpSpPr>
      <p:sp>
        <p:nvSpPr>
          <p:cNvPr id="1050569" name="Holder 2"/>
          <p:cNvSpPr>
            <a:spLocks noGrp="1"/>
          </p:cNvSpPr>
          <p:nvPr>
            <p:ph type="ftr" sz="quarter" idx="5"/>
          </p:nvPr>
        </p:nvSpPr>
        <p:spPr/>
        <p:txBody>
          <a:bodyPr lIns="0" tIns="0" rIns="0" bIns="0"/>
          <a:p>
            <a:pPr marL="12700">
              <a:lnSpc>
                <a:spcPct val="100000"/>
              </a:lnSpc>
            </a:pPr>
            <a:r>
              <a:rPr sz="1200" dirty="0" smtClean="0">
                <a:solidFill>
                  <a:srgbClr val="FFFFFF"/>
                </a:solidFill>
                <a:latin typeface="Calibri" panose="020F0502020204030204"/>
                <a:cs typeface="Calibri" panose="020F0502020204030204"/>
              </a:rPr>
              <a:t>©</a:t>
            </a:r>
            <a:r>
              <a:rPr sz="1200" spc="-5" dirty="0" smtClean="0">
                <a:solidFill>
                  <a:srgbClr val="FFFFFF"/>
                </a:solidFill>
                <a:latin typeface="Calibri" panose="020F0502020204030204"/>
                <a:cs typeface="Calibri" panose="020F0502020204030204"/>
              </a:rPr>
              <a:t> </a:t>
            </a:r>
            <a:r>
              <a:rPr sz="1200" spc="-10" dirty="0" smtClean="0">
                <a:solidFill>
                  <a:srgbClr val="FFFFFF"/>
                </a:solidFill>
                <a:latin typeface="Calibri" panose="020F0502020204030204"/>
                <a:cs typeface="Calibri" panose="020F0502020204030204"/>
              </a:rPr>
              <a:t>2</a:t>
            </a:r>
            <a:r>
              <a:rPr sz="1200" spc="-5" dirty="0" smtClean="0">
                <a:solidFill>
                  <a:srgbClr val="FFFFFF"/>
                </a:solidFill>
                <a:latin typeface="Calibri" panose="020F0502020204030204"/>
                <a:cs typeface="Calibri" panose="020F0502020204030204"/>
              </a:rPr>
              <a:t>0</a:t>
            </a:r>
            <a:r>
              <a:rPr sz="1200" spc="-10" dirty="0" smtClean="0">
                <a:solidFill>
                  <a:srgbClr val="FFFFFF"/>
                </a:solidFill>
                <a:latin typeface="Calibri" panose="020F0502020204030204"/>
                <a:cs typeface="Calibri" panose="020F0502020204030204"/>
              </a:rPr>
              <a:t>15 </a:t>
            </a:r>
            <a:r>
              <a:rPr sz="1200" spc="1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Ci</a:t>
            </a:r>
            <a:r>
              <a:rPr sz="1200" spc="-5" dirty="0" smtClean="0">
                <a:solidFill>
                  <a:srgbClr val="FFFFFF"/>
                </a:solidFill>
                <a:latin typeface="Calibri" panose="020F0502020204030204"/>
                <a:cs typeface="Calibri" panose="020F0502020204030204"/>
              </a:rPr>
              <a:t>s</a:t>
            </a:r>
            <a:r>
              <a:rPr sz="1200" spc="-2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a:t>
            </a:r>
            <a:r>
              <a:rPr sz="1200" spc="5"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d</a:t>
            </a:r>
            <a:r>
              <a:rPr sz="1200" spc="-20" dirty="0" smtClean="0">
                <a:solidFill>
                  <a:srgbClr val="FFFFFF"/>
                </a:solidFill>
                <a:latin typeface="Calibri" panose="020F0502020204030204"/>
                <a:cs typeface="Calibri" panose="020F0502020204030204"/>
              </a:rPr>
              <a:t>/</a:t>
            </a:r>
            <a:r>
              <a:rPr sz="1200" spc="0" dirty="0" smtClean="0">
                <a:solidFill>
                  <a:srgbClr val="FFFFFF"/>
                </a:solidFill>
                <a:latin typeface="Calibri" panose="020F0502020204030204"/>
                <a:cs typeface="Calibri" panose="020F0502020204030204"/>
              </a:rPr>
              <a:t>o</a:t>
            </a:r>
            <a:r>
              <a:rPr sz="1200" spc="-5" dirty="0" smtClean="0">
                <a:solidFill>
                  <a:srgbClr val="FFFFFF"/>
                </a:solidFill>
                <a:latin typeface="Calibri" panose="020F0502020204030204"/>
                <a:cs typeface="Calibri" panose="020F0502020204030204"/>
              </a:rPr>
              <a:t>r</a:t>
            </a:r>
            <a:r>
              <a:rPr sz="1200" spc="-3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i</a:t>
            </a:r>
            <a:r>
              <a:rPr sz="1200" spc="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s </a:t>
            </a:r>
            <a:r>
              <a:rPr sz="1200" spc="-15" dirty="0" smtClean="0">
                <a:solidFill>
                  <a:srgbClr val="FFFFFF"/>
                </a:solidFill>
                <a:latin typeface="Calibri" panose="020F0502020204030204"/>
                <a:cs typeface="Calibri" panose="020F0502020204030204"/>
              </a:rPr>
              <a:t>a</a:t>
            </a:r>
            <a:r>
              <a:rPr sz="1200" spc="-10" dirty="0" smtClean="0">
                <a:solidFill>
                  <a:srgbClr val="FFFFFF"/>
                </a:solidFill>
                <a:latin typeface="Calibri" panose="020F0502020204030204"/>
                <a:cs typeface="Calibri" panose="020F0502020204030204"/>
              </a:rPr>
              <a:t>f</a:t>
            </a:r>
            <a:r>
              <a:rPr sz="1200" spc="0" dirty="0" smtClean="0">
                <a:solidFill>
                  <a:srgbClr val="FFFFFF"/>
                </a:solidFill>
                <a:latin typeface="Calibri" panose="020F0502020204030204"/>
                <a:cs typeface="Calibri" panose="020F0502020204030204"/>
              </a:rPr>
              <a:t>fili</a:t>
            </a:r>
            <a:r>
              <a:rPr sz="1200" spc="-10" dirty="0" smtClean="0">
                <a:solidFill>
                  <a:srgbClr val="FFFFFF"/>
                </a:solidFill>
                <a:latin typeface="Calibri" panose="020F0502020204030204"/>
                <a:cs typeface="Calibri" panose="020F0502020204030204"/>
              </a:rPr>
              <a:t>a</a:t>
            </a:r>
            <a:r>
              <a:rPr sz="1200" spc="-1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es.</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All</a:t>
            </a:r>
            <a:r>
              <a:rPr sz="1200" spc="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rig</a:t>
            </a:r>
            <a:r>
              <a:rPr sz="1200" spc="-5" dirty="0" smtClean="0">
                <a:solidFill>
                  <a:srgbClr val="FFFFFF"/>
                </a:solidFill>
                <a:latin typeface="Calibri" panose="020F0502020204030204"/>
                <a:cs typeface="Calibri" panose="020F0502020204030204"/>
              </a:rPr>
              <a:t>hts</a:t>
            </a:r>
            <a:r>
              <a:rPr sz="1200" spc="-25" dirty="0" smtClean="0">
                <a:solidFill>
                  <a:srgbClr val="FFFFFF"/>
                </a:solidFill>
                <a:latin typeface="Calibri" panose="020F0502020204030204"/>
                <a:cs typeface="Calibri" panose="020F0502020204030204"/>
              </a:rPr>
              <a:t> </a:t>
            </a:r>
            <a:r>
              <a:rPr sz="1200" spc="-20" dirty="0" smtClean="0">
                <a:solidFill>
                  <a:srgbClr val="FFFFFF"/>
                </a:solidFill>
                <a:latin typeface="Calibri" panose="020F0502020204030204"/>
                <a:cs typeface="Calibri" panose="020F0502020204030204"/>
              </a:rPr>
              <a:t>r</a:t>
            </a:r>
            <a:r>
              <a:rPr sz="1200" spc="-10" dirty="0" smtClean="0">
                <a:solidFill>
                  <a:srgbClr val="FFFFFF"/>
                </a:solidFill>
                <a:latin typeface="Calibri" panose="020F0502020204030204"/>
                <a:cs typeface="Calibri" panose="020F0502020204030204"/>
              </a:rPr>
              <a:t>ese</a:t>
            </a:r>
            <a:r>
              <a:rPr sz="1200" spc="5" dirty="0" smtClean="0">
                <a:solidFill>
                  <a:srgbClr val="FFFFFF"/>
                </a:solidFill>
                <a:latin typeface="Calibri" panose="020F0502020204030204"/>
                <a:cs typeface="Calibri" panose="020F0502020204030204"/>
              </a:rPr>
              <a:t>r</a:t>
            </a:r>
            <a:r>
              <a:rPr sz="1200" spc="-25" dirty="0" smtClean="0">
                <a:solidFill>
                  <a:srgbClr val="FFFFFF"/>
                </a:solidFill>
                <a:latin typeface="Calibri" panose="020F0502020204030204"/>
                <a:cs typeface="Calibri" panose="020F0502020204030204"/>
              </a:rPr>
              <a:t>v</a:t>
            </a:r>
            <a:r>
              <a:rPr sz="1200" spc="-10" dirty="0" smtClean="0">
                <a:solidFill>
                  <a:srgbClr val="FFFFFF"/>
                </a:solidFill>
                <a:latin typeface="Calibri" panose="020F0502020204030204"/>
                <a:cs typeface="Calibri" panose="020F0502020204030204"/>
              </a:rPr>
              <a:t>e</a:t>
            </a:r>
            <a:r>
              <a:rPr sz="1200" spc="-5" dirty="0" smtClean="0">
                <a:solidFill>
                  <a:srgbClr val="FFFFFF"/>
                </a:solidFill>
                <a:latin typeface="Calibri" panose="020F0502020204030204"/>
                <a:cs typeface="Calibri" panose="020F0502020204030204"/>
              </a:rPr>
              <a:t>d</a:t>
            </a:r>
            <a:r>
              <a:rPr sz="1200" spc="0" dirty="0" smtClean="0">
                <a:solidFill>
                  <a:srgbClr val="FFFFFF"/>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1050570" name="Holder 3"/>
          <p:cNvSpPr>
            <a:spLocks noGrp="1"/>
          </p:cNvSpPr>
          <p:nvPr>
            <p:ph type="dt" sz="half" idx="6"/>
          </p:nvPr>
        </p:nvSpPr>
        <p:spPr/>
        <p:txBody>
          <a:bodyPr lIns="0" tIns="0" rIns="0" bIns="0"/>
          <a:p>
            <a:pPr marL="12700">
              <a:lnSpc>
                <a:spcPct val="100000"/>
              </a:lnSpc>
            </a:pP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is</a:t>
            </a:r>
            <a:r>
              <a:rPr sz="1200" spc="-20"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10"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fide</a:t>
            </a:r>
            <a:r>
              <a:rPr sz="1200" spc="-10" dirty="0" smtClean="0">
                <a:solidFill>
                  <a:srgbClr val="FFFFFF"/>
                </a:solidFill>
                <a:latin typeface="Calibri" panose="020F0502020204030204"/>
                <a:cs typeface="Calibri" panose="020F0502020204030204"/>
              </a:rPr>
              <a:t>nt</a:t>
            </a:r>
            <a:r>
              <a:rPr sz="1200" spc="0" dirty="0" smtClean="0">
                <a:solidFill>
                  <a:srgbClr val="FFFFFF"/>
                </a:solidFill>
                <a:latin typeface="Calibri" panose="020F0502020204030204"/>
                <a:cs typeface="Calibri" panose="020F0502020204030204"/>
              </a:rPr>
              <a:t>ial</a:t>
            </a:r>
            <a:endParaRPr sz="1200">
              <a:latin typeface="Calibri" panose="020F0502020204030204"/>
              <a:cs typeface="Calibri" panose="020F0502020204030204"/>
            </a:endParaRPr>
          </a:p>
        </p:txBody>
      </p:sp>
      <p:sp>
        <p:nvSpPr>
          <p:cNvPr id="1050571" name="Holder 4"/>
          <p:cNvSpPr>
            <a:spLocks noGrp="1"/>
          </p:cNvSpPr>
          <p:nvPr>
            <p:ph type="sldNum" sz="quarter" idx="7"/>
          </p:nvPr>
        </p:nvSpPr>
        <p:spPr/>
        <p:txBody>
          <a:bodyPr lIns="0" tIns="0" rIns="0" bIns="0"/>
          <a:p>
            <a:pPr marL="25400">
              <a:lnSpc>
                <a:spcPct val="100000"/>
              </a:lnSpc>
            </a:pPr>
            <a:fld id="{81D60167-4931-47E6-BA6A-407CBD079E47}" type="slidenum">
              <a:rPr sz="1200" spc="-10" dirty="0" smtClean="0">
                <a:solidFill>
                  <a:srgbClr val="FFFFFF"/>
                </a:solidFill>
                <a:latin typeface="Calibri" panose="020F0502020204030204"/>
                <a:cs typeface="Calibri" panose="020F0502020204030204"/>
              </a:rPr>
            </a:fld>
            <a:endParaRPr sz="1200">
              <a:latin typeface="Calibri" panose="020F0502020204030204"/>
              <a:cs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jpeg"/><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 cstate="print"/>
          <a:srcRect/>
          <a:stretch>
            <a:fillRect/>
          </a:stretch>
        </a:blipFill>
        <a:effectLst/>
      </p:bgPr>
    </p:bg>
    <p:spTree>
      <p:nvGrpSpPr>
        <p:cNvPr id="13" name=""/>
        <p:cNvGrpSpPr/>
        <p:nvPr/>
      </p:nvGrpSpPr>
      <p:grpSpPr>
        <a:xfrm>
          <a:off x="0" y="0"/>
          <a:ext cx="0" cy="0"/>
          <a:chOff x="0" y="0"/>
          <a:chExt cx="0" cy="0"/>
        </a:xfrm>
      </p:grpSpPr>
      <p:sp>
        <p:nvSpPr>
          <p:cNvPr id="1048576" name="bk object 16"/>
          <p:cNvSpPr/>
          <p:nvPr/>
        </p:nvSpPr>
        <p:spPr>
          <a:xfrm>
            <a:off x="0" y="2402585"/>
            <a:ext cx="18288000" cy="7893558"/>
          </a:xfrm>
          <a:custGeom>
            <a:avLst/>
            <a:gdLst/>
            <a:ahLst/>
            <a:cxnLst/>
            <a:rect l="l" t="t" r="r" b="b"/>
            <a:pathLst>
              <a:path w="18288000" h="7893558">
                <a:moveTo>
                  <a:pt x="0" y="7893558"/>
                </a:moveTo>
                <a:lnTo>
                  <a:pt x="18288000" y="7893558"/>
                </a:lnTo>
                <a:lnTo>
                  <a:pt x="18288000" y="0"/>
                </a:lnTo>
                <a:lnTo>
                  <a:pt x="0" y="0"/>
                </a:lnTo>
                <a:lnTo>
                  <a:pt x="0" y="7893558"/>
                </a:lnTo>
                <a:close/>
              </a:path>
            </a:pathLst>
          </a:custGeom>
          <a:solidFill>
            <a:srgbClr val="4FC4D0"/>
          </a:solidFill>
        </p:spPr>
        <p:txBody>
          <a:bodyPr wrap="square" lIns="0" tIns="0" rIns="0" bIns="0" rtlCol="0">
            <a:noAutofit/>
          </a:bodyPr>
          <a:p/>
        </p:txBody>
      </p:sp>
      <p:sp>
        <p:nvSpPr>
          <p:cNvPr id="1048577" name="Holder 2"/>
          <p:cNvSpPr>
            <a:spLocks noGrp="1"/>
          </p:cNvSpPr>
          <p:nvPr>
            <p:ph type="title"/>
          </p:nvPr>
        </p:nvSpPr>
        <p:spPr>
          <a:xfrm>
            <a:off x="3270137" y="796035"/>
            <a:ext cx="11747724" cy="913061"/>
          </a:xfrm>
          <a:prstGeom prst="rect">
            <a:avLst/>
          </a:prstGeom>
        </p:spPr>
        <p:txBody>
          <a:bodyPr wrap="square" lIns="0" tIns="0" rIns="0" bIns="0">
            <a:noAutofit/>
          </a:bodyPr>
          <a:p>
            <a:r>
              <a:rPr lang="zh-CN" altLang="en-US" smtClean="0">
                <a:sym typeface="+mn-ea"/>
              </a:rPr>
              <a:t>Click here to edit the master title style</a:t>
            </a:r>
            <a:endParaRPr lang="zh-CN" altLang="en-US" smtClean="0">
              <a:sym typeface="+mn-ea"/>
            </a:endParaRPr>
          </a:p>
        </p:txBody>
      </p:sp>
      <p:sp>
        <p:nvSpPr>
          <p:cNvPr id="1048578" name="Holder 3"/>
          <p:cNvSpPr>
            <a:spLocks noGrp="1"/>
          </p:cNvSpPr>
          <p:nvPr>
            <p:ph type="body" idx="1"/>
          </p:nvPr>
        </p:nvSpPr>
        <p:spPr>
          <a:xfrm>
            <a:off x="914400" y="2368931"/>
            <a:ext cx="16459199" cy="6797802"/>
          </a:xfrm>
          <a:prstGeom prst="rect">
            <a:avLst/>
          </a:prstGeom>
        </p:spPr>
        <p:txBody>
          <a:bodyPr wrap="square" lIns="0" tIns="0" rIns="0" bIns="0">
            <a:noAutofit/>
          </a:bodyPr>
          <a:p>
            <a:pPr algn="ctr"/>
            <a:r>
              <a:rPr lang="en-US" altLang="zh-CN" dirty="0">
                <a:solidFill>
                  <a:srgbClr val="003399"/>
                </a:solidFill>
                <a:latin typeface="Microsoft YaHei" panose="020B0503020204020204" pitchFamily="34" charset="-122"/>
                <a:ea typeface="Microsoft YaHei" panose="020B0503020204020204" pitchFamily="34" charset="-122"/>
                <a:sym typeface="+mn-ea"/>
              </a:rPr>
              <a:t>Add your text</a:t>
            </a:r>
            <a:endParaRPr lang="en-US" altLang="zh-CN" dirty="0">
              <a:solidFill>
                <a:srgbClr val="003399"/>
              </a:solidFill>
              <a:latin typeface="Microsoft YaHei" panose="020B0503020204020204" pitchFamily="34" charset="-122"/>
              <a:ea typeface="Microsoft YaHei" panose="020B0503020204020204" pitchFamily="34" charset="-122"/>
              <a:sym typeface="+mn-ea"/>
            </a:endParaRPr>
          </a:p>
        </p:txBody>
      </p:sp>
      <p:sp>
        <p:nvSpPr>
          <p:cNvPr id="1048579" name="Holder 4"/>
          <p:cNvSpPr>
            <a:spLocks noGrp="1"/>
          </p:cNvSpPr>
          <p:nvPr>
            <p:ph type="ftr" sz="quarter" idx="5"/>
          </p:nvPr>
        </p:nvSpPr>
        <p:spPr>
          <a:xfrm>
            <a:off x="694740" y="9790480"/>
            <a:ext cx="3313345" cy="203199"/>
          </a:xfrm>
          <a:prstGeom prst="rect">
            <a:avLst/>
          </a:prstGeom>
        </p:spPr>
        <p:txBody>
          <a:bodyPr wrap="square" lIns="0" tIns="0" rIns="0" bIns="0">
            <a:noAutofit/>
          </a:bodyPr>
          <a:p>
            <a:pPr marL="12700">
              <a:lnSpc>
                <a:spcPct val="100000"/>
              </a:lnSpc>
            </a:pPr>
            <a:r>
              <a:rPr sz="1200" dirty="0" smtClean="0">
                <a:solidFill>
                  <a:srgbClr val="FFFFFF"/>
                </a:solidFill>
                <a:latin typeface="Calibri" panose="020F0502020204030204"/>
                <a:cs typeface="Calibri" panose="020F0502020204030204"/>
              </a:rPr>
              <a:t>©</a:t>
            </a:r>
            <a:r>
              <a:rPr sz="1200" spc="-5" dirty="0" smtClean="0">
                <a:solidFill>
                  <a:srgbClr val="FFFFFF"/>
                </a:solidFill>
                <a:latin typeface="Calibri" panose="020F0502020204030204"/>
                <a:cs typeface="Calibri" panose="020F0502020204030204"/>
              </a:rPr>
              <a:t> </a:t>
            </a:r>
            <a:r>
              <a:rPr sz="1200" spc="-10" dirty="0" smtClean="0">
                <a:solidFill>
                  <a:srgbClr val="FFFFFF"/>
                </a:solidFill>
                <a:latin typeface="Calibri" panose="020F0502020204030204"/>
                <a:cs typeface="Calibri" panose="020F0502020204030204"/>
              </a:rPr>
              <a:t>2</a:t>
            </a:r>
            <a:r>
              <a:rPr sz="1200" spc="-5" dirty="0" smtClean="0">
                <a:solidFill>
                  <a:srgbClr val="FFFFFF"/>
                </a:solidFill>
                <a:latin typeface="Calibri" panose="020F0502020204030204"/>
                <a:cs typeface="Calibri" panose="020F0502020204030204"/>
              </a:rPr>
              <a:t>0</a:t>
            </a:r>
            <a:r>
              <a:rPr sz="1200" spc="-10" dirty="0" smtClean="0">
                <a:solidFill>
                  <a:srgbClr val="FFFFFF"/>
                </a:solidFill>
                <a:latin typeface="Calibri" panose="020F0502020204030204"/>
                <a:cs typeface="Calibri" panose="020F0502020204030204"/>
              </a:rPr>
              <a:t>15 </a:t>
            </a:r>
            <a:r>
              <a:rPr sz="1200" spc="1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Ci</a:t>
            </a:r>
            <a:r>
              <a:rPr sz="1200" spc="-5" dirty="0" smtClean="0">
                <a:solidFill>
                  <a:srgbClr val="FFFFFF"/>
                </a:solidFill>
                <a:latin typeface="Calibri" panose="020F0502020204030204"/>
                <a:cs typeface="Calibri" panose="020F0502020204030204"/>
              </a:rPr>
              <a:t>s</a:t>
            </a:r>
            <a:r>
              <a:rPr sz="1200" spc="-2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a:t>
            </a:r>
            <a:r>
              <a:rPr sz="1200" spc="5"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d</a:t>
            </a:r>
            <a:r>
              <a:rPr sz="1200" spc="-20" dirty="0" smtClean="0">
                <a:solidFill>
                  <a:srgbClr val="FFFFFF"/>
                </a:solidFill>
                <a:latin typeface="Calibri" panose="020F0502020204030204"/>
                <a:cs typeface="Calibri" panose="020F0502020204030204"/>
              </a:rPr>
              <a:t>/</a:t>
            </a:r>
            <a:r>
              <a:rPr sz="1200" spc="0" dirty="0" smtClean="0">
                <a:solidFill>
                  <a:srgbClr val="FFFFFF"/>
                </a:solidFill>
                <a:latin typeface="Calibri" panose="020F0502020204030204"/>
                <a:cs typeface="Calibri" panose="020F0502020204030204"/>
              </a:rPr>
              <a:t>o</a:t>
            </a:r>
            <a:r>
              <a:rPr sz="1200" spc="-5" dirty="0" smtClean="0">
                <a:solidFill>
                  <a:srgbClr val="FFFFFF"/>
                </a:solidFill>
                <a:latin typeface="Calibri" panose="020F0502020204030204"/>
                <a:cs typeface="Calibri" panose="020F0502020204030204"/>
              </a:rPr>
              <a:t>r</a:t>
            </a:r>
            <a:r>
              <a:rPr sz="1200" spc="-3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i</a:t>
            </a:r>
            <a:r>
              <a:rPr sz="1200" spc="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s </a:t>
            </a:r>
            <a:r>
              <a:rPr sz="1200" spc="-15" dirty="0" smtClean="0">
                <a:solidFill>
                  <a:srgbClr val="FFFFFF"/>
                </a:solidFill>
                <a:latin typeface="Calibri" panose="020F0502020204030204"/>
                <a:cs typeface="Calibri" panose="020F0502020204030204"/>
              </a:rPr>
              <a:t>a</a:t>
            </a:r>
            <a:r>
              <a:rPr sz="1200" spc="-10" dirty="0" smtClean="0">
                <a:solidFill>
                  <a:srgbClr val="FFFFFF"/>
                </a:solidFill>
                <a:latin typeface="Calibri" panose="020F0502020204030204"/>
                <a:cs typeface="Calibri" panose="020F0502020204030204"/>
              </a:rPr>
              <a:t>f</a:t>
            </a:r>
            <a:r>
              <a:rPr sz="1200" spc="0" dirty="0" smtClean="0">
                <a:solidFill>
                  <a:srgbClr val="FFFFFF"/>
                </a:solidFill>
                <a:latin typeface="Calibri" panose="020F0502020204030204"/>
                <a:cs typeface="Calibri" panose="020F0502020204030204"/>
              </a:rPr>
              <a:t>fili</a:t>
            </a:r>
            <a:r>
              <a:rPr sz="1200" spc="-10" dirty="0" smtClean="0">
                <a:solidFill>
                  <a:srgbClr val="FFFFFF"/>
                </a:solidFill>
                <a:latin typeface="Calibri" panose="020F0502020204030204"/>
                <a:cs typeface="Calibri" panose="020F0502020204030204"/>
              </a:rPr>
              <a:t>a</a:t>
            </a:r>
            <a:r>
              <a:rPr sz="1200" spc="-1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es.</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All</a:t>
            </a:r>
            <a:r>
              <a:rPr sz="1200" spc="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rig</a:t>
            </a:r>
            <a:r>
              <a:rPr sz="1200" spc="-5" dirty="0" smtClean="0">
                <a:solidFill>
                  <a:srgbClr val="FFFFFF"/>
                </a:solidFill>
                <a:latin typeface="Calibri" panose="020F0502020204030204"/>
                <a:cs typeface="Calibri" panose="020F0502020204030204"/>
              </a:rPr>
              <a:t>hts</a:t>
            </a:r>
            <a:r>
              <a:rPr sz="1200" spc="-25" dirty="0" smtClean="0">
                <a:solidFill>
                  <a:srgbClr val="FFFFFF"/>
                </a:solidFill>
                <a:latin typeface="Calibri" panose="020F0502020204030204"/>
                <a:cs typeface="Calibri" panose="020F0502020204030204"/>
              </a:rPr>
              <a:t> </a:t>
            </a:r>
            <a:r>
              <a:rPr sz="1200" spc="-20" dirty="0" smtClean="0">
                <a:solidFill>
                  <a:srgbClr val="FFFFFF"/>
                </a:solidFill>
                <a:latin typeface="Calibri" panose="020F0502020204030204"/>
                <a:cs typeface="Calibri" panose="020F0502020204030204"/>
              </a:rPr>
              <a:t>r</a:t>
            </a:r>
            <a:r>
              <a:rPr sz="1200" spc="-10" dirty="0" smtClean="0">
                <a:solidFill>
                  <a:srgbClr val="FFFFFF"/>
                </a:solidFill>
                <a:latin typeface="Calibri" panose="020F0502020204030204"/>
                <a:cs typeface="Calibri" panose="020F0502020204030204"/>
              </a:rPr>
              <a:t>ese</a:t>
            </a:r>
            <a:r>
              <a:rPr sz="1200" spc="5" dirty="0" smtClean="0">
                <a:solidFill>
                  <a:srgbClr val="FFFFFF"/>
                </a:solidFill>
                <a:latin typeface="Calibri" panose="020F0502020204030204"/>
                <a:cs typeface="Calibri" panose="020F0502020204030204"/>
              </a:rPr>
              <a:t>r</a:t>
            </a:r>
            <a:r>
              <a:rPr sz="1200" spc="-25" dirty="0" smtClean="0">
                <a:solidFill>
                  <a:srgbClr val="FFFFFF"/>
                </a:solidFill>
                <a:latin typeface="Calibri" panose="020F0502020204030204"/>
                <a:cs typeface="Calibri" panose="020F0502020204030204"/>
              </a:rPr>
              <a:t>v</a:t>
            </a:r>
            <a:r>
              <a:rPr sz="1200" spc="-10" dirty="0" smtClean="0">
                <a:solidFill>
                  <a:srgbClr val="FFFFFF"/>
                </a:solidFill>
                <a:latin typeface="Calibri" panose="020F0502020204030204"/>
                <a:cs typeface="Calibri" panose="020F0502020204030204"/>
              </a:rPr>
              <a:t>e</a:t>
            </a:r>
            <a:r>
              <a:rPr sz="1200" spc="-5" dirty="0" smtClean="0">
                <a:solidFill>
                  <a:srgbClr val="FFFFFF"/>
                </a:solidFill>
                <a:latin typeface="Calibri" panose="020F0502020204030204"/>
                <a:cs typeface="Calibri" panose="020F0502020204030204"/>
              </a:rPr>
              <a:t>d</a:t>
            </a:r>
            <a:r>
              <a:rPr sz="1200" spc="0" dirty="0" smtClean="0">
                <a:solidFill>
                  <a:srgbClr val="FFFFFF"/>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1048580" name="Holder 5"/>
          <p:cNvSpPr>
            <a:spLocks noGrp="1"/>
          </p:cNvSpPr>
          <p:nvPr>
            <p:ph type="dt" sz="half" idx="6"/>
          </p:nvPr>
        </p:nvSpPr>
        <p:spPr>
          <a:xfrm>
            <a:off x="15906750" y="9788042"/>
            <a:ext cx="1134187" cy="203276"/>
          </a:xfrm>
          <a:prstGeom prst="rect">
            <a:avLst/>
          </a:prstGeom>
        </p:spPr>
        <p:txBody>
          <a:bodyPr wrap="square" lIns="0" tIns="0" rIns="0" bIns="0">
            <a:noAutofit/>
          </a:bodyPr>
          <a:p>
            <a:pPr marL="12700">
              <a:lnSpc>
                <a:spcPct val="100000"/>
              </a:lnSpc>
            </a:pP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is</a:t>
            </a:r>
            <a:r>
              <a:rPr sz="1200" spc="-20"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10"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fide</a:t>
            </a:r>
            <a:r>
              <a:rPr sz="1200" spc="-10" dirty="0" smtClean="0">
                <a:solidFill>
                  <a:srgbClr val="FFFFFF"/>
                </a:solidFill>
                <a:latin typeface="Calibri" panose="020F0502020204030204"/>
                <a:cs typeface="Calibri" panose="020F0502020204030204"/>
              </a:rPr>
              <a:t>nt</a:t>
            </a:r>
            <a:r>
              <a:rPr sz="1200" spc="0" dirty="0" smtClean="0">
                <a:solidFill>
                  <a:srgbClr val="FFFFFF"/>
                </a:solidFill>
                <a:latin typeface="Calibri" panose="020F0502020204030204"/>
                <a:cs typeface="Calibri" panose="020F0502020204030204"/>
              </a:rPr>
              <a:t>ial</a:t>
            </a:r>
            <a:endParaRPr sz="1200">
              <a:latin typeface="Calibri" panose="020F0502020204030204"/>
              <a:cs typeface="Calibri" panose="020F0502020204030204"/>
            </a:endParaRPr>
          </a:p>
        </p:txBody>
      </p:sp>
      <p:sp>
        <p:nvSpPr>
          <p:cNvPr id="1048581" name="Holder 6"/>
          <p:cNvSpPr>
            <a:spLocks noGrp="1"/>
          </p:cNvSpPr>
          <p:nvPr>
            <p:ph type="sldNum" sz="quarter" idx="7"/>
          </p:nvPr>
        </p:nvSpPr>
        <p:spPr>
          <a:xfrm>
            <a:off x="17536540" y="9781640"/>
            <a:ext cx="128066" cy="203199"/>
          </a:xfrm>
          <a:prstGeom prst="rect">
            <a:avLst/>
          </a:prstGeom>
        </p:spPr>
        <p:txBody>
          <a:bodyPr wrap="square" lIns="0" tIns="0" rIns="0" bIns="0">
            <a:noAutofit/>
          </a:bodyPr>
          <a:p>
            <a:pPr marL="25400">
              <a:lnSpc>
                <a:spcPct val="100000"/>
              </a:lnSpc>
            </a:pPr>
            <a:fld id="{81D60167-4931-47E6-BA6A-407CBD079E47}" type="slidenum">
              <a:rPr sz="1200" spc="-10" dirty="0" smtClean="0">
                <a:solidFill>
                  <a:srgbClr val="FFFFFF"/>
                </a:solidFill>
                <a:latin typeface="Calibri" panose="020F0502020204030204"/>
                <a:cs typeface="Calibri" panose="020F0502020204030204"/>
              </a:rPr>
            </a:fld>
            <a:endParaRPr sz="1200">
              <a:latin typeface="Calibri" panose="020F0502020204030204"/>
              <a:cs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 cstate="print"/>
          <a:srcRect/>
          <a:stretch>
            <a:fillRect/>
          </a:stretch>
        </a:blipFill>
        <a:effectLst/>
      </p:bgPr>
    </p:bg>
    <p:spTree>
      <p:nvGrpSpPr>
        <p:cNvPr id="382" name=""/>
        <p:cNvGrpSpPr/>
        <p:nvPr/>
      </p:nvGrpSpPr>
      <p:grpSpPr>
        <a:xfrm>
          <a:off x="0" y="0"/>
          <a:ext cx="0" cy="0"/>
          <a:chOff x="0" y="0"/>
          <a:chExt cx="0" cy="0"/>
        </a:xfrm>
      </p:grpSpPr>
      <p:sp>
        <p:nvSpPr>
          <p:cNvPr id="1050563" name="bk object 16"/>
          <p:cNvSpPr/>
          <p:nvPr/>
        </p:nvSpPr>
        <p:spPr>
          <a:xfrm>
            <a:off x="0" y="2402585"/>
            <a:ext cx="18288000" cy="7893558"/>
          </a:xfrm>
          <a:custGeom>
            <a:avLst/>
            <a:gdLst/>
            <a:ahLst/>
            <a:cxnLst/>
            <a:rect l="l" t="t" r="r" b="b"/>
            <a:pathLst>
              <a:path w="18288000" h="7893558">
                <a:moveTo>
                  <a:pt x="0" y="7893558"/>
                </a:moveTo>
                <a:lnTo>
                  <a:pt x="18288000" y="7893558"/>
                </a:lnTo>
                <a:lnTo>
                  <a:pt x="18288000" y="0"/>
                </a:lnTo>
                <a:lnTo>
                  <a:pt x="0" y="0"/>
                </a:lnTo>
                <a:lnTo>
                  <a:pt x="0" y="7893558"/>
                </a:lnTo>
                <a:close/>
              </a:path>
            </a:pathLst>
          </a:custGeom>
          <a:solidFill>
            <a:srgbClr val="4FC4D0"/>
          </a:solidFill>
        </p:spPr>
        <p:txBody>
          <a:bodyPr wrap="square" lIns="0" tIns="0" rIns="0" bIns="0" rtlCol="0">
            <a:noAutofit/>
          </a:bodyPr>
          <a:p/>
        </p:txBody>
      </p:sp>
      <p:sp>
        <p:nvSpPr>
          <p:cNvPr id="1050564" name="Holder 2"/>
          <p:cNvSpPr>
            <a:spLocks noGrp="1"/>
          </p:cNvSpPr>
          <p:nvPr>
            <p:ph type="title"/>
          </p:nvPr>
        </p:nvSpPr>
        <p:spPr>
          <a:xfrm>
            <a:off x="3270137" y="796035"/>
            <a:ext cx="11747724" cy="913061"/>
          </a:xfrm>
          <a:prstGeom prst="rect">
            <a:avLst/>
          </a:prstGeom>
        </p:spPr>
        <p:txBody>
          <a:bodyPr wrap="square" lIns="0" tIns="0" rIns="0" bIns="0">
            <a:noAutofit/>
          </a:bodyPr>
          <a:p>
            <a:r>
              <a:rPr lang="zh-CN" altLang="en-US" smtClean="0">
                <a:sym typeface="+mn-ea"/>
              </a:rPr>
              <a:t>Click here to edit the master title style</a:t>
            </a:r>
            <a:endParaRPr lang="zh-CN" altLang="en-US" smtClean="0">
              <a:sym typeface="+mn-ea"/>
            </a:endParaRPr>
          </a:p>
        </p:txBody>
      </p:sp>
      <p:sp>
        <p:nvSpPr>
          <p:cNvPr id="1050565" name="Holder 3"/>
          <p:cNvSpPr>
            <a:spLocks noGrp="1"/>
          </p:cNvSpPr>
          <p:nvPr>
            <p:ph type="body" idx="1"/>
          </p:nvPr>
        </p:nvSpPr>
        <p:spPr>
          <a:xfrm>
            <a:off x="914400" y="2368931"/>
            <a:ext cx="16459199" cy="6797802"/>
          </a:xfrm>
          <a:prstGeom prst="rect">
            <a:avLst/>
          </a:prstGeom>
        </p:spPr>
        <p:txBody>
          <a:bodyPr wrap="square" lIns="0" tIns="0" rIns="0" bIns="0">
            <a:noAutofit/>
          </a:bodyPr>
          <a:p>
            <a:pPr algn="ctr"/>
            <a:r>
              <a:rPr lang="en-US" altLang="zh-CN" dirty="0">
                <a:solidFill>
                  <a:srgbClr val="003399"/>
                </a:solidFill>
                <a:latin typeface="Microsoft YaHei" panose="020B0503020204020204" pitchFamily="34" charset="-122"/>
                <a:ea typeface="Microsoft YaHei" panose="020B0503020204020204" pitchFamily="34" charset="-122"/>
                <a:sym typeface="+mn-ea"/>
              </a:rPr>
              <a:t>Add your text</a:t>
            </a:r>
            <a:endParaRPr lang="en-US" altLang="zh-CN" dirty="0">
              <a:solidFill>
                <a:srgbClr val="003399"/>
              </a:solidFill>
              <a:latin typeface="Microsoft YaHei" panose="020B0503020204020204" pitchFamily="34" charset="-122"/>
              <a:ea typeface="Microsoft YaHei" panose="020B0503020204020204" pitchFamily="34" charset="-122"/>
              <a:sym typeface="+mn-ea"/>
            </a:endParaRPr>
          </a:p>
        </p:txBody>
      </p:sp>
      <p:sp>
        <p:nvSpPr>
          <p:cNvPr id="1050566" name="Holder 4"/>
          <p:cNvSpPr>
            <a:spLocks noGrp="1"/>
          </p:cNvSpPr>
          <p:nvPr>
            <p:ph type="ftr" sz="quarter" idx="5"/>
          </p:nvPr>
        </p:nvSpPr>
        <p:spPr>
          <a:xfrm>
            <a:off x="694740" y="9790480"/>
            <a:ext cx="3313345" cy="203199"/>
          </a:xfrm>
          <a:prstGeom prst="rect">
            <a:avLst/>
          </a:prstGeom>
        </p:spPr>
        <p:txBody>
          <a:bodyPr wrap="square" lIns="0" tIns="0" rIns="0" bIns="0">
            <a:noAutofit/>
          </a:bodyPr>
          <a:p>
            <a:pPr marL="12700">
              <a:lnSpc>
                <a:spcPct val="100000"/>
              </a:lnSpc>
            </a:pPr>
            <a:r>
              <a:rPr sz="1200" dirty="0" smtClean="0">
                <a:solidFill>
                  <a:srgbClr val="FFFFFF"/>
                </a:solidFill>
                <a:latin typeface="Calibri" panose="020F0502020204030204"/>
                <a:cs typeface="Calibri" panose="020F0502020204030204"/>
              </a:rPr>
              <a:t>©</a:t>
            </a:r>
            <a:r>
              <a:rPr sz="1200" spc="-5" dirty="0" smtClean="0">
                <a:solidFill>
                  <a:srgbClr val="FFFFFF"/>
                </a:solidFill>
                <a:latin typeface="Calibri" panose="020F0502020204030204"/>
                <a:cs typeface="Calibri" panose="020F0502020204030204"/>
              </a:rPr>
              <a:t> </a:t>
            </a:r>
            <a:r>
              <a:rPr sz="1200" spc="-10" dirty="0" smtClean="0">
                <a:solidFill>
                  <a:srgbClr val="FFFFFF"/>
                </a:solidFill>
                <a:latin typeface="Calibri" panose="020F0502020204030204"/>
                <a:cs typeface="Calibri" panose="020F0502020204030204"/>
              </a:rPr>
              <a:t>2</a:t>
            </a:r>
            <a:r>
              <a:rPr sz="1200" spc="-5" dirty="0" smtClean="0">
                <a:solidFill>
                  <a:srgbClr val="FFFFFF"/>
                </a:solidFill>
                <a:latin typeface="Calibri" panose="020F0502020204030204"/>
                <a:cs typeface="Calibri" panose="020F0502020204030204"/>
              </a:rPr>
              <a:t>0</a:t>
            </a:r>
            <a:r>
              <a:rPr sz="1200" spc="-10" dirty="0" smtClean="0">
                <a:solidFill>
                  <a:srgbClr val="FFFFFF"/>
                </a:solidFill>
                <a:latin typeface="Calibri" panose="020F0502020204030204"/>
                <a:cs typeface="Calibri" panose="020F0502020204030204"/>
              </a:rPr>
              <a:t>15 </a:t>
            </a:r>
            <a:r>
              <a:rPr sz="1200" spc="1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Ci</a:t>
            </a:r>
            <a:r>
              <a:rPr sz="1200" spc="-5" dirty="0" smtClean="0">
                <a:solidFill>
                  <a:srgbClr val="FFFFFF"/>
                </a:solidFill>
                <a:latin typeface="Calibri" panose="020F0502020204030204"/>
                <a:cs typeface="Calibri" panose="020F0502020204030204"/>
              </a:rPr>
              <a:t>s</a:t>
            </a:r>
            <a:r>
              <a:rPr sz="1200" spc="-2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a:t>
            </a:r>
            <a:r>
              <a:rPr sz="1200" spc="5"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d</a:t>
            </a:r>
            <a:r>
              <a:rPr sz="1200" spc="-20" dirty="0" smtClean="0">
                <a:solidFill>
                  <a:srgbClr val="FFFFFF"/>
                </a:solidFill>
                <a:latin typeface="Calibri" panose="020F0502020204030204"/>
                <a:cs typeface="Calibri" panose="020F0502020204030204"/>
              </a:rPr>
              <a:t>/</a:t>
            </a:r>
            <a:r>
              <a:rPr sz="1200" spc="0" dirty="0" smtClean="0">
                <a:solidFill>
                  <a:srgbClr val="FFFFFF"/>
                </a:solidFill>
                <a:latin typeface="Calibri" panose="020F0502020204030204"/>
                <a:cs typeface="Calibri" panose="020F0502020204030204"/>
              </a:rPr>
              <a:t>o</a:t>
            </a:r>
            <a:r>
              <a:rPr sz="1200" spc="-5" dirty="0" smtClean="0">
                <a:solidFill>
                  <a:srgbClr val="FFFFFF"/>
                </a:solidFill>
                <a:latin typeface="Calibri" panose="020F0502020204030204"/>
                <a:cs typeface="Calibri" panose="020F0502020204030204"/>
              </a:rPr>
              <a:t>r</a:t>
            </a:r>
            <a:r>
              <a:rPr sz="1200" spc="-3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i</a:t>
            </a:r>
            <a:r>
              <a:rPr sz="1200" spc="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s </a:t>
            </a:r>
            <a:r>
              <a:rPr sz="1200" spc="-15" dirty="0" smtClean="0">
                <a:solidFill>
                  <a:srgbClr val="FFFFFF"/>
                </a:solidFill>
                <a:latin typeface="Calibri" panose="020F0502020204030204"/>
                <a:cs typeface="Calibri" panose="020F0502020204030204"/>
              </a:rPr>
              <a:t>a</a:t>
            </a:r>
            <a:r>
              <a:rPr sz="1200" spc="-10" dirty="0" smtClean="0">
                <a:solidFill>
                  <a:srgbClr val="FFFFFF"/>
                </a:solidFill>
                <a:latin typeface="Calibri" panose="020F0502020204030204"/>
                <a:cs typeface="Calibri" panose="020F0502020204030204"/>
              </a:rPr>
              <a:t>f</a:t>
            </a:r>
            <a:r>
              <a:rPr sz="1200" spc="0" dirty="0" smtClean="0">
                <a:solidFill>
                  <a:srgbClr val="FFFFFF"/>
                </a:solidFill>
                <a:latin typeface="Calibri" panose="020F0502020204030204"/>
                <a:cs typeface="Calibri" panose="020F0502020204030204"/>
              </a:rPr>
              <a:t>fili</a:t>
            </a:r>
            <a:r>
              <a:rPr sz="1200" spc="-10" dirty="0" smtClean="0">
                <a:solidFill>
                  <a:srgbClr val="FFFFFF"/>
                </a:solidFill>
                <a:latin typeface="Calibri" panose="020F0502020204030204"/>
                <a:cs typeface="Calibri" panose="020F0502020204030204"/>
              </a:rPr>
              <a:t>a</a:t>
            </a:r>
            <a:r>
              <a:rPr sz="1200" spc="-1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es.</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All</a:t>
            </a:r>
            <a:r>
              <a:rPr sz="1200" spc="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rig</a:t>
            </a:r>
            <a:r>
              <a:rPr sz="1200" spc="-5" dirty="0" smtClean="0">
                <a:solidFill>
                  <a:srgbClr val="FFFFFF"/>
                </a:solidFill>
                <a:latin typeface="Calibri" panose="020F0502020204030204"/>
                <a:cs typeface="Calibri" panose="020F0502020204030204"/>
              </a:rPr>
              <a:t>hts</a:t>
            </a:r>
            <a:r>
              <a:rPr sz="1200" spc="-25" dirty="0" smtClean="0">
                <a:solidFill>
                  <a:srgbClr val="FFFFFF"/>
                </a:solidFill>
                <a:latin typeface="Calibri" panose="020F0502020204030204"/>
                <a:cs typeface="Calibri" panose="020F0502020204030204"/>
              </a:rPr>
              <a:t> </a:t>
            </a:r>
            <a:r>
              <a:rPr sz="1200" spc="-20" dirty="0" smtClean="0">
                <a:solidFill>
                  <a:srgbClr val="FFFFFF"/>
                </a:solidFill>
                <a:latin typeface="Calibri" panose="020F0502020204030204"/>
                <a:cs typeface="Calibri" panose="020F0502020204030204"/>
              </a:rPr>
              <a:t>r</a:t>
            </a:r>
            <a:r>
              <a:rPr sz="1200" spc="-10" dirty="0" smtClean="0">
                <a:solidFill>
                  <a:srgbClr val="FFFFFF"/>
                </a:solidFill>
                <a:latin typeface="Calibri" panose="020F0502020204030204"/>
                <a:cs typeface="Calibri" panose="020F0502020204030204"/>
              </a:rPr>
              <a:t>ese</a:t>
            </a:r>
            <a:r>
              <a:rPr sz="1200" spc="5" dirty="0" smtClean="0">
                <a:solidFill>
                  <a:srgbClr val="FFFFFF"/>
                </a:solidFill>
                <a:latin typeface="Calibri" panose="020F0502020204030204"/>
                <a:cs typeface="Calibri" panose="020F0502020204030204"/>
              </a:rPr>
              <a:t>r</a:t>
            </a:r>
            <a:r>
              <a:rPr sz="1200" spc="-25" dirty="0" smtClean="0">
                <a:solidFill>
                  <a:srgbClr val="FFFFFF"/>
                </a:solidFill>
                <a:latin typeface="Calibri" panose="020F0502020204030204"/>
                <a:cs typeface="Calibri" panose="020F0502020204030204"/>
              </a:rPr>
              <a:t>v</a:t>
            </a:r>
            <a:r>
              <a:rPr sz="1200" spc="-10" dirty="0" smtClean="0">
                <a:solidFill>
                  <a:srgbClr val="FFFFFF"/>
                </a:solidFill>
                <a:latin typeface="Calibri" panose="020F0502020204030204"/>
                <a:cs typeface="Calibri" panose="020F0502020204030204"/>
              </a:rPr>
              <a:t>e</a:t>
            </a:r>
            <a:r>
              <a:rPr sz="1200" spc="-5" dirty="0" smtClean="0">
                <a:solidFill>
                  <a:srgbClr val="FFFFFF"/>
                </a:solidFill>
                <a:latin typeface="Calibri" panose="020F0502020204030204"/>
                <a:cs typeface="Calibri" panose="020F0502020204030204"/>
              </a:rPr>
              <a:t>d</a:t>
            </a:r>
            <a:r>
              <a:rPr sz="1200" spc="0" dirty="0" smtClean="0">
                <a:solidFill>
                  <a:srgbClr val="FFFFFF"/>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1050567" name="Holder 5"/>
          <p:cNvSpPr>
            <a:spLocks noGrp="1"/>
          </p:cNvSpPr>
          <p:nvPr>
            <p:ph type="dt" sz="half" idx="6"/>
          </p:nvPr>
        </p:nvSpPr>
        <p:spPr>
          <a:xfrm>
            <a:off x="15906750" y="9788042"/>
            <a:ext cx="1134187" cy="203276"/>
          </a:xfrm>
          <a:prstGeom prst="rect">
            <a:avLst/>
          </a:prstGeom>
        </p:spPr>
        <p:txBody>
          <a:bodyPr wrap="square" lIns="0" tIns="0" rIns="0" bIns="0">
            <a:noAutofit/>
          </a:bodyPr>
          <a:p>
            <a:pPr marL="12700">
              <a:lnSpc>
                <a:spcPct val="100000"/>
              </a:lnSpc>
            </a:pP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is</a:t>
            </a:r>
            <a:r>
              <a:rPr sz="1200" spc="-20"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10"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fide</a:t>
            </a:r>
            <a:r>
              <a:rPr sz="1200" spc="-10" dirty="0" smtClean="0">
                <a:solidFill>
                  <a:srgbClr val="FFFFFF"/>
                </a:solidFill>
                <a:latin typeface="Calibri" panose="020F0502020204030204"/>
                <a:cs typeface="Calibri" panose="020F0502020204030204"/>
              </a:rPr>
              <a:t>nt</a:t>
            </a:r>
            <a:r>
              <a:rPr sz="1200" spc="0" dirty="0" smtClean="0">
                <a:solidFill>
                  <a:srgbClr val="FFFFFF"/>
                </a:solidFill>
                <a:latin typeface="Calibri" panose="020F0502020204030204"/>
                <a:cs typeface="Calibri" panose="020F0502020204030204"/>
              </a:rPr>
              <a:t>ial</a:t>
            </a:r>
            <a:endParaRPr sz="1200">
              <a:latin typeface="Calibri" panose="020F0502020204030204"/>
              <a:cs typeface="Calibri" panose="020F0502020204030204"/>
            </a:endParaRPr>
          </a:p>
        </p:txBody>
      </p:sp>
      <p:sp>
        <p:nvSpPr>
          <p:cNvPr id="1050568" name="Holder 6"/>
          <p:cNvSpPr>
            <a:spLocks noGrp="1"/>
          </p:cNvSpPr>
          <p:nvPr>
            <p:ph type="sldNum" sz="quarter" idx="7"/>
          </p:nvPr>
        </p:nvSpPr>
        <p:spPr>
          <a:xfrm>
            <a:off x="17536540" y="9781640"/>
            <a:ext cx="128066" cy="203199"/>
          </a:xfrm>
          <a:prstGeom prst="rect">
            <a:avLst/>
          </a:prstGeom>
        </p:spPr>
        <p:txBody>
          <a:bodyPr wrap="square" lIns="0" tIns="0" rIns="0" bIns="0">
            <a:noAutofit/>
          </a:bodyPr>
          <a:p>
            <a:pPr marL="25400">
              <a:lnSpc>
                <a:spcPct val="100000"/>
              </a:lnSpc>
            </a:pPr>
            <a:fld id="{81D60167-4931-47E6-BA6A-407CBD079E47}" type="slidenum">
              <a:rPr sz="1200" spc="-10" dirty="0" smtClean="0">
                <a:solidFill>
                  <a:srgbClr val="FFFFFF"/>
                </a:solidFill>
                <a:latin typeface="Calibri" panose="020F0502020204030204"/>
                <a:cs typeface="Calibri" panose="020F0502020204030204"/>
              </a:rPr>
            </a:fld>
            <a:endParaRPr sz="1200">
              <a:latin typeface="Calibri" panose="020F0502020204030204"/>
              <a:cs typeface="Calibri" panose="020F0502020204030204"/>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webp"/></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6" name=""/>
        <p:cNvGrpSpPr/>
        <p:nvPr/>
      </p:nvGrpSpPr>
      <p:grpSpPr>
        <a:xfrm>
          <a:off x="0" y="0"/>
          <a:ext cx="0" cy="0"/>
          <a:chOff x="0" y="0"/>
          <a:chExt cx="0" cy="0"/>
        </a:xfrm>
      </p:grpSpPr>
      <p:sp>
        <p:nvSpPr>
          <p:cNvPr id="1048586" name="object 3"/>
          <p:cNvSpPr txBox="1">
            <a:spLocks noChangeArrowheads="1"/>
          </p:cNvSpPr>
          <p:nvPr/>
        </p:nvSpPr>
        <p:spPr bwMode="auto">
          <a:xfrm>
            <a:off x="9068613" y="6069466"/>
            <a:ext cx="5283200" cy="615315"/>
          </a:xfrm>
          <a:prstGeom prst="rect">
            <a:avLst/>
          </a:prstGeom>
          <a:noFill/>
          <a:ln>
            <a:noFill/>
          </a:ln>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4000" dirty="0">
                <a:solidFill>
                  <a:srgbClr val="FFFFFF"/>
                </a:solidFill>
                <a:latin typeface="Trebuchet MS" panose="020B0603020202020204" pitchFamily="34" charset="0"/>
              </a:rPr>
              <a:t>BY: </a:t>
            </a:r>
            <a:endParaRPr lang="en-US" altLang="zh-CN" sz="4000" dirty="0">
              <a:solidFill>
                <a:srgbClr val="FFFFFF"/>
              </a:solidFill>
              <a:latin typeface="Microsoft YaHei" panose="020B0503020204020204" pitchFamily="34" charset="-122"/>
              <a:ea typeface="Microsoft YaHei" panose="020B0503020204020204" pitchFamily="34" charset="-122"/>
            </a:endParaRPr>
          </a:p>
        </p:txBody>
      </p:sp>
      <p:sp>
        <p:nvSpPr>
          <p:cNvPr id="1048587" name="object 3"/>
          <p:cNvSpPr txBox="1">
            <a:spLocks noChangeArrowheads="1"/>
          </p:cNvSpPr>
          <p:nvPr/>
        </p:nvSpPr>
        <p:spPr bwMode="auto">
          <a:xfrm>
            <a:off x="9067882" y="6887785"/>
            <a:ext cx="6578600" cy="1866899"/>
          </a:xfrm>
          <a:prstGeom prst="rect">
            <a:avLst/>
          </a:prstGeom>
          <a:noFill/>
          <a:ln>
            <a:noFill/>
          </a:ln>
        </p:spPr>
        <p:txBody>
          <a:bodyPr wrap="square"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None/>
            </a:pPr>
            <a:r>
              <a:rPr lang="en-US" altLang="en-US" sz="4000" dirty="0">
                <a:solidFill>
                  <a:srgbClr val="FFFFFF"/>
                </a:solidFill>
                <a:latin typeface="Microsoft YaHei" panose="020B0503020204020204" pitchFamily="34" charset="-122"/>
                <a:ea typeface="Microsoft YaHei" panose="020B0503020204020204" pitchFamily="34" charset="-122"/>
              </a:rPr>
              <a:t>H</a:t>
            </a:r>
            <a:r>
              <a:rPr lang="en-US" altLang="en-US" sz="4000" dirty="0">
                <a:solidFill>
                  <a:srgbClr val="FFFFFF"/>
                </a:solidFill>
                <a:latin typeface="Microsoft YaHei" panose="020B0503020204020204" pitchFamily="34" charset="-122"/>
                <a:ea typeface="Microsoft YaHei" panose="020B0503020204020204" pitchFamily="34" charset="-122"/>
              </a:rPr>
              <a:t>a</a:t>
            </a:r>
            <a:r>
              <a:rPr lang="en-US" altLang="en-US" sz="4000" dirty="0">
                <a:solidFill>
                  <a:srgbClr val="FFFFFF"/>
                </a:solidFill>
                <a:latin typeface="Microsoft YaHei" panose="020B0503020204020204" pitchFamily="34" charset="-122"/>
                <a:ea typeface="Microsoft YaHei" panose="020B0503020204020204" pitchFamily="34" charset="-122"/>
              </a:rPr>
              <a:t>r</a:t>
            </a:r>
            <a:r>
              <a:rPr lang="en-US" altLang="en-US" sz="4000" dirty="0">
                <a:solidFill>
                  <a:srgbClr val="FFFFFF"/>
                </a:solidFill>
                <a:latin typeface="Microsoft YaHei" panose="020B0503020204020204" pitchFamily="34" charset="-122"/>
                <a:ea typeface="Microsoft YaHei" panose="020B0503020204020204" pitchFamily="34" charset="-122"/>
              </a:rPr>
              <a:t>s</a:t>
            </a:r>
            <a:r>
              <a:rPr lang="en-US" altLang="en-US" sz="4000" dirty="0">
                <a:solidFill>
                  <a:srgbClr val="FFFFFF"/>
                </a:solidFill>
                <a:latin typeface="Microsoft YaHei" panose="020B0503020204020204" pitchFamily="34" charset="-122"/>
                <a:ea typeface="Microsoft YaHei" panose="020B0503020204020204" pitchFamily="34" charset="-122"/>
              </a:rPr>
              <a:t>h</a:t>
            </a:r>
            <a:r>
              <a:rPr lang="en-US" altLang="en-US" sz="4000" dirty="0">
                <a:solidFill>
                  <a:srgbClr val="FFFFFF"/>
                </a:solidFill>
                <a:latin typeface="Microsoft YaHei" panose="020B0503020204020204" pitchFamily="34" charset="-122"/>
                <a:ea typeface="Microsoft YaHei" panose="020B0503020204020204" pitchFamily="34" charset="-122"/>
              </a:rPr>
              <a:t> </a:t>
            </a:r>
            <a:r>
              <a:rPr lang="en-US" altLang="en-US" sz="4000" dirty="0">
                <a:solidFill>
                  <a:srgbClr val="FFFFFF"/>
                </a:solidFill>
                <a:latin typeface="Microsoft YaHei" panose="020B0503020204020204" pitchFamily="34" charset="-122"/>
                <a:ea typeface="Microsoft YaHei" panose="020B0503020204020204" pitchFamily="34" charset="-122"/>
              </a:rPr>
              <a:t>A</a:t>
            </a:r>
            <a:r>
              <a:rPr lang="en-US" altLang="en-US" sz="4000" dirty="0">
                <a:solidFill>
                  <a:srgbClr val="FFFFFF"/>
                </a:solidFill>
                <a:latin typeface="Microsoft YaHei" panose="020B0503020204020204" pitchFamily="34" charset="-122"/>
                <a:ea typeface="Microsoft YaHei" panose="020B0503020204020204" pitchFamily="34" charset="-122"/>
              </a:rPr>
              <a:t>r</a:t>
            </a:r>
            <a:r>
              <a:rPr lang="en-US" altLang="en-US" sz="4000" dirty="0">
                <a:solidFill>
                  <a:srgbClr val="FFFFFF"/>
                </a:solidFill>
                <a:latin typeface="Microsoft YaHei" panose="020B0503020204020204" pitchFamily="34" charset="-122"/>
                <a:ea typeface="Microsoft YaHei" panose="020B0503020204020204" pitchFamily="34" charset="-122"/>
              </a:rPr>
              <a:t>o</a:t>
            </a:r>
            <a:r>
              <a:rPr lang="en-US" altLang="en-US" sz="4000" dirty="0">
                <a:solidFill>
                  <a:srgbClr val="FFFFFF"/>
                </a:solidFill>
                <a:latin typeface="Microsoft YaHei" panose="020B0503020204020204" pitchFamily="34" charset="-122"/>
                <a:ea typeface="Microsoft YaHei" panose="020B0503020204020204" pitchFamily="34" charset="-122"/>
              </a:rPr>
              <a:t>r</a:t>
            </a:r>
            <a:r>
              <a:rPr lang="en-US" altLang="en-US" sz="4000" dirty="0">
                <a:solidFill>
                  <a:srgbClr val="FFFFFF"/>
                </a:solidFill>
                <a:latin typeface="Microsoft YaHei" panose="020B0503020204020204" pitchFamily="34" charset="-122"/>
                <a:ea typeface="Microsoft YaHei" panose="020B0503020204020204" pitchFamily="34" charset="-122"/>
              </a:rPr>
              <a:t>a</a:t>
            </a:r>
            <a:endParaRPr lang="zh-CN" altLang="zh-CN" sz="40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buNone/>
            </a:pPr>
            <a:r>
              <a:rPr lang="en-US" altLang="en-US" sz="4000" dirty="0">
                <a:solidFill>
                  <a:srgbClr val="FFFFFF"/>
                </a:solidFill>
                <a:latin typeface="Microsoft YaHei" panose="020B0503020204020204" pitchFamily="34" charset="-122"/>
                <a:ea typeface="Microsoft YaHei" panose="020B0503020204020204" pitchFamily="34" charset="-122"/>
              </a:rPr>
              <a:t>H</a:t>
            </a:r>
            <a:r>
              <a:rPr lang="en-US" altLang="en-US" sz="4000" dirty="0">
                <a:solidFill>
                  <a:srgbClr val="FFFFFF"/>
                </a:solidFill>
                <a:latin typeface="Microsoft YaHei" panose="020B0503020204020204" pitchFamily="34" charset="-122"/>
                <a:ea typeface="Microsoft YaHei" panose="020B0503020204020204" pitchFamily="34" charset="-122"/>
              </a:rPr>
              <a:t>a</a:t>
            </a:r>
            <a:r>
              <a:rPr lang="en-US" altLang="en-US" sz="4000" dirty="0">
                <a:solidFill>
                  <a:srgbClr val="FFFFFF"/>
                </a:solidFill>
                <a:latin typeface="Microsoft YaHei" panose="020B0503020204020204" pitchFamily="34" charset="-122"/>
                <a:ea typeface="Microsoft YaHei" panose="020B0503020204020204" pitchFamily="34" charset="-122"/>
              </a:rPr>
              <a:t>r</a:t>
            </a:r>
            <a:r>
              <a:rPr lang="en-US" altLang="en-US" sz="4000" dirty="0">
                <a:solidFill>
                  <a:srgbClr val="FFFFFF"/>
                </a:solidFill>
                <a:latin typeface="Microsoft YaHei" panose="020B0503020204020204" pitchFamily="34" charset="-122"/>
                <a:ea typeface="Microsoft YaHei" panose="020B0503020204020204" pitchFamily="34" charset="-122"/>
              </a:rPr>
              <a:t>d</a:t>
            </a:r>
            <a:r>
              <a:rPr lang="en-US" altLang="en-US" sz="4000" dirty="0">
                <a:solidFill>
                  <a:srgbClr val="FFFFFF"/>
                </a:solidFill>
                <a:latin typeface="Microsoft YaHei" panose="020B0503020204020204" pitchFamily="34" charset="-122"/>
                <a:ea typeface="Microsoft YaHei" panose="020B0503020204020204" pitchFamily="34" charset="-122"/>
              </a:rPr>
              <a:t>i</a:t>
            </a:r>
            <a:r>
              <a:rPr lang="en-US" altLang="en-US" sz="4000" dirty="0">
                <a:solidFill>
                  <a:srgbClr val="FFFFFF"/>
                </a:solidFill>
                <a:latin typeface="Microsoft YaHei" panose="020B0503020204020204" pitchFamily="34" charset="-122"/>
                <a:ea typeface="Microsoft YaHei" panose="020B0503020204020204" pitchFamily="34" charset="-122"/>
              </a:rPr>
              <a:t>k</a:t>
            </a:r>
            <a:r>
              <a:rPr lang="en-US" altLang="en-US" sz="4000" dirty="0">
                <a:solidFill>
                  <a:srgbClr val="FFFFFF"/>
                </a:solidFill>
                <a:latin typeface="Microsoft YaHei" panose="020B0503020204020204" pitchFamily="34" charset="-122"/>
                <a:ea typeface="Microsoft YaHei" panose="020B0503020204020204" pitchFamily="34" charset="-122"/>
              </a:rPr>
              <a:t> </a:t>
            </a:r>
            <a:r>
              <a:rPr lang="en-US" altLang="en-US" sz="4000" dirty="0">
                <a:solidFill>
                  <a:srgbClr val="FFFFFF"/>
                </a:solidFill>
                <a:latin typeface="Microsoft YaHei" panose="020B0503020204020204" pitchFamily="34" charset="-122"/>
                <a:ea typeface="Microsoft YaHei" panose="020B0503020204020204" pitchFamily="34" charset="-122"/>
              </a:rPr>
              <a:t>B</a:t>
            </a:r>
            <a:r>
              <a:rPr lang="en-US" altLang="en-US" sz="4000" dirty="0">
                <a:solidFill>
                  <a:srgbClr val="FFFFFF"/>
                </a:solidFill>
                <a:latin typeface="Microsoft YaHei" panose="020B0503020204020204" pitchFamily="34" charset="-122"/>
                <a:ea typeface="Microsoft YaHei" panose="020B0503020204020204" pitchFamily="34" charset="-122"/>
              </a:rPr>
              <a:t>h</a:t>
            </a:r>
            <a:r>
              <a:rPr lang="en-US" altLang="en-US" sz="4000" dirty="0">
                <a:solidFill>
                  <a:srgbClr val="FFFFFF"/>
                </a:solidFill>
                <a:latin typeface="Microsoft YaHei" panose="020B0503020204020204" pitchFamily="34" charset="-122"/>
                <a:ea typeface="Microsoft YaHei" panose="020B0503020204020204" pitchFamily="34" charset="-122"/>
              </a:rPr>
              <a:t>a</a:t>
            </a:r>
            <a:r>
              <a:rPr lang="en-US" altLang="en-US" sz="4000" dirty="0">
                <a:solidFill>
                  <a:srgbClr val="FFFFFF"/>
                </a:solidFill>
                <a:latin typeface="Microsoft YaHei" panose="020B0503020204020204" pitchFamily="34" charset="-122"/>
                <a:ea typeface="Microsoft YaHei" panose="020B0503020204020204" pitchFamily="34" charset="-122"/>
              </a:rPr>
              <a:t>n</a:t>
            </a:r>
            <a:r>
              <a:rPr lang="en-US" altLang="en-US" sz="4000" dirty="0">
                <a:solidFill>
                  <a:srgbClr val="FFFFFF"/>
                </a:solidFill>
                <a:latin typeface="Microsoft YaHei" panose="020B0503020204020204" pitchFamily="34" charset="-122"/>
                <a:ea typeface="Microsoft YaHei" panose="020B0503020204020204" pitchFamily="34" charset="-122"/>
              </a:rPr>
              <a:t>a</a:t>
            </a:r>
            <a:r>
              <a:rPr lang="en-US" altLang="en-US" sz="4000" dirty="0">
                <a:solidFill>
                  <a:srgbClr val="FFFFFF"/>
                </a:solidFill>
                <a:latin typeface="Microsoft YaHei" panose="020B0503020204020204" pitchFamily="34" charset="-122"/>
                <a:ea typeface="Microsoft YaHei" panose="020B0503020204020204" pitchFamily="34" charset="-122"/>
              </a:rPr>
              <a:t>y</a:t>
            </a:r>
            <a:r>
              <a:rPr lang="en-US" altLang="en-US" sz="4000" dirty="0">
                <a:solidFill>
                  <a:srgbClr val="FFFFFF"/>
                </a:solidFill>
                <a:latin typeface="Microsoft YaHei" panose="020B0503020204020204" pitchFamily="34" charset="-122"/>
                <a:ea typeface="Microsoft YaHei" panose="020B0503020204020204" pitchFamily="34" charset="-122"/>
              </a:rPr>
              <a:t>a</a:t>
            </a:r>
            <a:endParaRPr lang="zh-CN" altLang="zh-CN" sz="40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buNone/>
            </a:pPr>
            <a:r>
              <a:rPr lang="en-US" altLang="en-US" sz="4000" dirty="0">
                <a:solidFill>
                  <a:srgbClr val="FFFFFF"/>
                </a:solidFill>
                <a:latin typeface="Microsoft YaHei" panose="020B0503020204020204" pitchFamily="34" charset="-122"/>
                <a:ea typeface="Microsoft YaHei" panose="020B0503020204020204" pitchFamily="34" charset="-122"/>
              </a:rPr>
              <a:t>H</a:t>
            </a:r>
            <a:r>
              <a:rPr lang="en-US" altLang="en-US" sz="4000" dirty="0">
                <a:solidFill>
                  <a:srgbClr val="FFFFFF"/>
                </a:solidFill>
                <a:latin typeface="Microsoft YaHei" panose="020B0503020204020204" pitchFamily="34" charset="-122"/>
                <a:ea typeface="Microsoft YaHei" panose="020B0503020204020204" pitchFamily="34" charset="-122"/>
              </a:rPr>
              <a:t>a</a:t>
            </a:r>
            <a:r>
              <a:rPr lang="en-US" altLang="en-US" sz="4000" dirty="0">
                <a:solidFill>
                  <a:srgbClr val="FFFFFF"/>
                </a:solidFill>
                <a:latin typeface="Microsoft YaHei" panose="020B0503020204020204" pitchFamily="34" charset="-122"/>
                <a:ea typeface="Microsoft YaHei" panose="020B0503020204020204" pitchFamily="34" charset="-122"/>
              </a:rPr>
              <a:t>r</a:t>
            </a:r>
            <a:r>
              <a:rPr lang="en-US" altLang="en-US" sz="4000" dirty="0">
                <a:solidFill>
                  <a:srgbClr val="FFFFFF"/>
                </a:solidFill>
                <a:latin typeface="Microsoft YaHei" panose="020B0503020204020204" pitchFamily="34" charset="-122"/>
                <a:ea typeface="Microsoft YaHei" panose="020B0503020204020204" pitchFamily="34" charset="-122"/>
              </a:rPr>
              <a:t>s</a:t>
            </a:r>
            <a:r>
              <a:rPr lang="en-US" altLang="en-US" sz="4000" dirty="0">
                <a:solidFill>
                  <a:srgbClr val="FFFFFF"/>
                </a:solidFill>
                <a:latin typeface="Microsoft YaHei" panose="020B0503020204020204" pitchFamily="34" charset="-122"/>
                <a:ea typeface="Microsoft YaHei" panose="020B0503020204020204" pitchFamily="34" charset="-122"/>
              </a:rPr>
              <a:t>h</a:t>
            </a:r>
            <a:r>
              <a:rPr lang="en-US" altLang="en-US" sz="4000" dirty="0">
                <a:solidFill>
                  <a:srgbClr val="FFFFFF"/>
                </a:solidFill>
                <a:latin typeface="Microsoft YaHei" panose="020B0503020204020204" pitchFamily="34" charset="-122"/>
                <a:ea typeface="Microsoft YaHei" panose="020B0503020204020204" pitchFamily="34" charset="-122"/>
              </a:rPr>
              <a:t>i</a:t>
            </a:r>
            <a:r>
              <a:rPr lang="en-US" altLang="en-US" sz="4000" dirty="0">
                <a:solidFill>
                  <a:srgbClr val="FFFFFF"/>
                </a:solidFill>
                <a:latin typeface="Microsoft YaHei" panose="020B0503020204020204" pitchFamily="34" charset="-122"/>
                <a:ea typeface="Microsoft YaHei" panose="020B0503020204020204" pitchFamily="34" charset="-122"/>
              </a:rPr>
              <a:t>t</a:t>
            </a:r>
            <a:r>
              <a:rPr lang="en-US" altLang="en-US" sz="4000" dirty="0">
                <a:solidFill>
                  <a:srgbClr val="FFFFFF"/>
                </a:solidFill>
                <a:latin typeface="Microsoft YaHei" panose="020B0503020204020204" pitchFamily="34" charset="-122"/>
                <a:ea typeface="Microsoft YaHei" panose="020B0503020204020204" pitchFamily="34" charset="-122"/>
              </a:rPr>
              <a:t>a</a:t>
            </a:r>
            <a:r>
              <a:rPr lang="en-US" altLang="en-US" sz="4000" dirty="0">
                <a:solidFill>
                  <a:srgbClr val="FFFFFF"/>
                </a:solidFill>
                <a:latin typeface="Microsoft YaHei" panose="020B0503020204020204" pitchFamily="34" charset="-122"/>
                <a:ea typeface="Microsoft YaHei" panose="020B0503020204020204" pitchFamily="34" charset="-122"/>
              </a:rPr>
              <a:t> </a:t>
            </a:r>
            <a:r>
              <a:rPr lang="en-US" altLang="en-US" sz="4000" dirty="0">
                <a:solidFill>
                  <a:srgbClr val="FFFFFF"/>
                </a:solidFill>
                <a:latin typeface="Microsoft YaHei" panose="020B0503020204020204" pitchFamily="34" charset="-122"/>
                <a:ea typeface="Microsoft YaHei" panose="020B0503020204020204" pitchFamily="34" charset="-122"/>
              </a:rPr>
              <a:t>S</a:t>
            </a:r>
            <a:r>
              <a:rPr lang="en-US" altLang="en-US" sz="4000" dirty="0">
                <a:solidFill>
                  <a:srgbClr val="FFFFFF"/>
                </a:solidFill>
                <a:latin typeface="Microsoft YaHei" panose="020B0503020204020204" pitchFamily="34" charset="-122"/>
                <a:ea typeface="Microsoft YaHei" panose="020B0503020204020204" pitchFamily="34" charset="-122"/>
              </a:rPr>
              <a:t>i</a:t>
            </a:r>
            <a:r>
              <a:rPr lang="en-US" altLang="en-US" sz="4000" dirty="0">
                <a:solidFill>
                  <a:srgbClr val="FFFFFF"/>
                </a:solidFill>
                <a:latin typeface="Microsoft YaHei" panose="020B0503020204020204" pitchFamily="34" charset="-122"/>
                <a:ea typeface="Microsoft YaHei" panose="020B0503020204020204" pitchFamily="34" charset="-122"/>
              </a:rPr>
              <a:t>n</a:t>
            </a:r>
            <a:r>
              <a:rPr lang="en-US" altLang="en-US" sz="4000" dirty="0">
                <a:solidFill>
                  <a:srgbClr val="FFFFFF"/>
                </a:solidFill>
                <a:latin typeface="Microsoft YaHei" panose="020B0503020204020204" pitchFamily="34" charset="-122"/>
                <a:ea typeface="Microsoft YaHei" panose="020B0503020204020204" pitchFamily="34" charset="-122"/>
              </a:rPr>
              <a:t>g</a:t>
            </a:r>
            <a:r>
              <a:rPr lang="en-US" altLang="en-US" sz="4000" dirty="0">
                <a:solidFill>
                  <a:srgbClr val="FFFFFF"/>
                </a:solidFill>
                <a:latin typeface="Microsoft YaHei" panose="020B0503020204020204" pitchFamily="34" charset="-122"/>
                <a:ea typeface="Microsoft YaHei" panose="020B0503020204020204" pitchFamily="34" charset="-122"/>
              </a:rPr>
              <a:t>h</a:t>
            </a:r>
            <a:endParaRPr lang="zh-CN" altLang="zh-CN" sz="4000" dirty="0">
              <a:solidFill>
                <a:srgbClr val="FFFFFF"/>
              </a:solidFill>
              <a:latin typeface="Microsoft YaHei" panose="020B0503020204020204" pitchFamily="34" charset="-122"/>
              <a:ea typeface="Microsoft YaHei" panose="020B0503020204020204" pitchFamily="34" charset="-122"/>
            </a:endParaRPr>
          </a:p>
        </p:txBody>
      </p:sp>
      <p:grpSp>
        <p:nvGrpSpPr>
          <p:cNvPr id="19" name="组合 4"/>
          <p:cNvGrpSpPr/>
          <p:nvPr/>
        </p:nvGrpSpPr>
        <p:grpSpPr bwMode="auto">
          <a:xfrm>
            <a:off x="0" y="-1624"/>
            <a:ext cx="6324600" cy="10315414"/>
            <a:chOff x="-1" y="-3"/>
            <a:chExt cx="5643571" cy="6858005"/>
          </a:xfrm>
        </p:grpSpPr>
        <p:sp>
          <p:nvSpPr>
            <p:cNvPr id="1048594" name="Freeform 5"/>
            <p:cNvSpPr/>
            <p:nvPr/>
          </p:nvSpPr>
          <p:spPr bwMode="auto">
            <a:xfrm>
              <a:off x="3453821" y="-3"/>
              <a:ext cx="2177915" cy="2852677"/>
            </a:xfrm>
            <a:custGeom>
              <a:avLst/>
              <a:gdLst>
                <a:gd name="T0" fmla="*/ 0 w 9839"/>
                <a:gd name="T1" fmla="*/ 2147483646 h 9917"/>
                <a:gd name="T2" fmla="*/ 2147483646 w 9839"/>
                <a:gd name="T3" fmla="*/ 2147483646 h 9917"/>
                <a:gd name="T4" fmla="*/ 2147483646 w 9839"/>
                <a:gd name="T5" fmla="*/ 0 h 9917"/>
                <a:gd name="T6" fmla="*/ 2147483646 w 9839"/>
                <a:gd name="T7" fmla="*/ 0 h 9917"/>
                <a:gd name="T8" fmla="*/ 0 w 9839"/>
                <a:gd name="T9" fmla="*/ 2147483646 h 99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39" h="9917">
                  <a:moveTo>
                    <a:pt x="0" y="5669"/>
                  </a:moveTo>
                  <a:lnTo>
                    <a:pt x="9839" y="9917"/>
                  </a:lnTo>
                  <a:lnTo>
                    <a:pt x="6221" y="0"/>
                  </a:lnTo>
                  <a:lnTo>
                    <a:pt x="4961" y="0"/>
                  </a:lnTo>
                  <a:lnTo>
                    <a:pt x="0" y="5669"/>
                  </a:lnTo>
                  <a:close/>
                </a:path>
              </a:pathLst>
            </a:custGeom>
            <a:solidFill>
              <a:srgbClr val="F06262"/>
            </a:solidFill>
            <a:ln>
              <a:noFill/>
            </a:ln>
          </p:spPr>
          <p:txBody>
            <a:bodyPr lIns="55449" tIns="27725" rIns="55449" bIns="27725"/>
            <a:p>
              <a:endParaRPr lang="zh-CN" altLang="en-US"/>
            </a:p>
          </p:txBody>
        </p:sp>
        <p:sp>
          <p:nvSpPr>
            <p:cNvPr id="1048595" name="Freeform 6"/>
            <p:cNvSpPr/>
            <p:nvPr/>
          </p:nvSpPr>
          <p:spPr bwMode="auto">
            <a:xfrm>
              <a:off x="-1" y="1608945"/>
              <a:ext cx="5643571" cy="5249057"/>
            </a:xfrm>
            <a:custGeom>
              <a:avLst/>
              <a:gdLst>
                <a:gd name="T0" fmla="*/ 2147483646 w 9958"/>
                <a:gd name="T1" fmla="*/ 0 h 10000"/>
                <a:gd name="T2" fmla="*/ 2147483646 w 9958"/>
                <a:gd name="T3" fmla="*/ 2147483646 h 10000"/>
                <a:gd name="T4" fmla="*/ 0 w 9958"/>
                <a:gd name="T5" fmla="*/ 2147483646 h 10000"/>
                <a:gd name="T6" fmla="*/ 0 w 9958"/>
                <a:gd name="T7" fmla="*/ 2147483646 h 10000"/>
                <a:gd name="T8" fmla="*/ 2147483646 w 9958"/>
                <a:gd name="T9" fmla="*/ 2147483646 h 10000"/>
                <a:gd name="T10" fmla="*/ 2147483646 w 9958"/>
                <a:gd name="T11" fmla="*/ 2147483646 h 10000"/>
                <a:gd name="T12" fmla="*/ 2147483646 w 9958"/>
                <a:gd name="T13" fmla="*/ 2147483646 h 10000"/>
                <a:gd name="T14" fmla="*/ 2147483646 w 9958"/>
                <a:gd name="T15" fmla="*/ 0 h 10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58" h="10000">
                  <a:moveTo>
                    <a:pt x="6154" y="0"/>
                  </a:moveTo>
                  <a:lnTo>
                    <a:pt x="301" y="9402"/>
                  </a:lnTo>
                  <a:lnTo>
                    <a:pt x="0" y="9886"/>
                  </a:lnTo>
                  <a:lnTo>
                    <a:pt x="0" y="10000"/>
                  </a:lnTo>
                  <a:lnTo>
                    <a:pt x="7653" y="10000"/>
                  </a:lnTo>
                  <a:cubicBezTo>
                    <a:pt x="7714" y="9801"/>
                    <a:pt x="7776" y="9601"/>
                    <a:pt x="7837" y="9402"/>
                  </a:cubicBezTo>
                  <a:lnTo>
                    <a:pt x="9958" y="2345"/>
                  </a:lnTo>
                  <a:lnTo>
                    <a:pt x="6154" y="0"/>
                  </a:lnTo>
                  <a:close/>
                </a:path>
              </a:pathLst>
            </a:custGeom>
            <a:solidFill>
              <a:srgbClr val="F34B4B"/>
            </a:solidFill>
            <a:ln>
              <a:noFill/>
            </a:ln>
          </p:spPr>
          <p:txBody>
            <a:bodyPr lIns="55449" tIns="27725" rIns="55449" bIns="27725"/>
            <a:p>
              <a:endParaRPr lang="zh-CN" altLang="en-US"/>
            </a:p>
          </p:txBody>
        </p:sp>
        <p:sp>
          <p:nvSpPr>
            <p:cNvPr id="1048596" name="Freeform 7"/>
            <p:cNvSpPr/>
            <p:nvPr/>
          </p:nvSpPr>
          <p:spPr bwMode="auto">
            <a:xfrm>
              <a:off x="527670" y="0"/>
              <a:ext cx="4050101" cy="1700096"/>
            </a:xfrm>
            <a:custGeom>
              <a:avLst/>
              <a:gdLst>
                <a:gd name="T0" fmla="*/ 2147483646 w 5055"/>
                <a:gd name="T1" fmla="*/ 2147483646 h 1673"/>
                <a:gd name="T2" fmla="*/ 2147483646 w 5055"/>
                <a:gd name="T3" fmla="*/ 0 h 1673"/>
                <a:gd name="T4" fmla="*/ 0 w 5055"/>
                <a:gd name="T5" fmla="*/ 0 h 1673"/>
                <a:gd name="T6" fmla="*/ 2147483646 w 5055"/>
                <a:gd name="T7" fmla="*/ 2147483646 h 16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55" h="1673">
                  <a:moveTo>
                    <a:pt x="3665" y="1673"/>
                  </a:moveTo>
                  <a:lnTo>
                    <a:pt x="5055" y="0"/>
                  </a:lnTo>
                  <a:lnTo>
                    <a:pt x="0" y="0"/>
                  </a:lnTo>
                  <a:lnTo>
                    <a:pt x="3665" y="1673"/>
                  </a:lnTo>
                  <a:close/>
                </a:path>
              </a:pathLst>
            </a:custGeom>
            <a:solidFill>
              <a:srgbClr val="EE4C4C"/>
            </a:solidFill>
            <a:ln>
              <a:noFill/>
            </a:ln>
          </p:spPr>
          <p:txBody>
            <a:bodyPr lIns="55449" tIns="27725" rIns="55449" bIns="27725"/>
            <a:p>
              <a:endParaRPr lang="zh-CN" altLang="en-US"/>
            </a:p>
          </p:txBody>
        </p:sp>
        <p:sp>
          <p:nvSpPr>
            <p:cNvPr id="1048597" name="Freeform 8"/>
            <p:cNvSpPr/>
            <p:nvPr/>
          </p:nvSpPr>
          <p:spPr bwMode="auto">
            <a:xfrm>
              <a:off x="1588" y="0"/>
              <a:ext cx="3501575" cy="6858002"/>
            </a:xfrm>
            <a:custGeom>
              <a:avLst/>
              <a:gdLst>
                <a:gd name="T0" fmla="*/ 2147483646 w 9866"/>
                <a:gd name="T1" fmla="*/ 0 h 10000"/>
                <a:gd name="T2" fmla="*/ 0 w 9866"/>
                <a:gd name="T3" fmla="*/ 0 h 10000"/>
                <a:gd name="T4" fmla="*/ 0 w 9866"/>
                <a:gd name="T5" fmla="*/ 2147483646 h 10000"/>
                <a:gd name="T6" fmla="*/ 0 w 9866"/>
                <a:gd name="T7" fmla="*/ 2147483646 h 10000"/>
                <a:gd name="T8" fmla="*/ 2147483646 w 9866"/>
                <a:gd name="T9" fmla="*/ 2147483646 h 10000"/>
                <a:gd name="T10" fmla="*/ 2147483646 w 9866"/>
                <a:gd name="T11" fmla="*/ 2147483646 h 10000"/>
                <a:gd name="T12" fmla="*/ 2147483646 w 9866"/>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6" h="10000">
                  <a:moveTo>
                    <a:pt x="1825" y="0"/>
                  </a:moveTo>
                  <a:lnTo>
                    <a:pt x="0" y="0"/>
                  </a:lnTo>
                  <a:lnTo>
                    <a:pt x="0" y="9626"/>
                  </a:lnTo>
                  <a:lnTo>
                    <a:pt x="0" y="10000"/>
                  </a:lnTo>
                  <a:lnTo>
                    <a:pt x="489" y="9626"/>
                  </a:lnTo>
                  <a:lnTo>
                    <a:pt x="9866" y="2386"/>
                  </a:lnTo>
                  <a:lnTo>
                    <a:pt x="1825" y="0"/>
                  </a:lnTo>
                  <a:close/>
                </a:path>
              </a:pathLst>
            </a:custGeom>
            <a:solidFill>
              <a:srgbClr val="F13737"/>
            </a:solidFill>
            <a:ln>
              <a:noFill/>
            </a:ln>
          </p:spPr>
          <p:txBody>
            <a:bodyPr lIns="55449" tIns="27725" rIns="55449" bIns="27725"/>
            <a:p>
              <a:endParaRPr lang="zh-CN" altLang="en-US"/>
            </a:p>
          </p:txBody>
        </p:sp>
      </p:grpSp>
      <p:grpSp>
        <p:nvGrpSpPr>
          <p:cNvPr id="20" name="Группа 29"/>
          <p:cNvGrpSpPr/>
          <p:nvPr/>
        </p:nvGrpSpPr>
        <p:grpSpPr bwMode="auto">
          <a:xfrm>
            <a:off x="8149097" y="6069466"/>
            <a:ext cx="637011" cy="478322"/>
            <a:chOff x="0" y="0"/>
            <a:chExt cx="800622" cy="550416"/>
          </a:xfrm>
        </p:grpSpPr>
        <p:sp>
          <p:nvSpPr>
            <p:cNvPr id="1048598" name="object 5"/>
            <p:cNvSpPr>
              <a:spLocks noChangeArrowheads="1"/>
            </p:cNvSpPr>
            <p:nvPr/>
          </p:nvSpPr>
          <p:spPr bwMode="auto">
            <a:xfrm>
              <a:off x="573927" y="70009"/>
              <a:ext cx="226695" cy="321511"/>
            </a:xfrm>
            <a:custGeom>
              <a:avLst/>
              <a:gdLst>
                <a:gd name="T0" fmla="*/ 132153 w 226695"/>
                <a:gd name="T1" fmla="*/ 0 h 262254"/>
                <a:gd name="T2" fmla="*/ 0 w 226695"/>
                <a:gd name="T3" fmla="*/ 158899 h 262254"/>
                <a:gd name="T4" fmla="*/ 226160 w 226695"/>
                <a:gd name="T5" fmla="*/ 262037 h 262254"/>
                <a:gd name="T6" fmla="*/ 132153 w 226695"/>
                <a:gd name="T7" fmla="*/ 0 h 262254"/>
                <a:gd name="T8" fmla="*/ 0 60000 65536"/>
                <a:gd name="T9" fmla="*/ 0 60000 65536"/>
                <a:gd name="T10" fmla="*/ 0 60000 65536"/>
                <a:gd name="T11" fmla="*/ 0 60000 65536"/>
                <a:gd name="T12" fmla="*/ 0 w 226695"/>
                <a:gd name="T13" fmla="*/ 0 h 262254"/>
                <a:gd name="T14" fmla="*/ 226695 w 226695"/>
                <a:gd name="T15" fmla="*/ 262254 h 262254"/>
              </a:gdLst>
              <a:ahLst/>
              <a:cxnLst>
                <a:cxn ang="T8">
                  <a:pos x="T0" y="T1"/>
                </a:cxn>
                <a:cxn ang="T9">
                  <a:pos x="T2" y="T3"/>
                </a:cxn>
                <a:cxn ang="T10">
                  <a:pos x="T4" y="T5"/>
                </a:cxn>
                <a:cxn ang="T11">
                  <a:pos x="T6" y="T7"/>
                </a:cxn>
              </a:cxnLst>
              <a:rect l="T12" t="T13" r="T14" b="T15"/>
              <a:pathLst>
                <a:path w="226695" h="262254">
                  <a:moveTo>
                    <a:pt x="132153" y="0"/>
                  </a:moveTo>
                  <a:lnTo>
                    <a:pt x="0" y="158895"/>
                  </a:lnTo>
                  <a:lnTo>
                    <a:pt x="226160" y="262033"/>
                  </a:lnTo>
                  <a:lnTo>
                    <a:pt x="132153" y="0"/>
                  </a:lnTo>
                  <a:close/>
                </a:path>
              </a:pathLst>
            </a:custGeom>
            <a:solidFill>
              <a:srgbClr val="E41616"/>
            </a:solidFill>
            <a:ln>
              <a:noFill/>
            </a:ln>
            <a:effectLst/>
          </p:spPr>
          <p:txBody>
            <a:bodyPr lIns="0" tIns="0" rIns="0" bIns="0">
              <a:spAutoFit/>
            </a:bodyPr>
            <a:p>
              <a:endParaRPr lang="zh-CN" altLang="en-US"/>
            </a:p>
          </p:txBody>
        </p:sp>
        <p:sp>
          <p:nvSpPr>
            <p:cNvPr id="1048599" name="object 6"/>
            <p:cNvSpPr>
              <a:spLocks noChangeArrowheads="1"/>
            </p:cNvSpPr>
            <p:nvPr/>
          </p:nvSpPr>
          <p:spPr bwMode="auto">
            <a:xfrm>
              <a:off x="200023" y="228904"/>
              <a:ext cx="600075" cy="321512"/>
            </a:xfrm>
            <a:custGeom>
              <a:avLst/>
              <a:gdLst>
                <a:gd name="T0" fmla="*/ 373904 w 600075"/>
                <a:gd name="T1" fmla="*/ 0 h 479425"/>
                <a:gd name="T2" fmla="*/ 0 w 600075"/>
                <a:gd name="T3" fmla="*/ 449588 h 479425"/>
                <a:gd name="T4" fmla="*/ 446049 w 600075"/>
                <a:gd name="T5" fmla="*/ 479179 h 479425"/>
                <a:gd name="T6" fmla="*/ 600065 w 600075"/>
                <a:gd name="T7" fmla="*/ 103138 h 479425"/>
                <a:gd name="T8" fmla="*/ 373904 w 600075"/>
                <a:gd name="T9" fmla="*/ 0 h 479425"/>
                <a:gd name="T10" fmla="*/ 0 60000 65536"/>
                <a:gd name="T11" fmla="*/ 0 60000 65536"/>
                <a:gd name="T12" fmla="*/ 0 60000 65536"/>
                <a:gd name="T13" fmla="*/ 0 60000 65536"/>
                <a:gd name="T14" fmla="*/ 0 60000 65536"/>
                <a:gd name="T15" fmla="*/ 0 w 600075"/>
                <a:gd name="T16" fmla="*/ 0 h 479425"/>
                <a:gd name="T17" fmla="*/ 600075 w 600075"/>
                <a:gd name="T18" fmla="*/ 479425 h 479425"/>
              </a:gdLst>
              <a:ahLst/>
              <a:cxnLst>
                <a:cxn ang="T10">
                  <a:pos x="T0" y="T1"/>
                </a:cxn>
                <a:cxn ang="T11">
                  <a:pos x="T2" y="T3"/>
                </a:cxn>
                <a:cxn ang="T12">
                  <a:pos x="T4" y="T5"/>
                </a:cxn>
                <a:cxn ang="T13">
                  <a:pos x="T6" y="T7"/>
                </a:cxn>
                <a:cxn ang="T14">
                  <a:pos x="T8" y="T9"/>
                </a:cxn>
              </a:cxnLst>
              <a:rect l="T15" t="T16" r="T17" b="T18"/>
              <a:pathLst>
                <a:path w="600075" h="479425">
                  <a:moveTo>
                    <a:pt x="373904" y="0"/>
                  </a:moveTo>
                  <a:lnTo>
                    <a:pt x="0" y="449588"/>
                  </a:lnTo>
                  <a:lnTo>
                    <a:pt x="446049" y="479179"/>
                  </a:lnTo>
                  <a:lnTo>
                    <a:pt x="600065" y="103138"/>
                  </a:lnTo>
                  <a:lnTo>
                    <a:pt x="373904" y="0"/>
                  </a:lnTo>
                  <a:close/>
                </a:path>
              </a:pathLst>
            </a:custGeom>
            <a:solidFill>
              <a:srgbClr val="EB2D2D"/>
            </a:solidFill>
            <a:ln>
              <a:noFill/>
            </a:ln>
            <a:effectLst/>
          </p:spPr>
          <p:txBody>
            <a:bodyPr lIns="0" tIns="0" rIns="0" bIns="0">
              <a:spAutoFit/>
            </a:bodyPr>
            <a:p>
              <a:endParaRPr lang="zh-CN" altLang="en-US"/>
            </a:p>
          </p:txBody>
        </p:sp>
        <p:sp>
          <p:nvSpPr>
            <p:cNvPr id="1048600" name="object 7"/>
            <p:cNvSpPr>
              <a:spLocks noChangeArrowheads="1"/>
            </p:cNvSpPr>
            <p:nvPr/>
          </p:nvSpPr>
          <p:spPr bwMode="auto">
            <a:xfrm>
              <a:off x="72012" y="5"/>
              <a:ext cx="634365" cy="321511"/>
            </a:xfrm>
            <a:custGeom>
              <a:avLst/>
              <a:gdLst>
                <a:gd name="T0" fmla="*/ 0 w 634365"/>
                <a:gd name="T1" fmla="*/ 0 h 229235"/>
                <a:gd name="T2" fmla="*/ 501911 w 634365"/>
                <a:gd name="T3" fmla="*/ 228904 h 229235"/>
                <a:gd name="T4" fmla="*/ 634064 w 634365"/>
                <a:gd name="T5" fmla="*/ 70008 h 229235"/>
                <a:gd name="T6" fmla="*/ 0 w 634365"/>
                <a:gd name="T7" fmla="*/ 0 h 229235"/>
                <a:gd name="T8" fmla="*/ 0 60000 65536"/>
                <a:gd name="T9" fmla="*/ 0 60000 65536"/>
                <a:gd name="T10" fmla="*/ 0 60000 65536"/>
                <a:gd name="T11" fmla="*/ 0 60000 65536"/>
                <a:gd name="T12" fmla="*/ 0 w 634365"/>
                <a:gd name="T13" fmla="*/ 0 h 229235"/>
                <a:gd name="T14" fmla="*/ 634365 w 634365"/>
                <a:gd name="T15" fmla="*/ 229235 h 229235"/>
              </a:gdLst>
              <a:ahLst/>
              <a:cxnLst>
                <a:cxn ang="T8">
                  <a:pos x="T0" y="T1"/>
                </a:cxn>
                <a:cxn ang="T9">
                  <a:pos x="T2" y="T3"/>
                </a:cxn>
                <a:cxn ang="T10">
                  <a:pos x="T4" y="T5"/>
                </a:cxn>
                <a:cxn ang="T11">
                  <a:pos x="T6" y="T7"/>
                </a:cxn>
              </a:cxnLst>
              <a:rect l="T12" t="T13" r="T14" b="T15"/>
              <a:pathLst>
                <a:path w="634365" h="229235">
                  <a:moveTo>
                    <a:pt x="0" y="0"/>
                  </a:moveTo>
                  <a:lnTo>
                    <a:pt x="501911" y="228904"/>
                  </a:lnTo>
                  <a:lnTo>
                    <a:pt x="634064" y="70008"/>
                  </a:lnTo>
                  <a:lnTo>
                    <a:pt x="0" y="0"/>
                  </a:lnTo>
                  <a:close/>
                </a:path>
              </a:pathLst>
            </a:custGeom>
            <a:solidFill>
              <a:srgbClr val="EE4C4C"/>
            </a:solidFill>
            <a:ln>
              <a:noFill/>
            </a:ln>
            <a:effectLst/>
          </p:spPr>
          <p:txBody>
            <a:bodyPr lIns="0" tIns="0" rIns="0" bIns="0">
              <a:spAutoFit/>
            </a:bodyPr>
            <a:p>
              <a:endParaRPr lang="zh-CN" altLang="en-US"/>
            </a:p>
          </p:txBody>
        </p:sp>
        <p:sp>
          <p:nvSpPr>
            <p:cNvPr id="1048601" name="object 8"/>
            <p:cNvSpPr>
              <a:spLocks noChangeArrowheads="1"/>
            </p:cNvSpPr>
            <p:nvPr/>
          </p:nvSpPr>
          <p:spPr bwMode="auto">
            <a:xfrm>
              <a:off x="0" y="5"/>
              <a:ext cx="200025" cy="321512"/>
            </a:xfrm>
            <a:custGeom>
              <a:avLst/>
              <a:gdLst>
                <a:gd name="T0" fmla="*/ 72008 w 200025"/>
                <a:gd name="T1" fmla="*/ 0 h 678814"/>
                <a:gd name="T2" fmla="*/ 0 w 200025"/>
                <a:gd name="T3" fmla="*/ 332031 h 678814"/>
                <a:gd name="T4" fmla="*/ 200025 w 200025"/>
                <a:gd name="T5" fmla="*/ 678485 h 678814"/>
                <a:gd name="T6" fmla="*/ 72008 w 200025"/>
                <a:gd name="T7" fmla="*/ 0 h 678814"/>
                <a:gd name="T8" fmla="*/ 0 60000 65536"/>
                <a:gd name="T9" fmla="*/ 0 60000 65536"/>
                <a:gd name="T10" fmla="*/ 0 60000 65536"/>
                <a:gd name="T11" fmla="*/ 0 60000 65536"/>
                <a:gd name="T12" fmla="*/ 0 w 200025"/>
                <a:gd name="T13" fmla="*/ 0 h 678814"/>
                <a:gd name="T14" fmla="*/ 200025 w 200025"/>
                <a:gd name="T15" fmla="*/ 678814 h 678814"/>
              </a:gdLst>
              <a:ahLst/>
              <a:cxnLst>
                <a:cxn ang="T8">
                  <a:pos x="T0" y="T1"/>
                </a:cxn>
                <a:cxn ang="T9">
                  <a:pos x="T2" y="T3"/>
                </a:cxn>
                <a:cxn ang="T10">
                  <a:pos x="T4" y="T5"/>
                </a:cxn>
                <a:cxn ang="T11">
                  <a:pos x="T6" y="T7"/>
                </a:cxn>
              </a:cxnLst>
              <a:rect l="T12" t="T13" r="T14" b="T15"/>
              <a:pathLst>
                <a:path w="200025" h="678814">
                  <a:moveTo>
                    <a:pt x="72008" y="0"/>
                  </a:moveTo>
                  <a:lnTo>
                    <a:pt x="0" y="332031"/>
                  </a:lnTo>
                  <a:lnTo>
                    <a:pt x="200025" y="678481"/>
                  </a:lnTo>
                  <a:lnTo>
                    <a:pt x="72008" y="0"/>
                  </a:lnTo>
                  <a:close/>
                </a:path>
              </a:pathLst>
            </a:custGeom>
            <a:solidFill>
              <a:srgbClr val="EE4C4C"/>
            </a:solidFill>
            <a:ln>
              <a:noFill/>
            </a:ln>
            <a:effectLst/>
          </p:spPr>
          <p:txBody>
            <a:bodyPr lIns="0" tIns="0" rIns="0" bIns="0">
              <a:spAutoFit/>
            </a:bodyPr>
            <a:p>
              <a:endParaRPr lang="zh-CN" altLang="en-US"/>
            </a:p>
          </p:txBody>
        </p:sp>
        <p:sp>
          <p:nvSpPr>
            <p:cNvPr id="1048602" name="object 9"/>
            <p:cNvSpPr>
              <a:spLocks noChangeArrowheads="1"/>
            </p:cNvSpPr>
            <p:nvPr/>
          </p:nvSpPr>
          <p:spPr bwMode="auto">
            <a:xfrm>
              <a:off x="72005" y="0"/>
              <a:ext cx="502284" cy="321512"/>
            </a:xfrm>
            <a:custGeom>
              <a:avLst/>
              <a:gdLst>
                <a:gd name="T0" fmla="*/ 0 w 502284"/>
                <a:gd name="T1" fmla="*/ 0 h 678814"/>
                <a:gd name="T2" fmla="*/ 128017 w 502284"/>
                <a:gd name="T3" fmla="*/ 678496 h 678814"/>
                <a:gd name="T4" fmla="*/ 501921 w 502284"/>
                <a:gd name="T5" fmla="*/ 228904 h 678814"/>
                <a:gd name="T6" fmla="*/ 0 w 502284"/>
                <a:gd name="T7" fmla="*/ 0 h 678814"/>
                <a:gd name="T8" fmla="*/ 0 60000 65536"/>
                <a:gd name="T9" fmla="*/ 0 60000 65536"/>
                <a:gd name="T10" fmla="*/ 0 60000 65536"/>
                <a:gd name="T11" fmla="*/ 0 60000 65536"/>
                <a:gd name="T12" fmla="*/ 0 w 502284"/>
                <a:gd name="T13" fmla="*/ 0 h 678814"/>
                <a:gd name="T14" fmla="*/ 502284 w 502284"/>
                <a:gd name="T15" fmla="*/ 678814 h 678814"/>
              </a:gdLst>
              <a:ahLst/>
              <a:cxnLst>
                <a:cxn ang="T8">
                  <a:pos x="T0" y="T1"/>
                </a:cxn>
                <a:cxn ang="T9">
                  <a:pos x="T2" y="T3"/>
                </a:cxn>
                <a:cxn ang="T10">
                  <a:pos x="T4" y="T5"/>
                </a:cxn>
                <a:cxn ang="T11">
                  <a:pos x="T6" y="T7"/>
                </a:cxn>
              </a:cxnLst>
              <a:rect l="T12" t="T13" r="T14" b="T15"/>
              <a:pathLst>
                <a:path w="502284" h="678814">
                  <a:moveTo>
                    <a:pt x="0" y="0"/>
                  </a:moveTo>
                  <a:lnTo>
                    <a:pt x="128017" y="678492"/>
                  </a:lnTo>
                  <a:lnTo>
                    <a:pt x="501921" y="228904"/>
                  </a:lnTo>
                  <a:lnTo>
                    <a:pt x="0" y="0"/>
                  </a:lnTo>
                  <a:close/>
                </a:path>
              </a:pathLst>
            </a:custGeom>
            <a:solidFill>
              <a:srgbClr val="E41616"/>
            </a:solidFill>
            <a:ln>
              <a:noFill/>
            </a:ln>
            <a:effectLst/>
          </p:spPr>
          <p:txBody>
            <a:bodyPr lIns="0" tIns="0" rIns="0" bIns="0">
              <a:spAutoFit/>
            </a:bodyPr>
            <a:p>
              <a:endParaRPr lang="zh-CN" altLang="en-US"/>
            </a:p>
          </p:txBody>
        </p:sp>
      </p:grpSp>
      <p:grpSp>
        <p:nvGrpSpPr>
          <p:cNvPr id="21" name="Группа 7"/>
          <p:cNvGrpSpPr/>
          <p:nvPr/>
        </p:nvGrpSpPr>
        <p:grpSpPr>
          <a:xfrm>
            <a:off x="8214206" y="6977987"/>
            <a:ext cx="608869" cy="435147"/>
            <a:chOff x="2997200" y="3889375"/>
            <a:chExt cx="444501" cy="290513"/>
          </a:xfrm>
          <a:solidFill>
            <a:schemeClr val="bg1"/>
          </a:solidFill>
        </p:grpSpPr>
        <p:sp>
          <p:nvSpPr>
            <p:cNvPr id="1048603" name="Freeform 5"/>
            <p:cNvSpPr/>
            <p:nvPr/>
          </p:nvSpPr>
          <p:spPr bwMode="auto">
            <a:xfrm>
              <a:off x="2997200" y="3906838"/>
              <a:ext cx="144463" cy="242888"/>
            </a:xfrm>
            <a:custGeom>
              <a:avLst/>
              <a:gdLst/>
              <a:ahLst/>
              <a:cxnLst>
                <a:cxn ang="0">
                  <a:pos x="0" y="0"/>
                </a:cxn>
                <a:cxn ang="0">
                  <a:pos x="0" y="153"/>
                </a:cxn>
                <a:cxn ang="0">
                  <a:pos x="91" y="77"/>
                </a:cxn>
                <a:cxn ang="0">
                  <a:pos x="0" y="0"/>
                </a:cxn>
              </a:cxnLst>
              <a:rect l="0" t="0" r="r" b="b"/>
              <a:pathLst>
                <a:path w="91" h="153">
                  <a:moveTo>
                    <a:pt x="0" y="0"/>
                  </a:moveTo>
                  <a:lnTo>
                    <a:pt x="0" y="153"/>
                  </a:lnTo>
                  <a:lnTo>
                    <a:pt x="91" y="77"/>
                  </a:lnTo>
                  <a:lnTo>
                    <a:pt x="0" y="0"/>
                  </a:lnTo>
                  <a:close/>
                </a:path>
              </a:pathLst>
            </a:custGeom>
            <a:solidFill>
              <a:srgbClr val="FF2525"/>
            </a:solidFill>
            <a:ln w="9525">
              <a:noFill/>
              <a:round/>
            </a:ln>
          </p:spPr>
          <p:txBody>
            <a:bodyPr/>
            <a:p>
              <a:pPr>
                <a:buFont typeface="Arial" panose="020B0604020202020204" pitchFamily="34" charset="0"/>
                <a:buNone/>
              </a:pPr>
              <a:endParaRPr lang="ru-RU">
                <a:latin typeface="Arial" panose="020B0604020202020204" pitchFamily="34" charset="0"/>
                <a:ea typeface="SimSun" panose="02010600030101010101" pitchFamily="2" charset="-122"/>
              </a:endParaRPr>
            </a:p>
          </p:txBody>
        </p:sp>
        <p:sp>
          <p:nvSpPr>
            <p:cNvPr id="1048604" name="Freeform 6"/>
            <p:cNvSpPr/>
            <p:nvPr/>
          </p:nvSpPr>
          <p:spPr bwMode="auto">
            <a:xfrm>
              <a:off x="3024188" y="3889375"/>
              <a:ext cx="390525" cy="163513"/>
            </a:xfrm>
            <a:custGeom>
              <a:avLst/>
              <a:gdLst/>
              <a:ahLst/>
              <a:cxnLst>
                <a:cxn ang="0">
                  <a:pos x="126" y="103"/>
                </a:cxn>
                <a:cxn ang="0">
                  <a:pos x="246" y="0"/>
                </a:cxn>
                <a:cxn ang="0">
                  <a:pos x="0" y="0"/>
                </a:cxn>
                <a:cxn ang="0">
                  <a:pos x="126" y="103"/>
                </a:cxn>
              </a:cxnLst>
              <a:rect l="0" t="0" r="r" b="b"/>
              <a:pathLst>
                <a:path w="246" h="103">
                  <a:moveTo>
                    <a:pt x="126" y="103"/>
                  </a:moveTo>
                  <a:lnTo>
                    <a:pt x="246" y="0"/>
                  </a:lnTo>
                  <a:lnTo>
                    <a:pt x="0" y="0"/>
                  </a:lnTo>
                  <a:lnTo>
                    <a:pt x="126" y="103"/>
                  </a:lnTo>
                  <a:close/>
                </a:path>
              </a:pathLst>
            </a:custGeom>
            <a:solidFill>
              <a:srgbClr val="E41616"/>
            </a:solidFill>
            <a:ln w="9525">
              <a:noFill/>
              <a:round/>
            </a:ln>
          </p:spPr>
          <p:txBody>
            <a:bodyPr/>
            <a:p>
              <a:pPr>
                <a:buFont typeface="Arial" panose="020B0604020202020204" pitchFamily="34" charset="0"/>
                <a:buNone/>
              </a:pPr>
              <a:endParaRPr lang="ru-RU">
                <a:latin typeface="Arial" panose="020B0604020202020204" pitchFamily="34" charset="0"/>
                <a:ea typeface="SimSun" panose="02010600030101010101" pitchFamily="2" charset="-122"/>
              </a:endParaRPr>
            </a:p>
          </p:txBody>
        </p:sp>
        <p:sp>
          <p:nvSpPr>
            <p:cNvPr id="1048605" name="Freeform 7"/>
            <p:cNvSpPr/>
            <p:nvPr/>
          </p:nvSpPr>
          <p:spPr bwMode="auto">
            <a:xfrm>
              <a:off x="3297238" y="3906838"/>
              <a:ext cx="144463" cy="242888"/>
            </a:xfrm>
            <a:custGeom>
              <a:avLst/>
              <a:gdLst/>
              <a:ahLst/>
              <a:cxnLst>
                <a:cxn ang="0">
                  <a:pos x="91" y="153"/>
                </a:cxn>
                <a:cxn ang="0">
                  <a:pos x="91" y="0"/>
                </a:cxn>
                <a:cxn ang="0">
                  <a:pos x="0" y="77"/>
                </a:cxn>
                <a:cxn ang="0">
                  <a:pos x="91" y="153"/>
                </a:cxn>
              </a:cxnLst>
              <a:rect l="0" t="0" r="r" b="b"/>
              <a:pathLst>
                <a:path w="91" h="153">
                  <a:moveTo>
                    <a:pt x="91" y="153"/>
                  </a:moveTo>
                  <a:lnTo>
                    <a:pt x="91" y="0"/>
                  </a:lnTo>
                  <a:lnTo>
                    <a:pt x="0" y="77"/>
                  </a:lnTo>
                  <a:lnTo>
                    <a:pt x="91" y="153"/>
                  </a:lnTo>
                  <a:close/>
                </a:path>
              </a:pathLst>
            </a:custGeom>
            <a:solidFill>
              <a:srgbClr val="F06262"/>
            </a:solidFill>
            <a:ln w="9525">
              <a:noFill/>
              <a:round/>
            </a:ln>
          </p:spPr>
          <p:txBody>
            <a:bodyPr/>
            <a:p>
              <a:pPr>
                <a:buFont typeface="Arial" panose="020B0604020202020204" pitchFamily="34" charset="0"/>
                <a:buNone/>
              </a:pPr>
              <a:endParaRPr lang="ru-RU">
                <a:latin typeface="Arial" panose="020B0604020202020204" pitchFamily="34" charset="0"/>
                <a:ea typeface="SimSun" panose="02010600030101010101" pitchFamily="2" charset="-122"/>
              </a:endParaRPr>
            </a:p>
          </p:txBody>
        </p:sp>
        <p:sp>
          <p:nvSpPr>
            <p:cNvPr id="1048606" name="Freeform 8"/>
            <p:cNvSpPr/>
            <p:nvPr/>
          </p:nvSpPr>
          <p:spPr bwMode="auto">
            <a:xfrm>
              <a:off x="3009900" y="4044950"/>
              <a:ext cx="428625" cy="134938"/>
            </a:xfrm>
            <a:custGeom>
              <a:avLst/>
              <a:gdLst/>
              <a:ahLst/>
              <a:cxnLst>
                <a:cxn ang="0">
                  <a:pos x="135" y="26"/>
                </a:cxn>
                <a:cxn ang="0">
                  <a:pos x="102" y="0"/>
                </a:cxn>
                <a:cxn ang="0">
                  <a:pos x="0" y="85"/>
                </a:cxn>
                <a:cxn ang="0">
                  <a:pos x="270" y="85"/>
                </a:cxn>
                <a:cxn ang="0">
                  <a:pos x="169" y="0"/>
                </a:cxn>
                <a:cxn ang="0">
                  <a:pos x="135" y="26"/>
                </a:cxn>
              </a:cxnLst>
              <a:rect l="0" t="0" r="r" b="b"/>
              <a:pathLst>
                <a:path w="270" h="85">
                  <a:moveTo>
                    <a:pt x="135" y="26"/>
                  </a:moveTo>
                  <a:lnTo>
                    <a:pt x="102" y="0"/>
                  </a:lnTo>
                  <a:lnTo>
                    <a:pt x="0" y="85"/>
                  </a:lnTo>
                  <a:lnTo>
                    <a:pt x="270" y="85"/>
                  </a:lnTo>
                  <a:lnTo>
                    <a:pt x="169" y="0"/>
                  </a:lnTo>
                  <a:lnTo>
                    <a:pt x="135" y="26"/>
                  </a:lnTo>
                  <a:close/>
                </a:path>
              </a:pathLst>
            </a:custGeom>
            <a:solidFill>
              <a:srgbClr val="EE4C4C"/>
            </a:solidFill>
            <a:ln w="9525">
              <a:noFill/>
              <a:round/>
            </a:ln>
          </p:spPr>
          <p:txBody>
            <a:bodyPr/>
            <a:p>
              <a:pPr>
                <a:buFont typeface="Arial" panose="020B0604020202020204" pitchFamily="34" charset="0"/>
                <a:buNone/>
              </a:pPr>
              <a:endParaRPr lang="ru-RU">
                <a:latin typeface="Arial" panose="020B0604020202020204" pitchFamily="34" charset="0"/>
                <a:ea typeface="SimSun" panose="02010600030101010101" pitchFamily="2" charset="-122"/>
              </a:endParaRPr>
            </a:p>
          </p:txBody>
        </p:sp>
      </p:grpSp>
      <p:sp>
        <p:nvSpPr>
          <p:cNvPr id="1050526" name="Text Box 1050525"/>
          <p:cNvSpPr txBox="1"/>
          <p:nvPr/>
        </p:nvSpPr>
        <p:spPr>
          <a:xfrm>
            <a:off x="689086" y="1911766"/>
            <a:ext cx="16909828" cy="3444241"/>
          </a:xfrm>
          <a:prstGeom prst="rect">
            <a:avLst/>
          </a:prstGeom>
        </p:spPr>
        <p:txBody>
          <a:bodyPr wrap="square" rtlCol="0">
            <a:spAutoFit/>
          </a:bodyPr>
          <a:p>
            <a:pPr algn="ctr"/>
            <a:r>
              <a:rPr lang="en-IN" sz="5400" b="0">
                <a:solidFill>
                  <a:srgbClr val="FFFFFF"/>
                </a:solidFill>
              </a:rPr>
              <a:t>DISCIPLINE SPECIFIC CORE- </a:t>
            </a:r>
            <a:endParaRPr lang="en-IN" sz="4800" b="0">
              <a:solidFill>
                <a:srgbClr val="FFFFFF"/>
              </a:solidFill>
            </a:endParaRPr>
          </a:p>
          <a:p>
            <a:pPr algn="ctr"/>
            <a:r>
              <a:rPr lang="en-IN" sz="5400" b="0">
                <a:solidFill>
                  <a:srgbClr val="FFFFFF"/>
                </a:solidFill>
              </a:rPr>
              <a:t>Theory o</a:t>
            </a:r>
            <a:r>
              <a:rPr lang="en-US" sz="5400" b="0">
                <a:solidFill>
                  <a:srgbClr val="FFFFFF"/>
                </a:solidFill>
              </a:rPr>
              <a:t>f</a:t>
            </a:r>
            <a:r>
              <a:rPr lang="en-US" sz="5400" b="0">
                <a:solidFill>
                  <a:srgbClr val="FFFFFF"/>
                </a:solidFill>
              </a:rPr>
              <a:t> </a:t>
            </a:r>
            <a:r>
              <a:rPr lang="en-IN" sz="5400" b="0">
                <a:solidFill>
                  <a:srgbClr val="FFFFFF"/>
                </a:solidFill>
              </a:rPr>
              <a:t>Computation</a:t>
            </a:r>
            <a:r>
              <a:rPr lang="en-IN" sz="5400" b="0">
                <a:solidFill>
                  <a:srgbClr val="FFFFFF"/>
                </a:solidFill>
              </a:rPr>
              <a:t>
Unit 4
Turing Machines and Models of Computations</a:t>
            </a:r>
            <a:endParaRPr lang="en-IN" sz="2800" b="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pic>
        <p:nvPicPr>
          <p:cNvPr id="2097161"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048847"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2" name="组合 190"/>
          <p:cNvGrpSpPr/>
          <p:nvPr/>
        </p:nvGrpSpPr>
        <p:grpSpPr>
          <a:xfrm>
            <a:off x="15243467" y="8993183"/>
            <a:ext cx="2863664" cy="986211"/>
            <a:chOff x="579608" y="160665"/>
            <a:chExt cx="2863664" cy="986211"/>
          </a:xfrm>
        </p:grpSpPr>
        <p:sp>
          <p:nvSpPr>
            <p:cNvPr id="1048848" name="object 4"/>
            <p:cNvSpPr txBox="1">
              <a:spLocks noChangeArrowheads="1"/>
            </p:cNvSpPr>
            <p:nvPr/>
          </p:nvSpPr>
          <p:spPr bwMode="auto">
            <a:xfrm>
              <a:off x="1666917" y="408212"/>
              <a:ext cx="1776355" cy="738664"/>
            </a:xfrm>
            <a:prstGeom prst="rect">
              <a:avLst/>
            </a:prstGeom>
            <a:noFill/>
            <a:ln>
              <a:noFill/>
            </a:ln>
          </p:spPr>
          <p:txBody>
            <a:bodyPr wrap="square"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4800" dirty="0">
                  <a:solidFill>
                    <a:srgbClr val="FFFFFF"/>
                  </a:solidFill>
                  <a:latin typeface="Trebuchet MS" panose="020B0603020202020204" pitchFamily="34" charset="0"/>
                </a:rPr>
                <a:t>Logo</a:t>
              </a:r>
              <a:endParaRPr lang="zh-CN" altLang="zh-CN" sz="4800" dirty="0">
                <a:latin typeface="Trebuchet MS" panose="020B0603020202020204" pitchFamily="34" charset="0"/>
              </a:endParaRPr>
            </a:p>
          </p:txBody>
        </p:sp>
        <p:grpSp>
          <p:nvGrpSpPr>
            <p:cNvPr id="113" name="组合 192"/>
            <p:cNvGrpSpPr/>
            <p:nvPr/>
          </p:nvGrpSpPr>
          <p:grpSpPr>
            <a:xfrm>
              <a:off x="579608" y="160665"/>
              <a:ext cx="974384" cy="823566"/>
              <a:chOff x="397216" y="59618"/>
              <a:chExt cx="608013" cy="517020"/>
            </a:xfrm>
          </p:grpSpPr>
          <p:sp>
            <p:nvSpPr>
              <p:cNvPr id="1048849" name="object 5"/>
              <p:cNvSpPr/>
              <p:nvPr/>
            </p:nvSpPr>
            <p:spPr bwMode="auto">
              <a:xfrm>
                <a:off x="511692" y="59618"/>
                <a:ext cx="137616" cy="175403"/>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p:spPr>
            <p:txBody>
              <a:bodyPr lIns="0" tIns="0" rIns="0" bIns="0">
                <a:spAutoFit/>
              </a:bodyPr>
              <a:p>
                <a:endParaRPr lang="zh-CN" altLang="en-US"/>
              </a:p>
            </p:txBody>
          </p:sp>
          <p:sp>
            <p:nvSpPr>
              <p:cNvPr id="1048850" name="object 6"/>
              <p:cNvSpPr/>
              <p:nvPr/>
            </p:nvSpPr>
            <p:spPr bwMode="auto">
              <a:xfrm>
                <a:off x="549671" y="401235"/>
                <a:ext cx="364277" cy="175403"/>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p:spPr>
            <p:txBody>
              <a:bodyPr lIns="0" tIns="0" rIns="0" bIns="0">
                <a:spAutoFit/>
              </a:bodyPr>
              <a:p>
                <a:endParaRPr lang="zh-CN" altLang="en-US"/>
              </a:p>
            </p:txBody>
          </p:sp>
          <p:sp>
            <p:nvSpPr>
              <p:cNvPr id="1048851" name="object 7"/>
              <p:cNvSpPr/>
              <p:nvPr/>
            </p:nvSpPr>
            <p:spPr bwMode="auto">
              <a:xfrm>
                <a:off x="620136" y="156455"/>
                <a:ext cx="385093" cy="175403"/>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p:spPr>
            <p:txBody>
              <a:bodyPr lIns="0" tIns="0" rIns="0" bIns="0">
                <a:spAutoFit/>
              </a:bodyPr>
              <a:p>
                <a:endParaRPr lang="zh-CN" altLang="en-US"/>
              </a:p>
            </p:txBody>
          </p:sp>
          <p:sp>
            <p:nvSpPr>
              <p:cNvPr id="1048852" name="object 8"/>
              <p:cNvSpPr/>
              <p:nvPr/>
            </p:nvSpPr>
            <p:spPr bwMode="auto">
              <a:xfrm>
                <a:off x="404346" y="198371"/>
                <a:ext cx="145325" cy="175403"/>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p:spPr>
            <p:txBody>
              <a:bodyPr lIns="0" tIns="0" rIns="0" bIns="0">
                <a:spAutoFit/>
              </a:bodyPr>
              <a:p>
                <a:endParaRPr lang="zh-CN" altLang="en-US"/>
              </a:p>
            </p:txBody>
          </p:sp>
          <p:sp>
            <p:nvSpPr>
              <p:cNvPr id="1048853" name="object 9"/>
              <p:cNvSpPr/>
              <p:nvPr/>
            </p:nvSpPr>
            <p:spPr bwMode="auto">
              <a:xfrm>
                <a:off x="397216" y="361773"/>
                <a:ext cx="304912" cy="175403"/>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p:spPr>
            <p:txBody>
              <a:bodyPr lIns="0" tIns="0" rIns="0" bIns="0">
                <a:spAutoFit/>
              </a:bodyPr>
              <a:p>
                <a:endParaRPr lang="zh-CN" altLang="en-US"/>
              </a:p>
            </p:txBody>
          </p:sp>
        </p:grpSp>
      </p:grpSp>
      <p:sp>
        <p:nvSpPr>
          <p:cNvPr id="104885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55" name="TextBox 46"/>
          <p:cNvSpPr txBox="1"/>
          <p:nvPr/>
        </p:nvSpPr>
        <p:spPr>
          <a:xfrm>
            <a:off x="2713140" y="1462338"/>
            <a:ext cx="3119149" cy="15560039"/>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50000" b="1" dirty="0" smtClean="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48856"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57" name="文本框 14"/>
          <p:cNvSpPr txBox="1"/>
          <p:nvPr/>
        </p:nvSpPr>
        <p:spPr>
          <a:xfrm>
            <a:off x="6546951" y="3003693"/>
            <a:ext cx="11158904" cy="2377440"/>
          </a:xfrm>
          <a:prstGeom prst="rect">
            <a:avLst/>
          </a:prstGeom>
          <a:noFill/>
        </p:spPr>
        <p:txBody>
          <a:bodyPr wrap="square" rtlCol="0">
            <a:spAutoFit/>
          </a:bodyPr>
          <a:p>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Recursive and recursively enumerable languages</a:t>
            </a:r>
            <a:endParaRPr lang="en-US" altLang="zh-HK" sz="6600" dirty="0">
              <a:solidFill>
                <a:srgbClr val="D1D2D4"/>
              </a:solidFill>
            </a:endParaRPr>
          </a:p>
          <a:p>
            <a:endParaRPr lang="en-US" altLang="zh-HK" sz="2800" dirty="0">
              <a:solidFill>
                <a:srgbClr val="D1D2D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4" name=""/>
        <p:cNvGrpSpPr/>
        <p:nvPr/>
      </p:nvGrpSpPr>
      <p:grpSpPr>
        <a:xfrm>
          <a:off x="0" y="0"/>
          <a:ext cx="0" cy="0"/>
          <a:chOff x="0" y="0"/>
          <a:chExt cx="0" cy="0"/>
        </a:xfrm>
      </p:grpSpPr>
      <p:sp>
        <p:nvSpPr>
          <p:cNvPr id="1050608"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609"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610" name="文本框 72"/>
          <p:cNvSpPr txBox="1"/>
          <p:nvPr/>
        </p:nvSpPr>
        <p:spPr>
          <a:xfrm>
            <a:off x="16922977" y="604257"/>
            <a:ext cx="947405" cy="830997"/>
          </a:xfrm>
          <a:prstGeom prst="rect">
            <a:avLst/>
          </a:prstGeom>
          <a:noFill/>
        </p:spPr>
        <p:txBody>
          <a:bodyPr wrap="square" rtlCol="0">
            <a:spAutoFit/>
          </a:bodyPr>
          <a:p>
            <a:r>
              <a:rPr lang="en-US" altLang="zh-HK" sz="4800" dirty="0" smtClean="0">
                <a:solidFill>
                  <a:schemeClr val="bg1"/>
                </a:solidFill>
                <a:latin typeface="Microsoft YaHei" panose="020B0503020204020204" pitchFamily="34" charset="-122"/>
                <a:ea typeface="Microsoft YaHei" panose="020B0503020204020204" pitchFamily="34" charset="-122"/>
              </a:rPr>
              <a:t>01</a:t>
            </a:r>
            <a:endParaRPr lang="zh-HK" altLang="en-US" sz="4800" dirty="0">
              <a:solidFill>
                <a:schemeClr val="bg1"/>
              </a:solidFill>
              <a:latin typeface="Microsoft YaHei" panose="020B0503020204020204" pitchFamily="34" charset="-122"/>
              <a:ea typeface="Microsoft YaHei" panose="020B0503020204020204" pitchFamily="34" charset="-122"/>
            </a:endParaRPr>
          </a:p>
        </p:txBody>
      </p:sp>
      <p:sp>
        <p:nvSpPr>
          <p:cNvPr id="1050611" name="object 3"/>
          <p:cNvSpPr txBox="1">
            <a:spLocks noChangeArrowheads="1"/>
          </p:cNvSpPr>
          <p:nvPr/>
        </p:nvSpPr>
        <p:spPr bwMode="auto">
          <a:xfrm>
            <a:off x="1795751" y="3282950"/>
            <a:ext cx="14696499" cy="3911600"/>
          </a:xfrm>
          <a:prstGeom prst="rect">
            <a:avLst/>
          </a:prstGeom>
          <a:noFill/>
          <a:ln>
            <a:noFill/>
          </a:ln>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pPr>
            <a:r>
              <a:rPr lang="en-US" altLang="en-US" sz="3600" dirty="0" smtClean="0">
                <a:solidFill>
                  <a:srgbClr val="FFFFFF"/>
                </a:solidFill>
                <a:latin typeface="Microsoft YaHei" panose="020B0503020204020204" pitchFamily="34" charset="-122"/>
                <a:ea typeface="Microsoft YaHei" panose="020B0503020204020204" pitchFamily="34" charset="-122"/>
              </a:rPr>
              <a:t>Halt refers to the situation where a Turing Machine stops its computation, either by reaching a final state or having no valid transitions left.</a:t>
            </a:r>
            <a:endParaRPr lang="en-US" altLang="zh-CN" sz="40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r>
              <a:rPr lang="en-US" altLang="en-US" sz="3600" dirty="0" smtClean="0">
                <a:solidFill>
                  <a:srgbClr val="FFFFFF"/>
                </a:solidFill>
                <a:latin typeface="Microsoft YaHei" panose="020B0503020204020204" pitchFamily="34" charset="-122"/>
                <a:ea typeface="Microsoft YaHei" panose="020B0503020204020204" pitchFamily="34" charset="-122"/>
              </a:rPr>
              <a:t> </a:t>
            </a:r>
            <a:r>
              <a:rPr lang="en-US" altLang="en-US" sz="3600" dirty="0" smtClean="0">
                <a:solidFill>
                  <a:srgbClr val="FFFFFF"/>
                </a:solidFill>
                <a:latin typeface="Microsoft YaHei" panose="020B0503020204020204" pitchFamily="34" charset="-122"/>
                <a:ea typeface="Microsoft YaHei" panose="020B0503020204020204" pitchFamily="34" charset="-122"/>
              </a:rPr>
              <a:t>When the machine halts in a final state, the input is accepted; if it halts in a non-final state, the input is rejected.</a:t>
            </a:r>
            <a:endParaRPr lang="en-US" altLang="zh-CN" sz="40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r>
              <a:rPr lang="en-US" altLang="en-US" sz="3600" dirty="0" smtClean="0">
                <a:solidFill>
                  <a:srgbClr val="FFFFFF"/>
                </a:solidFill>
                <a:latin typeface="Microsoft YaHei" panose="020B0503020204020204" pitchFamily="34" charset="-122"/>
                <a:ea typeface="Microsoft YaHei" panose="020B0503020204020204" pitchFamily="34" charset="-122"/>
              </a:rPr>
              <a:t> </a:t>
            </a:r>
            <a:r>
              <a:rPr lang="en-US" altLang="en-US" sz="3600" dirty="0" smtClean="0">
                <a:solidFill>
                  <a:srgbClr val="FFFFFF"/>
                </a:solidFill>
                <a:latin typeface="Microsoft YaHei" panose="020B0503020204020204" pitchFamily="34" charset="-122"/>
                <a:ea typeface="Microsoft YaHei" panose="020B0503020204020204" pitchFamily="34" charset="-122"/>
              </a:rPr>
              <a:t>The Halting Problem states that it is undecidable to determine whether a Turing Machine will halt on a given input.</a:t>
            </a:r>
            <a:endParaRPr lang="en-US" altLang="zh-CN" sz="4000" dirty="0">
              <a:solidFill>
                <a:srgbClr val="FFFFFF"/>
              </a:solidFill>
              <a:latin typeface="Microsoft YaHei" panose="020B0503020204020204" pitchFamily="34" charset="-122"/>
              <a:ea typeface="Microsoft YaHei" panose="020B0503020204020204" pitchFamily="34" charset="-122"/>
            </a:endParaRPr>
          </a:p>
        </p:txBody>
      </p:sp>
      <p:sp>
        <p:nvSpPr>
          <p:cNvPr id="1050612" name="文本框 128"/>
          <p:cNvSpPr txBox="1"/>
          <p:nvPr/>
        </p:nvSpPr>
        <p:spPr>
          <a:xfrm>
            <a:off x="2900373" y="327347"/>
            <a:ext cx="12487255" cy="1869440"/>
          </a:xfrm>
          <a:prstGeom prst="rect">
            <a:avLst/>
          </a:prstGeom>
          <a:noFill/>
        </p:spPr>
        <p:txBody>
          <a:bodyPr wrap="square" rtlCol="0">
            <a:spAutoFit/>
          </a:bodyPr>
          <a:p>
            <a:pPr algn="ctr"/>
            <a:r>
              <a:rPr lang="en-US" altLang="zh-CN" sz="11500" b="1" dirty="0">
                <a:solidFill>
                  <a:schemeClr val="bg1"/>
                </a:solidFill>
                <a:latin typeface="Microsoft YaHei" panose="020B0503020204020204" pitchFamily="34" charset="-122"/>
                <a:ea typeface="Microsoft YaHei" panose="020B0503020204020204" pitchFamily="34" charset="-122"/>
              </a:rPr>
              <a:t>H</a:t>
            </a:r>
            <a:r>
              <a:rPr lang="en-US" altLang="zh-CN" sz="11500" b="1" dirty="0">
                <a:solidFill>
                  <a:schemeClr val="bg1"/>
                </a:solidFill>
                <a:latin typeface="Microsoft YaHei" panose="020B0503020204020204" pitchFamily="34" charset="-122"/>
                <a:ea typeface="Microsoft YaHei" panose="020B0503020204020204" pitchFamily="34" charset="-122"/>
              </a:rPr>
              <a:t>a</a:t>
            </a:r>
            <a:r>
              <a:rPr lang="en-US" altLang="zh-CN" sz="11500" b="1" dirty="0">
                <a:solidFill>
                  <a:schemeClr val="bg1"/>
                </a:solidFill>
                <a:latin typeface="Microsoft YaHei" panose="020B0503020204020204" pitchFamily="34" charset="-122"/>
                <a:ea typeface="Microsoft YaHei" panose="020B0503020204020204" pitchFamily="34" charset="-122"/>
              </a:rPr>
              <a:t>l</a:t>
            </a:r>
            <a:r>
              <a:rPr lang="en-US" altLang="zh-CN" sz="11500" b="1" dirty="0">
                <a:solidFill>
                  <a:schemeClr val="bg1"/>
                </a:solidFill>
                <a:latin typeface="Microsoft YaHei" panose="020B0503020204020204" pitchFamily="34" charset="-122"/>
                <a:ea typeface="Microsoft YaHei" panose="020B0503020204020204" pitchFamily="34" charset="-122"/>
              </a:rPr>
              <a:t>t</a:t>
            </a:r>
            <a:endParaRPr lang="zh-CN" altLang="en-US" sz="4400" b="1" dirty="0">
              <a:solidFill>
                <a:schemeClr val="bg1"/>
              </a:solidFill>
              <a:latin typeface="Microsoft YaHei" panose="020B0503020204020204" pitchFamily="34" charset="-122"/>
              <a:ea typeface="Microsoft YaHei" panose="020B0503020204020204" pitchFamily="34" charset="-122"/>
            </a:endParaRPr>
          </a:p>
        </p:txBody>
      </p:sp>
      <p:sp>
        <p:nvSpPr>
          <p:cNvPr id="1050613" name="直角三角形 161"/>
          <p:cNvSpPr/>
          <p:nvPr/>
        </p:nvSpPr>
        <p:spPr>
          <a:xfrm flipH="1">
            <a:off x="16751421" y="1529725"/>
            <a:ext cx="1548984" cy="1334125"/>
          </a:xfrm>
          <a:prstGeom prst="r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0" name=""/>
        <p:cNvGrpSpPr/>
        <p:nvPr/>
      </p:nvGrpSpPr>
      <p:grpSpPr>
        <a:xfrm>
          <a:off x="0" y="0"/>
          <a:ext cx="0" cy="0"/>
          <a:chOff x="0" y="0"/>
          <a:chExt cx="0" cy="0"/>
        </a:xfrm>
      </p:grpSpPr>
      <p:sp>
        <p:nvSpPr>
          <p:cNvPr id="1050620"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621"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622" name="文本框 72"/>
          <p:cNvSpPr txBox="1"/>
          <p:nvPr/>
        </p:nvSpPr>
        <p:spPr>
          <a:xfrm>
            <a:off x="16922977" y="604257"/>
            <a:ext cx="947405" cy="830997"/>
          </a:xfrm>
          <a:prstGeom prst="rect">
            <a:avLst/>
          </a:prstGeom>
          <a:noFill/>
        </p:spPr>
        <p:txBody>
          <a:bodyPr wrap="square" rtlCol="0">
            <a:spAutoFit/>
          </a:bodyPr>
          <a:p>
            <a:r>
              <a:rPr lang="en-US" altLang="zh-HK" sz="4800" dirty="0" smtClean="0">
                <a:solidFill>
                  <a:schemeClr val="bg1"/>
                </a:solidFill>
                <a:latin typeface="Microsoft YaHei" panose="020B0503020204020204" pitchFamily="34" charset="-122"/>
                <a:ea typeface="Microsoft YaHei" panose="020B0503020204020204" pitchFamily="34" charset="-122"/>
              </a:rPr>
              <a:t>01</a:t>
            </a:r>
            <a:endParaRPr lang="zh-HK" altLang="en-US" sz="4800" dirty="0">
              <a:solidFill>
                <a:schemeClr val="bg1"/>
              </a:solidFill>
              <a:latin typeface="Microsoft YaHei" panose="020B0503020204020204" pitchFamily="34" charset="-122"/>
              <a:ea typeface="Microsoft YaHei" panose="020B0503020204020204" pitchFamily="34" charset="-122"/>
            </a:endParaRPr>
          </a:p>
        </p:txBody>
      </p:sp>
      <p:sp>
        <p:nvSpPr>
          <p:cNvPr id="1050623" name="object 3"/>
          <p:cNvSpPr txBox="1">
            <a:spLocks noChangeArrowheads="1"/>
          </p:cNvSpPr>
          <p:nvPr/>
        </p:nvSpPr>
        <p:spPr bwMode="auto">
          <a:xfrm>
            <a:off x="2054922" y="1295400"/>
            <a:ext cx="14696499" cy="6654800"/>
          </a:xfrm>
          <a:prstGeom prst="rect">
            <a:avLst/>
          </a:prstGeom>
          <a:noFill/>
          <a:ln>
            <a:noFill/>
          </a:ln>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0" indent="0" algn="ctr">
              <a:lnSpc>
                <a:spcPct val="100000"/>
              </a:lnSpc>
              <a:spcBef>
                <a:spcPct val="0"/>
              </a:spcBef>
              <a:buNone/>
            </a:pPr>
            <a:r>
              <a:rPr lang="en-US" altLang="en-US" sz="7200" dirty="0" smtClean="0">
                <a:solidFill>
                  <a:srgbClr val="FFFFFF"/>
                </a:solidFill>
                <a:latin typeface="Microsoft YaHei" panose="020B0503020204020204" pitchFamily="34" charset="-122"/>
                <a:ea typeface="Microsoft YaHei" panose="020B0503020204020204" pitchFamily="34" charset="-122"/>
              </a:rPr>
              <a:t> </a:t>
            </a:r>
            <a:r>
              <a:rPr lang="en-US" altLang="en-US" sz="7200" dirty="0" smtClean="0">
                <a:solidFill>
                  <a:srgbClr val="FFFFFF"/>
                </a:solidFill>
                <a:latin typeface="Microsoft YaHei" panose="020B0503020204020204" pitchFamily="34" charset="-122"/>
                <a:ea typeface="Microsoft YaHei" panose="020B0503020204020204" pitchFamily="34" charset="-122"/>
              </a:rPr>
              <a:t>Recursive Languages</a:t>
            </a:r>
            <a:r>
              <a:rPr lang="en-US" altLang="en-US" sz="3600" dirty="0" smtClean="0">
                <a:solidFill>
                  <a:srgbClr val="FFFFFF"/>
                </a:solidFill>
                <a:latin typeface="Microsoft YaHei" panose="020B0503020204020204" pitchFamily="34" charset="-122"/>
                <a:ea typeface="Microsoft YaHei" panose="020B0503020204020204" pitchFamily="34" charset="-122"/>
              </a:rPr>
              <a:t>:</a:t>
            </a:r>
            <a:endParaRPr lang="en-US" altLang="zh-CN" sz="3200" dirty="0">
              <a:solidFill>
                <a:srgbClr val="FFFFFF"/>
              </a:solidFill>
              <a:latin typeface="Microsoft YaHei" panose="020B0503020204020204" pitchFamily="34" charset="-122"/>
              <a:ea typeface="Microsoft YaHei" panose="020B0503020204020204" pitchFamily="34" charset="-122"/>
            </a:endParaRPr>
          </a:p>
          <a:p>
            <a:pPr marL="0" indent="0" algn="ctr">
              <a:lnSpc>
                <a:spcPct val="100000"/>
              </a:lnSpc>
              <a:spcBef>
                <a:spcPct val="0"/>
              </a:spcBef>
              <a:buNone/>
            </a:pPr>
            <a:endParaRPr lang="en-US" altLang="zh-CN" sz="32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r>
              <a:rPr lang="en-US" altLang="en-US" sz="4000" dirty="0" smtClean="0">
                <a:solidFill>
                  <a:srgbClr val="FFFFFF"/>
                </a:solidFill>
                <a:latin typeface="Microsoft YaHei" panose="020B0503020204020204" pitchFamily="34" charset="-122"/>
                <a:ea typeface="Microsoft YaHei" panose="020B0503020204020204" pitchFamily="34" charset="-122"/>
              </a:rPr>
              <a:t>Decidable: A language is recursive (or decidable) if there exists a Turing Machine that will always halt and correctly decide whether a string belongs to the language or not.</a:t>
            </a:r>
            <a:endParaRPr lang="en-US" altLang="zh-CN" sz="44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endParaRPr lang="en-US" altLang="zh-CN" sz="44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r>
              <a:rPr lang="en-US" altLang="en-US" sz="4000" dirty="0" smtClean="0">
                <a:solidFill>
                  <a:srgbClr val="FFFFFF"/>
                </a:solidFill>
                <a:latin typeface="Microsoft YaHei" panose="020B0503020204020204" pitchFamily="34" charset="-122"/>
                <a:ea typeface="Microsoft YaHei" panose="020B0503020204020204" pitchFamily="34" charset="-122"/>
              </a:rPr>
              <a:t> </a:t>
            </a:r>
            <a:r>
              <a:rPr lang="en-US" altLang="en-US" sz="4000" dirty="0" smtClean="0">
                <a:solidFill>
                  <a:srgbClr val="FFFFFF"/>
                </a:solidFill>
                <a:latin typeface="Microsoft YaHei" panose="020B0503020204020204" pitchFamily="34" charset="-122"/>
                <a:ea typeface="Microsoft YaHei" panose="020B0503020204020204" pitchFamily="34" charset="-122"/>
              </a:rPr>
              <a:t>Always Halts: For any input string, a recursive language’s corresponding Turing Machine will always halt, either accepting or rejecting the string.</a:t>
            </a:r>
            <a:endParaRPr lang="en-US" altLang="zh-CN" sz="32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endParaRPr lang="en-US" altLang="zh-CN" sz="4000" dirty="0">
              <a:solidFill>
                <a:srgbClr val="FFFFFF"/>
              </a:solidFill>
              <a:latin typeface="Microsoft YaHei" panose="020B0503020204020204" pitchFamily="34" charset="-122"/>
              <a:ea typeface="Microsoft YaHei" panose="020B0503020204020204" pitchFamily="34" charset="-122"/>
            </a:endParaRPr>
          </a:p>
        </p:txBody>
      </p:sp>
      <p:sp>
        <p:nvSpPr>
          <p:cNvPr id="1050625" name="直角三角形 161"/>
          <p:cNvSpPr/>
          <p:nvPr/>
        </p:nvSpPr>
        <p:spPr>
          <a:xfrm flipH="1">
            <a:off x="16751421" y="1529725"/>
            <a:ext cx="1548984" cy="1334125"/>
          </a:xfrm>
          <a:prstGeom prst="r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16" name=""/>
        <p:cNvGrpSpPr/>
        <p:nvPr/>
      </p:nvGrpSpPr>
      <p:grpSpPr>
        <a:xfrm>
          <a:off x="0" y="0"/>
          <a:ext cx="0" cy="0"/>
          <a:chOff x="0" y="0"/>
          <a:chExt cx="0" cy="0"/>
        </a:xfrm>
      </p:grpSpPr>
      <p:sp>
        <p:nvSpPr>
          <p:cNvPr id="1050632"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633"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634" name="文本框 72"/>
          <p:cNvSpPr txBox="1"/>
          <p:nvPr/>
        </p:nvSpPr>
        <p:spPr>
          <a:xfrm>
            <a:off x="16922977" y="604257"/>
            <a:ext cx="947405" cy="830997"/>
          </a:xfrm>
          <a:prstGeom prst="rect">
            <a:avLst/>
          </a:prstGeom>
          <a:noFill/>
        </p:spPr>
        <p:txBody>
          <a:bodyPr wrap="square" rtlCol="0">
            <a:spAutoFit/>
          </a:bodyPr>
          <a:p>
            <a:r>
              <a:rPr lang="en-US" altLang="zh-HK" sz="4800" dirty="0" smtClean="0">
                <a:solidFill>
                  <a:schemeClr val="bg1"/>
                </a:solidFill>
                <a:latin typeface="Microsoft YaHei" panose="020B0503020204020204" pitchFamily="34" charset="-122"/>
                <a:ea typeface="Microsoft YaHei" panose="020B0503020204020204" pitchFamily="34" charset="-122"/>
              </a:rPr>
              <a:t>01</a:t>
            </a:r>
            <a:endParaRPr lang="zh-HK" altLang="en-US" sz="4800" dirty="0">
              <a:solidFill>
                <a:schemeClr val="bg1"/>
              </a:solidFill>
              <a:latin typeface="Microsoft YaHei" panose="020B0503020204020204" pitchFamily="34" charset="-122"/>
              <a:ea typeface="Microsoft YaHei" panose="020B0503020204020204" pitchFamily="34" charset="-122"/>
            </a:endParaRPr>
          </a:p>
        </p:txBody>
      </p:sp>
      <p:sp>
        <p:nvSpPr>
          <p:cNvPr id="1050635" name="object 3"/>
          <p:cNvSpPr txBox="1">
            <a:spLocks noChangeArrowheads="1"/>
          </p:cNvSpPr>
          <p:nvPr/>
        </p:nvSpPr>
        <p:spPr bwMode="auto">
          <a:xfrm>
            <a:off x="2054922" y="1295400"/>
            <a:ext cx="14696499" cy="7137400"/>
          </a:xfrm>
          <a:prstGeom prst="rect">
            <a:avLst/>
          </a:prstGeom>
          <a:noFill/>
          <a:ln>
            <a:noFill/>
          </a:ln>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0" indent="0" algn="ctr">
              <a:lnSpc>
                <a:spcPct val="100000"/>
              </a:lnSpc>
              <a:spcBef>
                <a:spcPct val="0"/>
              </a:spcBef>
              <a:buNone/>
            </a:pPr>
            <a:r>
              <a:rPr lang="en-US" altLang="en-US" sz="6600" dirty="0" smtClean="0">
                <a:solidFill>
                  <a:srgbClr val="FFFFFF"/>
                </a:solidFill>
                <a:latin typeface="Microsoft YaHei" panose="020B0503020204020204" pitchFamily="34" charset="-122"/>
                <a:ea typeface="Microsoft YaHei" panose="020B0503020204020204" pitchFamily="34" charset="-122"/>
              </a:rPr>
              <a:t> </a:t>
            </a:r>
            <a:r>
              <a:rPr lang="en-US" altLang="en-US" sz="6600" dirty="0" smtClean="0">
                <a:solidFill>
                  <a:srgbClr val="FFFFFF"/>
                </a:solidFill>
                <a:latin typeface="Microsoft YaHei" panose="020B0503020204020204" pitchFamily="34" charset="-122"/>
                <a:ea typeface="Microsoft YaHei" panose="020B0503020204020204" pitchFamily="34" charset="-122"/>
              </a:rPr>
              <a:t>Recursively Enumerable Language</a:t>
            </a:r>
            <a:r>
              <a:rPr lang="en-US" altLang="en-US" sz="6600" dirty="0" smtClean="0">
                <a:solidFill>
                  <a:srgbClr val="FFFFFF"/>
                </a:solidFill>
                <a:latin typeface="Microsoft YaHei" panose="020B0503020204020204" pitchFamily="34" charset="-122"/>
                <a:ea typeface="Microsoft YaHei" panose="020B0503020204020204" pitchFamily="34" charset="-122"/>
              </a:rPr>
              <a:t>s:</a:t>
            </a:r>
            <a:endParaRPr lang="en-US" altLang="zh-CN" sz="4800" dirty="0">
              <a:solidFill>
                <a:srgbClr val="FFFFFF"/>
              </a:solidFill>
              <a:latin typeface="Microsoft YaHei" panose="020B0503020204020204" pitchFamily="34" charset="-122"/>
              <a:ea typeface="Microsoft YaHei" panose="020B0503020204020204" pitchFamily="34" charset="-122"/>
            </a:endParaRPr>
          </a:p>
          <a:p>
            <a:pPr algn="ctr">
              <a:lnSpc>
                <a:spcPct val="100000"/>
              </a:lnSpc>
              <a:spcBef>
                <a:spcPct val="0"/>
              </a:spcBef>
            </a:pPr>
            <a:endParaRPr lang="en-US" altLang="zh-CN" sz="44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r>
              <a:rPr lang="en-US" altLang="en-US" sz="4400" dirty="0" smtClean="0">
                <a:solidFill>
                  <a:srgbClr val="FFFFFF"/>
                </a:solidFill>
                <a:latin typeface="Microsoft YaHei" panose="020B0503020204020204" pitchFamily="34" charset="-122"/>
                <a:ea typeface="Microsoft YaHei" panose="020B0503020204020204" pitchFamily="34" charset="-122"/>
              </a:rPr>
              <a:t> </a:t>
            </a:r>
            <a:r>
              <a:rPr lang="en-US" altLang="en-US" sz="4400" dirty="0" smtClean="0">
                <a:solidFill>
                  <a:srgbClr val="FFFFFF"/>
                </a:solidFill>
                <a:latin typeface="Microsoft YaHei" panose="020B0503020204020204" pitchFamily="34" charset="-122"/>
                <a:ea typeface="Microsoft YaHei" panose="020B0503020204020204" pitchFamily="34" charset="-122"/>
              </a:rPr>
              <a:t>Partially Decidable: A language is recursively enumerable (RE) if there exists a Turing Machine that will accept strings in the language, but it may not halt for strings not in the language.</a:t>
            </a:r>
            <a:endParaRPr lang="en-US" altLang="zh-CN" sz="40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endParaRPr lang="en-US" altLang="zh-CN" sz="40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r>
              <a:rPr lang="en-US" altLang="en-US" sz="4400" dirty="0" smtClean="0">
                <a:solidFill>
                  <a:srgbClr val="FFFFFF"/>
                </a:solidFill>
                <a:latin typeface="Microsoft YaHei" panose="020B0503020204020204" pitchFamily="34" charset="-122"/>
                <a:ea typeface="Microsoft YaHei" panose="020B0503020204020204" pitchFamily="34" charset="-122"/>
              </a:rPr>
              <a:t> </a:t>
            </a:r>
            <a:r>
              <a:rPr lang="en-US" altLang="en-US" sz="4400" dirty="0" smtClean="0">
                <a:solidFill>
                  <a:srgbClr val="FFFFFF"/>
                </a:solidFill>
                <a:latin typeface="Microsoft YaHei" panose="020B0503020204020204" pitchFamily="34" charset="-122"/>
                <a:ea typeface="Microsoft YaHei" panose="020B0503020204020204" pitchFamily="34" charset="-122"/>
              </a:rPr>
              <a:t>May Not Halt: For strings not in the language, the corresponding Turing Machine might run indefinitely, meaning it doesn't provide a definite "reject" result.</a:t>
            </a:r>
            <a:endParaRPr lang="en-US" altLang="zh-CN" sz="4000" dirty="0">
              <a:solidFill>
                <a:srgbClr val="FFFFFF"/>
              </a:solidFill>
              <a:latin typeface="Microsoft YaHei" panose="020B0503020204020204" pitchFamily="34" charset="-122"/>
              <a:ea typeface="Microsoft YaHei" panose="020B0503020204020204" pitchFamily="34" charset="-122"/>
            </a:endParaRPr>
          </a:p>
        </p:txBody>
      </p:sp>
      <p:sp>
        <p:nvSpPr>
          <p:cNvPr id="1050636" name="直角三角形 161"/>
          <p:cNvSpPr/>
          <p:nvPr/>
        </p:nvSpPr>
        <p:spPr>
          <a:xfrm flipH="1">
            <a:off x="16751421" y="1529725"/>
            <a:ext cx="1548984" cy="1334125"/>
          </a:xfrm>
          <a:prstGeom prst="r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pic>
        <p:nvPicPr>
          <p:cNvPr id="2097166"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048980"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87"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88" name="TextBox 46"/>
          <p:cNvSpPr txBox="1"/>
          <p:nvPr/>
        </p:nvSpPr>
        <p:spPr>
          <a:xfrm>
            <a:off x="2713140" y="1427457"/>
            <a:ext cx="3119149" cy="15560039"/>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50000" b="1" dirty="0" smtClean="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48989"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90" name="文本框 14"/>
          <p:cNvSpPr txBox="1"/>
          <p:nvPr/>
        </p:nvSpPr>
        <p:spPr>
          <a:xfrm>
            <a:off x="6723798" y="3128482"/>
            <a:ext cx="11575594" cy="1209041"/>
          </a:xfrm>
          <a:prstGeom prst="rect">
            <a:avLst/>
          </a:prstGeom>
          <a:noFill/>
        </p:spPr>
        <p:txBody>
          <a:bodyPr wrap="square" rtlCol="0">
            <a:spAutoFit/>
          </a:bodyPr>
          <a:p>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U</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e</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r</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l</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T</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u</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r</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g</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h</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en-US" altLang="en-US" sz="7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en-US" altLang="zh-HK" sz="2800" dirty="0">
              <a:solidFill>
                <a:srgbClr val="D1D2D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46" name=""/>
        <p:cNvGrpSpPr/>
        <p:nvPr/>
      </p:nvGrpSpPr>
      <p:grpSpPr>
        <a:xfrm>
          <a:off x="0" y="0"/>
          <a:ext cx="0" cy="0"/>
          <a:chOff x="0" y="0"/>
          <a:chExt cx="0" cy="0"/>
        </a:xfrm>
      </p:grpSpPr>
      <p:sp>
        <p:nvSpPr>
          <p:cNvPr id="1050687"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688"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689" name="文本框 72"/>
          <p:cNvSpPr txBox="1"/>
          <p:nvPr/>
        </p:nvSpPr>
        <p:spPr>
          <a:xfrm>
            <a:off x="16922977" y="604257"/>
            <a:ext cx="947405" cy="830997"/>
          </a:xfrm>
          <a:prstGeom prst="rect">
            <a:avLst/>
          </a:prstGeom>
          <a:noFill/>
        </p:spPr>
        <p:txBody>
          <a:bodyPr wrap="square" rtlCol="0">
            <a:spAutoFit/>
          </a:bodyPr>
          <a:p>
            <a:r>
              <a:rPr lang="en-US" altLang="zh-HK" sz="4800" dirty="0" smtClean="0">
                <a:solidFill>
                  <a:schemeClr val="bg1"/>
                </a:solidFill>
                <a:latin typeface="Microsoft YaHei" panose="020B0503020204020204" pitchFamily="34" charset="-122"/>
                <a:ea typeface="Microsoft YaHei" panose="020B0503020204020204" pitchFamily="34" charset="-122"/>
              </a:rPr>
              <a:t>01</a:t>
            </a:r>
            <a:endParaRPr lang="zh-HK" altLang="en-US" sz="4800" dirty="0">
              <a:solidFill>
                <a:schemeClr val="bg1"/>
              </a:solidFill>
              <a:latin typeface="Microsoft YaHei" panose="020B0503020204020204" pitchFamily="34" charset="-122"/>
              <a:ea typeface="Microsoft YaHei" panose="020B0503020204020204" pitchFamily="34" charset="-122"/>
            </a:endParaRPr>
          </a:p>
        </p:txBody>
      </p:sp>
      <p:sp>
        <p:nvSpPr>
          <p:cNvPr id="1050690" name="object 3"/>
          <p:cNvSpPr txBox="1">
            <a:spLocks noChangeArrowheads="1"/>
          </p:cNvSpPr>
          <p:nvPr/>
        </p:nvSpPr>
        <p:spPr bwMode="auto">
          <a:xfrm>
            <a:off x="2054922" y="1295400"/>
            <a:ext cx="14696499" cy="7670800"/>
          </a:xfrm>
          <a:prstGeom prst="rect">
            <a:avLst/>
          </a:prstGeom>
          <a:noFill/>
          <a:ln>
            <a:noFill/>
          </a:ln>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0" indent="0" algn="ctr">
              <a:lnSpc>
                <a:spcPct val="100000"/>
              </a:lnSpc>
              <a:spcBef>
                <a:spcPct val="0"/>
              </a:spcBef>
              <a:buNone/>
            </a:pPr>
            <a:r>
              <a:rPr lang="en-US" altLang="en-US" sz="6600" dirty="0" smtClean="0">
                <a:solidFill>
                  <a:srgbClr val="FFFFFF"/>
                </a:solidFill>
                <a:latin typeface="Microsoft YaHei" panose="020B0503020204020204" pitchFamily="34" charset="-122"/>
                <a:ea typeface="Microsoft YaHei" panose="020B0503020204020204" pitchFamily="34" charset="-122"/>
              </a:rPr>
              <a:t> </a:t>
            </a:r>
            <a:r>
              <a:rPr lang="en-US" altLang="en-US" sz="6600" dirty="0" smtClean="0">
                <a:solidFill>
                  <a:srgbClr val="FFFFFF"/>
                </a:solidFill>
                <a:latin typeface="Microsoft YaHei" panose="020B0503020204020204" pitchFamily="34" charset="-122"/>
                <a:ea typeface="Microsoft YaHei" panose="020B0503020204020204" pitchFamily="34" charset="-122"/>
              </a:rPr>
              <a:t>U</a:t>
            </a:r>
            <a:r>
              <a:rPr lang="en-US" altLang="en-US" sz="6600" dirty="0" smtClean="0">
                <a:solidFill>
                  <a:srgbClr val="FFFFFF"/>
                </a:solidFill>
                <a:latin typeface="Microsoft YaHei" panose="020B0503020204020204" pitchFamily="34" charset="-122"/>
                <a:ea typeface="Microsoft YaHei" panose="020B0503020204020204" pitchFamily="34" charset="-122"/>
              </a:rPr>
              <a:t>n</a:t>
            </a:r>
            <a:r>
              <a:rPr lang="en-US" altLang="en-US" sz="6600" dirty="0" smtClean="0">
                <a:solidFill>
                  <a:srgbClr val="FFFFFF"/>
                </a:solidFill>
                <a:latin typeface="Microsoft YaHei" panose="020B0503020204020204" pitchFamily="34" charset="-122"/>
                <a:ea typeface="Microsoft YaHei" panose="020B0503020204020204" pitchFamily="34" charset="-122"/>
              </a:rPr>
              <a:t>i</a:t>
            </a:r>
            <a:r>
              <a:rPr lang="en-US" altLang="en-US" sz="6600" dirty="0" smtClean="0">
                <a:solidFill>
                  <a:srgbClr val="FFFFFF"/>
                </a:solidFill>
                <a:latin typeface="Microsoft YaHei" panose="020B0503020204020204" pitchFamily="34" charset="-122"/>
                <a:ea typeface="Microsoft YaHei" panose="020B0503020204020204" pitchFamily="34" charset="-122"/>
              </a:rPr>
              <a:t>v</a:t>
            </a:r>
            <a:r>
              <a:rPr lang="en-US" altLang="en-US" sz="6600" dirty="0" smtClean="0">
                <a:solidFill>
                  <a:srgbClr val="FFFFFF"/>
                </a:solidFill>
                <a:latin typeface="Microsoft YaHei" panose="020B0503020204020204" pitchFamily="34" charset="-122"/>
                <a:ea typeface="Microsoft YaHei" panose="020B0503020204020204" pitchFamily="34" charset="-122"/>
              </a:rPr>
              <a:t>ersal </a:t>
            </a:r>
            <a:r>
              <a:rPr lang="en-US" altLang="en-US" sz="6600" dirty="0" smtClean="0">
                <a:solidFill>
                  <a:srgbClr val="FFFFFF"/>
                </a:solidFill>
                <a:latin typeface="Microsoft YaHei" panose="020B0503020204020204" pitchFamily="34" charset="-122"/>
                <a:ea typeface="Microsoft YaHei" panose="020B0503020204020204" pitchFamily="34" charset="-122"/>
              </a:rPr>
              <a:t>Turing </a:t>
            </a:r>
            <a:r>
              <a:rPr lang="en-US" altLang="en-US" sz="6600" dirty="0" smtClean="0">
                <a:solidFill>
                  <a:srgbClr val="FFFFFF"/>
                </a:solidFill>
                <a:latin typeface="Microsoft YaHei" panose="020B0503020204020204" pitchFamily="34" charset="-122"/>
                <a:ea typeface="Microsoft YaHei" panose="020B0503020204020204" pitchFamily="34" charset="-122"/>
              </a:rPr>
              <a:t>Machine </a:t>
            </a:r>
            <a:endParaRPr lang="en-US" altLang="zh-CN" sz="4800" dirty="0">
              <a:solidFill>
                <a:srgbClr val="FFFFFF"/>
              </a:solidFill>
              <a:latin typeface="Microsoft YaHei" panose="020B0503020204020204" pitchFamily="34" charset="-122"/>
              <a:ea typeface="Microsoft YaHei" panose="020B0503020204020204" pitchFamily="34" charset="-122"/>
            </a:endParaRPr>
          </a:p>
          <a:p>
            <a:pPr algn="ctr">
              <a:lnSpc>
                <a:spcPct val="100000"/>
              </a:lnSpc>
              <a:spcBef>
                <a:spcPct val="0"/>
              </a:spcBef>
            </a:pPr>
            <a:endParaRPr lang="en-US" altLang="zh-CN" sz="44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r>
              <a:rPr lang="en-US" altLang="en-US" sz="3600" dirty="0" smtClean="0">
                <a:solidFill>
                  <a:srgbClr val="FFFFFF"/>
                </a:solidFill>
                <a:latin typeface="Microsoft YaHei" panose="020B0503020204020204" pitchFamily="34" charset="-122"/>
                <a:ea typeface="Microsoft YaHei" panose="020B0503020204020204" pitchFamily="34" charset="-122"/>
              </a:rPr>
              <a:t> </a:t>
            </a:r>
            <a:r>
              <a:rPr lang="en-US" altLang="en-US" sz="3600" dirty="0" smtClean="0">
                <a:solidFill>
                  <a:srgbClr val="FFFFFF"/>
                </a:solidFill>
                <a:latin typeface="Microsoft YaHei" panose="020B0503020204020204" pitchFamily="34" charset="-122"/>
                <a:ea typeface="Microsoft YaHei" panose="020B0503020204020204" pitchFamily="34" charset="-122"/>
              </a:rPr>
              <a:t>A Universal Turing Machine (UTM) is a theoretical machine capable of simulating any other Turing Machine</a:t>
            </a:r>
            <a:endParaRPr lang="en-US" altLang="zh-CN" sz="32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endParaRPr lang="en-US" altLang="zh-CN" sz="32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r>
              <a:rPr lang="en-US" altLang="en-US" sz="3600" dirty="0" smtClean="0">
                <a:solidFill>
                  <a:srgbClr val="FFFFFF"/>
                </a:solidFill>
                <a:latin typeface="Microsoft YaHei" panose="020B0503020204020204" pitchFamily="34" charset="-122"/>
                <a:ea typeface="Microsoft YaHei" panose="020B0503020204020204" pitchFamily="34" charset="-122"/>
              </a:rPr>
              <a:t>It takes as input both the description of the machine to be simulated and the input for that machine.</a:t>
            </a:r>
            <a:endParaRPr lang="en-US" altLang="zh-CN" sz="32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endParaRPr lang="en-US" altLang="zh-CN" sz="32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r>
              <a:rPr lang="en-US" altLang="en-US" sz="3600" dirty="0" smtClean="0">
                <a:solidFill>
                  <a:srgbClr val="FFFFFF"/>
                </a:solidFill>
                <a:latin typeface="Microsoft YaHei" panose="020B0503020204020204" pitchFamily="34" charset="-122"/>
                <a:ea typeface="Microsoft YaHei" panose="020B0503020204020204" pitchFamily="34" charset="-122"/>
              </a:rPr>
              <a:t>The UTM follows the transition rules of the described machine to perform computations on the input.</a:t>
            </a:r>
            <a:endParaRPr lang="en-US" altLang="zh-CN" sz="32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endParaRPr lang="en-US" altLang="zh-CN" sz="32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r>
              <a:rPr lang="en-US" altLang="en-US" sz="3600" dirty="0" smtClean="0">
                <a:solidFill>
                  <a:srgbClr val="FFFFFF"/>
                </a:solidFill>
                <a:latin typeface="Microsoft YaHei" panose="020B0503020204020204" pitchFamily="34" charset="-122"/>
                <a:ea typeface="Microsoft YaHei" panose="020B0503020204020204" pitchFamily="34" charset="-122"/>
              </a:rPr>
              <a:t>This concept laid the foundation for general-purpose computers, illustrating that one machine can perform any computable task.</a:t>
            </a:r>
            <a:endParaRPr lang="en-US" altLang="zh-CN" sz="4000" dirty="0">
              <a:solidFill>
                <a:srgbClr val="FFFFFF"/>
              </a:solidFill>
              <a:latin typeface="Microsoft YaHei" panose="020B0503020204020204" pitchFamily="34" charset="-122"/>
              <a:ea typeface="Microsoft YaHei" panose="020B0503020204020204" pitchFamily="34" charset="-122"/>
            </a:endParaRPr>
          </a:p>
        </p:txBody>
      </p:sp>
      <p:sp>
        <p:nvSpPr>
          <p:cNvPr id="1050691" name="直角三角形 161"/>
          <p:cNvSpPr/>
          <p:nvPr/>
        </p:nvSpPr>
        <p:spPr>
          <a:xfrm flipH="1">
            <a:off x="16751421" y="1529725"/>
            <a:ext cx="1548984" cy="1334125"/>
          </a:xfrm>
          <a:prstGeom prst="r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97186" name="Picture 2097185"/>
          <p:cNvPicPr/>
          <p:nvPr/>
        </p:nvPicPr>
        <p:blipFill>
          <a:blip r:embed="rId1"/>
          <a:stretch>
            <a:fillRect/>
          </a:stretch>
        </p:blipFill>
        <p:spPr>
          <a:xfrm>
            <a:off x="4875984" y="9251169"/>
            <a:ext cx="8536033" cy="104853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40" name=""/>
        <p:cNvGrpSpPr/>
        <p:nvPr/>
      </p:nvGrpSpPr>
      <p:grpSpPr>
        <a:xfrm>
          <a:off x="0" y="0"/>
          <a:ext cx="0" cy="0"/>
          <a:chOff x="0" y="0"/>
          <a:chExt cx="0" cy="0"/>
        </a:xfrm>
      </p:grpSpPr>
      <p:sp>
        <p:nvSpPr>
          <p:cNvPr id="1050676"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677"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678" name="文本框 72"/>
          <p:cNvSpPr txBox="1"/>
          <p:nvPr/>
        </p:nvSpPr>
        <p:spPr>
          <a:xfrm>
            <a:off x="16922977" y="604257"/>
            <a:ext cx="947405" cy="830997"/>
          </a:xfrm>
          <a:prstGeom prst="rect">
            <a:avLst/>
          </a:prstGeom>
          <a:noFill/>
        </p:spPr>
        <p:txBody>
          <a:bodyPr wrap="square" rtlCol="0">
            <a:spAutoFit/>
          </a:bodyPr>
          <a:p>
            <a:r>
              <a:rPr lang="en-US" altLang="zh-HK" sz="4800" dirty="0" smtClean="0">
                <a:solidFill>
                  <a:schemeClr val="bg1"/>
                </a:solidFill>
                <a:latin typeface="Microsoft YaHei" panose="020B0503020204020204" pitchFamily="34" charset="-122"/>
                <a:ea typeface="Microsoft YaHei" panose="020B0503020204020204" pitchFamily="34" charset="-122"/>
              </a:rPr>
              <a:t>01</a:t>
            </a:r>
            <a:endParaRPr lang="zh-HK" altLang="en-US" sz="4800" dirty="0">
              <a:solidFill>
                <a:schemeClr val="bg1"/>
              </a:solidFill>
              <a:latin typeface="Microsoft YaHei" panose="020B0503020204020204" pitchFamily="34" charset="-122"/>
              <a:ea typeface="Microsoft YaHei" panose="020B0503020204020204" pitchFamily="34" charset="-122"/>
            </a:endParaRPr>
          </a:p>
        </p:txBody>
      </p:sp>
      <p:sp>
        <p:nvSpPr>
          <p:cNvPr id="1050679" name="object 3"/>
          <p:cNvSpPr txBox="1">
            <a:spLocks noChangeArrowheads="1"/>
          </p:cNvSpPr>
          <p:nvPr/>
        </p:nvSpPr>
        <p:spPr bwMode="auto">
          <a:xfrm>
            <a:off x="2054922" y="1619250"/>
            <a:ext cx="14696499" cy="7061200"/>
          </a:xfrm>
          <a:prstGeom prst="rect">
            <a:avLst/>
          </a:prstGeom>
          <a:noFill/>
          <a:ln>
            <a:noFill/>
          </a:ln>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0" indent="0" algn="ctr">
              <a:lnSpc>
                <a:spcPct val="100000"/>
              </a:lnSpc>
              <a:spcBef>
                <a:spcPct val="0"/>
              </a:spcBef>
              <a:buNone/>
            </a:pPr>
            <a:r>
              <a:rPr lang="en-US" altLang="en-US" sz="6600" dirty="0" smtClean="0">
                <a:solidFill>
                  <a:srgbClr val="FFFFFF"/>
                </a:solidFill>
                <a:latin typeface="Microsoft YaHei" panose="020B0503020204020204" pitchFamily="34" charset="-122"/>
                <a:ea typeface="Microsoft YaHei" panose="020B0503020204020204" pitchFamily="34" charset="-122"/>
              </a:rPr>
              <a:t>Construction of UTM</a:t>
            </a:r>
            <a:endParaRPr lang="en-US" altLang="zh-CN" sz="4800" dirty="0">
              <a:solidFill>
                <a:srgbClr val="FFFFFF"/>
              </a:solidFill>
              <a:latin typeface="Microsoft YaHei" panose="020B0503020204020204" pitchFamily="34" charset="-122"/>
              <a:ea typeface="Microsoft YaHei" panose="020B0503020204020204" pitchFamily="34" charset="-122"/>
            </a:endParaRPr>
          </a:p>
          <a:p>
            <a:pPr algn="l">
              <a:lnSpc>
                <a:spcPct val="100000"/>
              </a:lnSpc>
              <a:spcBef>
                <a:spcPct val="0"/>
              </a:spcBef>
            </a:pPr>
            <a:endParaRPr lang="en-US" altLang="zh-CN" sz="2800" dirty="0">
              <a:solidFill>
                <a:srgbClr val="FFFFFF"/>
              </a:solidFill>
              <a:latin typeface="Microsoft YaHei" panose="020B0503020204020204" pitchFamily="34" charset="-122"/>
              <a:ea typeface="Microsoft YaHei" panose="020B0503020204020204" pitchFamily="34" charset="-122"/>
            </a:endParaRPr>
          </a:p>
          <a:p>
            <a:pPr algn="l">
              <a:lnSpc>
                <a:spcPct val="100000"/>
              </a:lnSpc>
              <a:spcBef>
                <a:spcPct val="0"/>
              </a:spcBef>
            </a:pPr>
            <a:r>
              <a:rPr lang="en-US" altLang="en-US" sz="4000" dirty="0" smtClean="0">
                <a:solidFill>
                  <a:srgbClr val="FFFFFF"/>
                </a:solidFill>
                <a:latin typeface="Microsoft YaHei" panose="020B0503020204020204" pitchFamily="34" charset="-122"/>
                <a:ea typeface="Microsoft YaHei" panose="020B0503020204020204" pitchFamily="34" charset="-122"/>
              </a:rPr>
              <a:t>Without loss of generality, we assume the following for M:</a:t>
            </a:r>
            <a:endParaRPr lang="en-US" altLang="zh-CN" sz="3600" dirty="0">
              <a:solidFill>
                <a:srgbClr val="FFFFFF"/>
              </a:solidFill>
              <a:latin typeface="Microsoft YaHei" panose="020B0503020204020204" pitchFamily="34" charset="-122"/>
              <a:ea typeface="Microsoft YaHei" panose="020B0503020204020204" pitchFamily="34" charset="-122"/>
            </a:endParaRPr>
          </a:p>
          <a:p>
            <a:pPr algn="l">
              <a:lnSpc>
                <a:spcPct val="100000"/>
              </a:lnSpc>
              <a:spcBef>
                <a:spcPct val="0"/>
              </a:spcBef>
            </a:pPr>
            <a:r>
              <a:rPr lang="en-US" altLang="en-US" sz="4000" dirty="0" smtClean="0">
                <a:solidFill>
                  <a:srgbClr val="FFFFFF"/>
                </a:solidFill>
                <a:latin typeface="Microsoft YaHei" panose="020B0503020204020204" pitchFamily="34" charset="-122"/>
                <a:ea typeface="Microsoft YaHei" panose="020B0503020204020204" pitchFamily="34" charset="-122"/>
              </a:rPr>
              <a:t>Q = {q1, q2, ….qn} where q1=initial state and q2=Final State</a:t>
            </a:r>
            <a:endParaRPr lang="en-US" altLang="zh-CN" sz="3600" dirty="0">
              <a:solidFill>
                <a:srgbClr val="FFFFFF"/>
              </a:solidFill>
              <a:latin typeface="Microsoft YaHei" panose="020B0503020204020204" pitchFamily="34" charset="-122"/>
              <a:ea typeface="Microsoft YaHei" panose="020B0503020204020204" pitchFamily="34" charset="-122"/>
            </a:endParaRPr>
          </a:p>
          <a:p>
            <a:pPr algn="l">
              <a:lnSpc>
                <a:spcPct val="100000"/>
              </a:lnSpc>
              <a:spcBef>
                <a:spcPct val="0"/>
              </a:spcBef>
            </a:pPr>
            <a:r>
              <a:rPr lang="en-US" altLang="en-US" sz="4000" dirty="0" smtClean="0">
                <a:solidFill>
                  <a:srgbClr val="FFFFFF"/>
                </a:solidFill>
                <a:latin typeface="Microsoft YaHei" panose="020B0503020204020204" pitchFamily="34" charset="-122"/>
                <a:ea typeface="Microsoft YaHei" panose="020B0503020204020204" pitchFamily="34" charset="-122"/>
              </a:rPr>
              <a:t>τ = {σ1, σ2,,…σn} where σ represent blanks</a:t>
            </a:r>
            <a:endParaRPr lang="en-US" altLang="zh-CN" sz="3600" dirty="0">
              <a:solidFill>
                <a:srgbClr val="FFFFFF"/>
              </a:solidFill>
              <a:latin typeface="Microsoft YaHei" panose="020B0503020204020204" pitchFamily="34" charset="-122"/>
              <a:ea typeface="Microsoft YaHei" panose="020B0503020204020204" pitchFamily="34" charset="-122"/>
            </a:endParaRPr>
          </a:p>
          <a:p>
            <a:pPr algn="l">
              <a:lnSpc>
                <a:spcPct val="100000"/>
              </a:lnSpc>
              <a:spcBef>
                <a:spcPct val="0"/>
              </a:spcBef>
            </a:pPr>
            <a:r>
              <a:rPr lang="en-US" altLang="en-US" sz="4000" dirty="0" smtClean="0">
                <a:solidFill>
                  <a:srgbClr val="FFFFFF"/>
                </a:solidFill>
                <a:latin typeface="Microsoft YaHei" panose="020B0503020204020204" pitchFamily="34" charset="-122"/>
                <a:ea typeface="Microsoft YaHei" panose="020B0503020204020204" pitchFamily="34" charset="-122"/>
              </a:rPr>
              <a:t>Select an encoding on which q1 is representable by 1, q2 by 11, and so on.</a:t>
            </a:r>
            <a:endParaRPr lang="en-US" altLang="zh-CN" sz="3600" dirty="0">
              <a:solidFill>
                <a:srgbClr val="FFFFFF"/>
              </a:solidFill>
              <a:latin typeface="Microsoft YaHei" panose="020B0503020204020204" pitchFamily="34" charset="-122"/>
              <a:ea typeface="Microsoft YaHei" panose="020B0503020204020204" pitchFamily="34" charset="-122"/>
            </a:endParaRPr>
          </a:p>
          <a:p>
            <a:pPr algn="l">
              <a:lnSpc>
                <a:spcPct val="100000"/>
              </a:lnSpc>
              <a:spcBef>
                <a:spcPct val="0"/>
              </a:spcBef>
            </a:pPr>
            <a:r>
              <a:rPr lang="en-US" altLang="en-US" sz="4000" dirty="0" smtClean="0">
                <a:solidFill>
                  <a:srgbClr val="FFFFFF"/>
                </a:solidFill>
                <a:latin typeface="Microsoft YaHei" panose="020B0503020204020204" pitchFamily="34" charset="-122"/>
                <a:ea typeface="Microsoft YaHei" panose="020B0503020204020204" pitchFamily="34" charset="-122"/>
              </a:rPr>
              <a:t>Similarly, σ1 is encoded as 1, σ2 as 11, etc.</a:t>
            </a:r>
            <a:endParaRPr lang="en-US" altLang="zh-CN" sz="3600" dirty="0">
              <a:solidFill>
                <a:srgbClr val="FFFFFF"/>
              </a:solidFill>
              <a:latin typeface="Microsoft YaHei" panose="020B0503020204020204" pitchFamily="34" charset="-122"/>
              <a:ea typeface="Microsoft YaHei" panose="020B0503020204020204" pitchFamily="34" charset="-122"/>
            </a:endParaRPr>
          </a:p>
          <a:p>
            <a:pPr algn="l">
              <a:lnSpc>
                <a:spcPct val="100000"/>
              </a:lnSpc>
              <a:spcBef>
                <a:spcPct val="0"/>
              </a:spcBef>
            </a:pPr>
            <a:r>
              <a:rPr lang="en-US" altLang="en-US" sz="4000" dirty="0" smtClean="0">
                <a:solidFill>
                  <a:srgbClr val="FFFFFF"/>
                </a:solidFill>
                <a:latin typeface="Microsoft YaHei" panose="020B0503020204020204" pitchFamily="34" charset="-122"/>
                <a:ea typeface="Microsoft YaHei" panose="020B0503020204020204" pitchFamily="34" charset="-122"/>
              </a:rPr>
              <a:t>Finally, let us represent R/W head directions by 1 for L (Left)  and 11 for R(Right).</a:t>
            </a:r>
            <a:endParaRPr lang="en-US" altLang="zh-CN" sz="3600" dirty="0">
              <a:solidFill>
                <a:srgbClr val="FFFFFF"/>
              </a:solidFill>
              <a:latin typeface="Microsoft YaHei" panose="020B0503020204020204" pitchFamily="34" charset="-122"/>
              <a:ea typeface="Microsoft YaHei" panose="020B0503020204020204" pitchFamily="34" charset="-122"/>
            </a:endParaRPr>
          </a:p>
          <a:p>
            <a:pPr algn="l">
              <a:lnSpc>
                <a:spcPct val="100000"/>
              </a:lnSpc>
              <a:spcBef>
                <a:spcPct val="0"/>
              </a:spcBef>
            </a:pPr>
            <a:r>
              <a:rPr lang="en-US" altLang="en-US" sz="4000" dirty="0" smtClean="0">
                <a:solidFill>
                  <a:srgbClr val="FFFFFF"/>
                </a:solidFill>
                <a:latin typeface="Microsoft YaHei" panose="020B0503020204020204" pitchFamily="34" charset="-122"/>
                <a:ea typeface="Microsoft YaHei" panose="020B0503020204020204" pitchFamily="34" charset="-122"/>
              </a:rPr>
              <a:t>The symbol 0 will be used as a separator between 1s.</a:t>
            </a:r>
            <a:endParaRPr lang="en-US" altLang="zh-CN" sz="4800" dirty="0">
              <a:solidFill>
                <a:srgbClr val="FFFFFF"/>
              </a:solidFill>
              <a:latin typeface="Microsoft YaHei" panose="020B0503020204020204" pitchFamily="34" charset="-122"/>
              <a:ea typeface="Microsoft YaHei" panose="020B0503020204020204" pitchFamily="34" charset="-122"/>
            </a:endParaRPr>
          </a:p>
        </p:txBody>
      </p:sp>
      <p:sp>
        <p:nvSpPr>
          <p:cNvPr id="1050680" name="直角三角形 161"/>
          <p:cNvSpPr/>
          <p:nvPr/>
        </p:nvSpPr>
        <p:spPr>
          <a:xfrm flipH="1">
            <a:off x="16751421" y="1529725"/>
            <a:ext cx="1548984" cy="1334125"/>
          </a:xfrm>
          <a:prstGeom prst="r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34" name=""/>
        <p:cNvGrpSpPr/>
        <p:nvPr/>
      </p:nvGrpSpPr>
      <p:grpSpPr>
        <a:xfrm>
          <a:off x="0" y="0"/>
          <a:ext cx="0" cy="0"/>
          <a:chOff x="0" y="0"/>
          <a:chExt cx="0" cy="0"/>
        </a:xfrm>
      </p:grpSpPr>
      <p:sp>
        <p:nvSpPr>
          <p:cNvPr id="1050665"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666"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667" name="文本框 72"/>
          <p:cNvSpPr txBox="1"/>
          <p:nvPr/>
        </p:nvSpPr>
        <p:spPr>
          <a:xfrm>
            <a:off x="16922977" y="604257"/>
            <a:ext cx="947405" cy="830997"/>
          </a:xfrm>
          <a:prstGeom prst="rect">
            <a:avLst/>
          </a:prstGeom>
          <a:noFill/>
        </p:spPr>
        <p:txBody>
          <a:bodyPr wrap="square" rtlCol="0">
            <a:spAutoFit/>
          </a:bodyPr>
          <a:p>
            <a:r>
              <a:rPr lang="en-US" altLang="zh-HK" sz="4800" dirty="0" smtClean="0">
                <a:solidFill>
                  <a:schemeClr val="bg1"/>
                </a:solidFill>
                <a:latin typeface="Microsoft YaHei" panose="020B0503020204020204" pitchFamily="34" charset="-122"/>
                <a:ea typeface="Microsoft YaHei" panose="020B0503020204020204" pitchFamily="34" charset="-122"/>
              </a:rPr>
              <a:t>01</a:t>
            </a:r>
            <a:endParaRPr lang="zh-HK" altLang="en-US" sz="4800" dirty="0">
              <a:solidFill>
                <a:schemeClr val="bg1"/>
              </a:solidFill>
              <a:latin typeface="Microsoft YaHei" panose="020B0503020204020204" pitchFamily="34" charset="-122"/>
              <a:ea typeface="Microsoft YaHei" panose="020B0503020204020204" pitchFamily="34" charset="-122"/>
            </a:endParaRPr>
          </a:p>
        </p:txBody>
      </p:sp>
      <p:sp>
        <p:nvSpPr>
          <p:cNvPr id="1050668" name="object 3"/>
          <p:cNvSpPr txBox="1">
            <a:spLocks noChangeArrowheads="1"/>
          </p:cNvSpPr>
          <p:nvPr/>
        </p:nvSpPr>
        <p:spPr bwMode="auto">
          <a:xfrm>
            <a:off x="2054922" y="1295400"/>
            <a:ext cx="14696499" cy="9017000"/>
          </a:xfrm>
          <a:prstGeom prst="rect">
            <a:avLst/>
          </a:prstGeom>
          <a:noFill/>
          <a:ln>
            <a:noFill/>
          </a:ln>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0" indent="0" algn="ctr">
              <a:lnSpc>
                <a:spcPct val="100000"/>
              </a:lnSpc>
              <a:spcBef>
                <a:spcPct val="0"/>
              </a:spcBef>
              <a:buNone/>
            </a:pPr>
            <a:r>
              <a:rPr lang="en-US" altLang="en-US" sz="6600" dirty="0" smtClean="0">
                <a:solidFill>
                  <a:srgbClr val="FFFFFF"/>
                </a:solidFill>
                <a:latin typeface="Microsoft YaHei" panose="020B0503020204020204" pitchFamily="34" charset="-122"/>
                <a:ea typeface="Microsoft YaHei" panose="020B0503020204020204" pitchFamily="34" charset="-122"/>
              </a:rPr>
              <a:t>Implementation of UTM</a:t>
            </a:r>
            <a:endParaRPr lang="en-US" altLang="zh-CN" sz="4000" dirty="0">
              <a:solidFill>
                <a:srgbClr val="FFFFFF"/>
              </a:solidFill>
              <a:latin typeface="Microsoft YaHei" panose="020B0503020204020204" pitchFamily="34" charset="-122"/>
              <a:ea typeface="Microsoft YaHei" panose="020B0503020204020204" pitchFamily="34" charset="-122"/>
            </a:endParaRPr>
          </a:p>
          <a:p>
            <a:pPr marL="0" indent="0" algn="ctr">
              <a:lnSpc>
                <a:spcPct val="100000"/>
              </a:lnSpc>
              <a:spcBef>
                <a:spcPct val="0"/>
              </a:spcBef>
              <a:buNone/>
            </a:pPr>
            <a:endParaRPr lang="en-US" altLang="zh-CN" sz="4000" dirty="0">
              <a:solidFill>
                <a:srgbClr val="FFFFFF"/>
              </a:solidFill>
              <a:latin typeface="Microsoft YaHei" panose="020B0503020204020204" pitchFamily="34" charset="-122"/>
              <a:ea typeface="Microsoft YaHei" panose="020B0503020204020204" pitchFamily="34" charset="-122"/>
            </a:endParaRPr>
          </a:p>
          <a:p>
            <a:pPr algn="l">
              <a:lnSpc>
                <a:spcPct val="100000"/>
              </a:lnSpc>
              <a:spcBef>
                <a:spcPct val="0"/>
              </a:spcBef>
            </a:pPr>
            <a:r>
              <a:rPr lang="en-US" altLang="en-US" sz="4800" dirty="0" smtClean="0">
                <a:solidFill>
                  <a:srgbClr val="FFFFFF"/>
                </a:solidFill>
                <a:latin typeface="Microsoft YaHei" panose="020B0503020204020204" pitchFamily="34" charset="-122"/>
                <a:ea typeface="Microsoft YaHei" panose="020B0503020204020204" pitchFamily="34" charset="-122"/>
              </a:rPr>
              <a:t>A  UTM Mu then has an input alphabet = {0, 1} and the structure of a multi-tape TM.</a:t>
            </a:r>
            <a:endParaRPr lang="en-US" altLang="zh-CN" sz="4400" dirty="0">
              <a:solidFill>
                <a:srgbClr val="FFFFFF"/>
              </a:solidFill>
              <a:latin typeface="Microsoft YaHei" panose="020B0503020204020204" pitchFamily="34" charset="-122"/>
              <a:ea typeface="Microsoft YaHei" panose="020B0503020204020204" pitchFamily="34" charset="-122"/>
            </a:endParaRPr>
          </a:p>
          <a:p>
            <a:pPr algn="l">
              <a:lnSpc>
                <a:spcPct val="100000"/>
              </a:lnSpc>
              <a:spcBef>
                <a:spcPct val="0"/>
              </a:spcBef>
            </a:pPr>
            <a:r>
              <a:rPr lang="en-US" altLang="en-US" sz="4800" dirty="0" smtClean="0">
                <a:solidFill>
                  <a:srgbClr val="FFFFFF"/>
                </a:solidFill>
                <a:latin typeface="Microsoft YaHei" panose="020B0503020204020204" pitchFamily="34" charset="-122"/>
                <a:ea typeface="Microsoft YaHei" panose="020B0503020204020204" pitchFamily="34" charset="-122"/>
              </a:rPr>
              <a:t>Mu looks first at the contents of Tape 2 and Tape 3 to determine the instantaneous </a:t>
            </a:r>
            <a:endParaRPr lang="en-US" altLang="zh-CN" sz="4400" dirty="0">
              <a:solidFill>
                <a:srgbClr val="FFFFFF"/>
              </a:solidFill>
              <a:latin typeface="Microsoft YaHei" panose="020B0503020204020204" pitchFamily="34" charset="-122"/>
              <a:ea typeface="Microsoft YaHei" panose="020B0503020204020204" pitchFamily="34" charset="-122"/>
            </a:endParaRPr>
          </a:p>
          <a:p>
            <a:pPr algn="l">
              <a:lnSpc>
                <a:spcPct val="100000"/>
              </a:lnSpc>
              <a:spcBef>
                <a:spcPct val="0"/>
              </a:spcBef>
            </a:pPr>
            <a:r>
              <a:rPr lang="en-US" altLang="en-US" sz="4800" dirty="0" smtClean="0">
                <a:solidFill>
                  <a:srgbClr val="FFFFFF"/>
                </a:solidFill>
                <a:latin typeface="Microsoft YaHei" panose="020B0503020204020204" pitchFamily="34" charset="-122"/>
                <a:ea typeface="Microsoft YaHei" panose="020B0503020204020204" pitchFamily="34" charset="-122"/>
              </a:rPr>
              <a:t>description (ID) of M.</a:t>
            </a:r>
            <a:endParaRPr lang="en-US" altLang="zh-CN" sz="4400" dirty="0">
              <a:solidFill>
                <a:srgbClr val="FFFFFF"/>
              </a:solidFill>
              <a:latin typeface="Microsoft YaHei" panose="020B0503020204020204" pitchFamily="34" charset="-122"/>
              <a:ea typeface="Microsoft YaHei" panose="020B0503020204020204" pitchFamily="34" charset="-122"/>
            </a:endParaRPr>
          </a:p>
          <a:p>
            <a:pPr algn="l">
              <a:lnSpc>
                <a:spcPct val="100000"/>
              </a:lnSpc>
              <a:spcBef>
                <a:spcPct val="0"/>
              </a:spcBef>
            </a:pPr>
            <a:r>
              <a:rPr lang="en-US" altLang="en-US" sz="4800" dirty="0" smtClean="0">
                <a:solidFill>
                  <a:srgbClr val="FFFFFF"/>
                </a:solidFill>
                <a:latin typeface="Microsoft YaHei" panose="020B0503020204020204" pitchFamily="34" charset="-122"/>
                <a:ea typeface="Microsoft YaHei" panose="020B0503020204020204" pitchFamily="34" charset="-122"/>
              </a:rPr>
              <a:t>It then consults Tape1 to see what </a:t>
            </a:r>
            <a:endParaRPr lang="en-US" altLang="zh-CN" sz="4400" dirty="0">
              <a:solidFill>
                <a:srgbClr val="FFFFFF"/>
              </a:solidFill>
              <a:latin typeface="Microsoft YaHei" panose="020B0503020204020204" pitchFamily="34" charset="-122"/>
              <a:ea typeface="Microsoft YaHei" panose="020B0503020204020204" pitchFamily="34" charset="-122"/>
            </a:endParaRPr>
          </a:p>
          <a:p>
            <a:pPr algn="l">
              <a:lnSpc>
                <a:spcPct val="100000"/>
              </a:lnSpc>
              <a:spcBef>
                <a:spcPct val="0"/>
              </a:spcBef>
            </a:pPr>
            <a:r>
              <a:rPr lang="en-US" altLang="en-US" sz="4800" dirty="0" smtClean="0">
                <a:solidFill>
                  <a:srgbClr val="FFFFFF"/>
                </a:solidFill>
                <a:latin typeface="Microsoft YaHei" panose="020B0503020204020204" pitchFamily="34" charset="-122"/>
                <a:ea typeface="Microsoft YaHei" panose="020B0503020204020204" pitchFamily="34" charset="-122"/>
              </a:rPr>
              <a:t>M would do with this ID.</a:t>
            </a:r>
            <a:endParaRPr lang="en-US" altLang="zh-CN" sz="4400" dirty="0">
              <a:solidFill>
                <a:srgbClr val="FFFFFF"/>
              </a:solidFill>
              <a:latin typeface="Microsoft YaHei" panose="020B0503020204020204" pitchFamily="34" charset="-122"/>
              <a:ea typeface="Microsoft YaHei" panose="020B0503020204020204" pitchFamily="34" charset="-122"/>
            </a:endParaRPr>
          </a:p>
          <a:p>
            <a:pPr algn="l">
              <a:lnSpc>
                <a:spcPct val="100000"/>
              </a:lnSpc>
              <a:spcBef>
                <a:spcPct val="0"/>
              </a:spcBef>
            </a:pPr>
            <a:r>
              <a:rPr lang="en-US" altLang="en-US" sz="4800" dirty="0" smtClean="0">
                <a:solidFill>
                  <a:srgbClr val="FFFFFF"/>
                </a:solidFill>
                <a:latin typeface="Microsoft YaHei" panose="020B0503020204020204" pitchFamily="34" charset="-122"/>
                <a:ea typeface="Microsoft YaHei" panose="020B0503020204020204" pitchFamily="34" charset="-122"/>
              </a:rPr>
              <a:t>Finally, Tape 2 and Tape 3 will be </a:t>
            </a:r>
            <a:endParaRPr lang="en-US" altLang="zh-CN" sz="4000" dirty="0">
              <a:solidFill>
                <a:srgbClr val="FFFFFF"/>
              </a:solidFill>
              <a:latin typeface="Microsoft YaHei" panose="020B0503020204020204" pitchFamily="34" charset="-122"/>
              <a:ea typeface="Microsoft YaHei" panose="020B0503020204020204" pitchFamily="34" charset="-122"/>
            </a:endParaRPr>
          </a:p>
          <a:p>
            <a:pPr algn="l">
              <a:lnSpc>
                <a:spcPct val="100000"/>
              </a:lnSpc>
              <a:spcBef>
                <a:spcPct val="0"/>
              </a:spcBef>
            </a:pPr>
            <a:r>
              <a:rPr lang="en-US" altLang="en-US" sz="4800" dirty="0" smtClean="0">
                <a:solidFill>
                  <a:srgbClr val="FFFFFF"/>
                </a:solidFill>
                <a:latin typeface="Microsoft YaHei" panose="020B0503020204020204" pitchFamily="34" charset="-122"/>
                <a:ea typeface="Microsoft YaHei" panose="020B0503020204020204" pitchFamily="34" charset="-122"/>
              </a:rPr>
              <a:t>modified to reflect the result of the </a:t>
            </a:r>
            <a:endParaRPr lang="en-US" altLang="zh-CN" sz="4000" dirty="0">
              <a:solidFill>
                <a:srgbClr val="FFFFFF"/>
              </a:solidFill>
              <a:latin typeface="Microsoft YaHei" panose="020B0503020204020204" pitchFamily="34" charset="-122"/>
              <a:ea typeface="Microsoft YaHei" panose="020B0503020204020204" pitchFamily="34" charset="-122"/>
            </a:endParaRPr>
          </a:p>
          <a:p>
            <a:pPr algn="l">
              <a:lnSpc>
                <a:spcPct val="100000"/>
              </a:lnSpc>
              <a:spcBef>
                <a:spcPct val="0"/>
              </a:spcBef>
            </a:pPr>
            <a:r>
              <a:rPr lang="en-US" altLang="en-US" sz="4800" dirty="0" smtClean="0">
                <a:solidFill>
                  <a:srgbClr val="FFFFFF"/>
                </a:solidFill>
                <a:latin typeface="Microsoft YaHei" panose="020B0503020204020204" pitchFamily="34" charset="-122"/>
                <a:ea typeface="Microsoft YaHei" panose="020B0503020204020204" pitchFamily="34" charset="-122"/>
              </a:rPr>
              <a:t>move.</a:t>
            </a:r>
            <a:endParaRPr lang="en-US" altLang="zh-CN" sz="4000" dirty="0">
              <a:solidFill>
                <a:srgbClr val="FFFFFF"/>
              </a:solidFill>
              <a:latin typeface="Microsoft YaHei" panose="020B0503020204020204" pitchFamily="34" charset="-122"/>
              <a:ea typeface="Microsoft YaHei" panose="020B0503020204020204" pitchFamily="34" charset="-122"/>
            </a:endParaRPr>
          </a:p>
        </p:txBody>
      </p:sp>
      <p:sp>
        <p:nvSpPr>
          <p:cNvPr id="1050669" name="直角三角形 161"/>
          <p:cNvSpPr/>
          <p:nvPr/>
        </p:nvSpPr>
        <p:spPr>
          <a:xfrm flipH="1">
            <a:off x="16751421" y="1529725"/>
            <a:ext cx="1548984" cy="1334125"/>
          </a:xfrm>
          <a:prstGeom prst="r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97187" name="Picture 2097186"/>
          <p:cNvPicPr/>
          <p:nvPr/>
        </p:nvPicPr>
        <p:blipFill>
          <a:blip r:embed="rId1"/>
          <a:stretch>
            <a:fillRect/>
          </a:stretch>
        </p:blipFill>
        <p:spPr>
          <a:xfrm>
            <a:off x="12528360" y="5597356"/>
            <a:ext cx="5302946" cy="47023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pic>
        <p:nvPicPr>
          <p:cNvPr id="2097172"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049110"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78" name="组合 190"/>
          <p:cNvGrpSpPr/>
          <p:nvPr/>
        </p:nvGrpSpPr>
        <p:grpSpPr>
          <a:xfrm>
            <a:off x="15243467" y="8993183"/>
            <a:ext cx="2863664" cy="986211"/>
            <a:chOff x="579608" y="160665"/>
            <a:chExt cx="2863664" cy="986211"/>
          </a:xfrm>
        </p:grpSpPr>
        <p:sp>
          <p:nvSpPr>
            <p:cNvPr id="1049111" name="object 4"/>
            <p:cNvSpPr txBox="1">
              <a:spLocks noChangeArrowheads="1"/>
            </p:cNvSpPr>
            <p:nvPr/>
          </p:nvSpPr>
          <p:spPr bwMode="auto">
            <a:xfrm>
              <a:off x="1666917" y="408212"/>
              <a:ext cx="1776355" cy="738664"/>
            </a:xfrm>
            <a:prstGeom prst="rect">
              <a:avLst/>
            </a:prstGeom>
            <a:noFill/>
            <a:ln>
              <a:noFill/>
            </a:ln>
          </p:spPr>
          <p:txBody>
            <a:bodyPr wrap="square"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4800" dirty="0">
                  <a:solidFill>
                    <a:srgbClr val="FFFFFF"/>
                  </a:solidFill>
                  <a:latin typeface="Trebuchet MS" panose="020B0603020202020204" pitchFamily="34" charset="0"/>
                </a:rPr>
                <a:t>Logo</a:t>
              </a:r>
              <a:endParaRPr lang="zh-CN" altLang="zh-CN" sz="4800" dirty="0">
                <a:latin typeface="Trebuchet MS" panose="020B0603020202020204" pitchFamily="34" charset="0"/>
              </a:endParaRPr>
            </a:p>
          </p:txBody>
        </p:sp>
        <p:grpSp>
          <p:nvGrpSpPr>
            <p:cNvPr id="179" name="组合 192"/>
            <p:cNvGrpSpPr/>
            <p:nvPr/>
          </p:nvGrpSpPr>
          <p:grpSpPr>
            <a:xfrm>
              <a:off x="579608" y="160665"/>
              <a:ext cx="974384" cy="823566"/>
              <a:chOff x="397216" y="59618"/>
              <a:chExt cx="608013" cy="517020"/>
            </a:xfrm>
          </p:grpSpPr>
          <p:sp>
            <p:nvSpPr>
              <p:cNvPr id="1049112" name="object 5"/>
              <p:cNvSpPr/>
              <p:nvPr/>
            </p:nvSpPr>
            <p:spPr bwMode="auto">
              <a:xfrm>
                <a:off x="511692" y="59618"/>
                <a:ext cx="137616" cy="175403"/>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p:spPr>
            <p:txBody>
              <a:bodyPr lIns="0" tIns="0" rIns="0" bIns="0">
                <a:spAutoFit/>
              </a:bodyPr>
              <a:p>
                <a:endParaRPr lang="zh-CN" altLang="en-US"/>
              </a:p>
            </p:txBody>
          </p:sp>
          <p:sp>
            <p:nvSpPr>
              <p:cNvPr id="1049113" name="object 6"/>
              <p:cNvSpPr/>
              <p:nvPr/>
            </p:nvSpPr>
            <p:spPr bwMode="auto">
              <a:xfrm>
                <a:off x="549671" y="401235"/>
                <a:ext cx="364277" cy="175403"/>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p:spPr>
            <p:txBody>
              <a:bodyPr lIns="0" tIns="0" rIns="0" bIns="0">
                <a:spAutoFit/>
              </a:bodyPr>
              <a:p>
                <a:endParaRPr lang="zh-CN" altLang="en-US"/>
              </a:p>
            </p:txBody>
          </p:sp>
          <p:sp>
            <p:nvSpPr>
              <p:cNvPr id="1049114" name="object 7"/>
              <p:cNvSpPr/>
              <p:nvPr/>
            </p:nvSpPr>
            <p:spPr bwMode="auto">
              <a:xfrm>
                <a:off x="620136" y="156455"/>
                <a:ext cx="385093" cy="175403"/>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p:spPr>
            <p:txBody>
              <a:bodyPr lIns="0" tIns="0" rIns="0" bIns="0">
                <a:spAutoFit/>
              </a:bodyPr>
              <a:p>
                <a:endParaRPr lang="zh-CN" altLang="en-US"/>
              </a:p>
            </p:txBody>
          </p:sp>
          <p:sp>
            <p:nvSpPr>
              <p:cNvPr id="1049115" name="object 8"/>
              <p:cNvSpPr/>
              <p:nvPr/>
            </p:nvSpPr>
            <p:spPr bwMode="auto">
              <a:xfrm>
                <a:off x="404346" y="198371"/>
                <a:ext cx="145325" cy="175403"/>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p:spPr>
            <p:txBody>
              <a:bodyPr lIns="0" tIns="0" rIns="0" bIns="0">
                <a:spAutoFit/>
              </a:bodyPr>
              <a:p>
                <a:endParaRPr lang="zh-CN" altLang="en-US"/>
              </a:p>
            </p:txBody>
          </p:sp>
          <p:sp>
            <p:nvSpPr>
              <p:cNvPr id="1049116" name="object 9"/>
              <p:cNvSpPr/>
              <p:nvPr/>
            </p:nvSpPr>
            <p:spPr bwMode="auto">
              <a:xfrm>
                <a:off x="397216" y="361773"/>
                <a:ext cx="304912" cy="175403"/>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p:spPr>
            <p:txBody>
              <a:bodyPr lIns="0" tIns="0" rIns="0" bIns="0">
                <a:spAutoFit/>
              </a:bodyPr>
              <a:p>
                <a:endParaRPr lang="zh-CN" altLang="en-US"/>
              </a:p>
            </p:txBody>
          </p:sp>
        </p:grpSp>
      </p:grpSp>
      <p:sp>
        <p:nvSpPr>
          <p:cNvPr id="1049117"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118" name="TextBox 46"/>
          <p:cNvSpPr txBox="1"/>
          <p:nvPr/>
        </p:nvSpPr>
        <p:spPr>
          <a:xfrm>
            <a:off x="2179035" y="1453983"/>
            <a:ext cx="3119149" cy="15560040"/>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50000" b="1" dirty="0" smtClean="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49119"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120" name="文本框 14"/>
          <p:cNvSpPr txBox="1"/>
          <p:nvPr/>
        </p:nvSpPr>
        <p:spPr>
          <a:xfrm>
            <a:off x="6772075" y="2657904"/>
            <a:ext cx="8599265" cy="1018539"/>
          </a:xfrm>
          <a:prstGeom prst="rect">
            <a:avLst/>
          </a:prstGeom>
          <a:noFill/>
        </p:spPr>
        <p:txBody>
          <a:bodyPr wrap="square" rtlCol="0">
            <a:spAutoFit/>
          </a:bodyPr>
          <a:p>
            <a:pPr algn="ct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T</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u</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r</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g</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h</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r</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u</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h</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T</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h</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e</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en-US" sz="60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s</a:t>
            </a:r>
            <a:endParaRPr lang="en-US" altLang="zh-HK" sz="2800" dirty="0">
              <a:solidFill>
                <a:srgbClr val="D1D2D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28" name=""/>
        <p:cNvGrpSpPr/>
        <p:nvPr/>
      </p:nvGrpSpPr>
      <p:grpSpPr>
        <a:xfrm>
          <a:off x="0" y="0"/>
          <a:ext cx="0" cy="0"/>
          <a:chOff x="0" y="0"/>
          <a:chExt cx="0" cy="0"/>
        </a:xfrm>
      </p:grpSpPr>
      <p:sp>
        <p:nvSpPr>
          <p:cNvPr id="1050654"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655"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656" name="文本框 72"/>
          <p:cNvSpPr txBox="1"/>
          <p:nvPr/>
        </p:nvSpPr>
        <p:spPr>
          <a:xfrm>
            <a:off x="16922977" y="604257"/>
            <a:ext cx="947405" cy="830997"/>
          </a:xfrm>
          <a:prstGeom prst="rect">
            <a:avLst/>
          </a:prstGeom>
          <a:noFill/>
        </p:spPr>
        <p:txBody>
          <a:bodyPr wrap="square" rtlCol="0">
            <a:spAutoFit/>
          </a:bodyPr>
          <a:p>
            <a:r>
              <a:rPr lang="en-US" altLang="zh-HK" sz="4800" dirty="0" smtClean="0">
                <a:solidFill>
                  <a:schemeClr val="bg1"/>
                </a:solidFill>
                <a:latin typeface="Microsoft YaHei" panose="020B0503020204020204" pitchFamily="34" charset="-122"/>
                <a:ea typeface="Microsoft YaHei" panose="020B0503020204020204" pitchFamily="34" charset="-122"/>
              </a:rPr>
              <a:t>01</a:t>
            </a:r>
            <a:endParaRPr lang="zh-HK" altLang="en-US" sz="4800" dirty="0">
              <a:solidFill>
                <a:schemeClr val="bg1"/>
              </a:solidFill>
              <a:latin typeface="Microsoft YaHei" panose="020B0503020204020204" pitchFamily="34" charset="-122"/>
              <a:ea typeface="Microsoft YaHei" panose="020B0503020204020204" pitchFamily="34" charset="-122"/>
            </a:endParaRPr>
          </a:p>
        </p:txBody>
      </p:sp>
      <p:sp>
        <p:nvSpPr>
          <p:cNvPr id="1050657" name="object 3"/>
          <p:cNvSpPr txBox="1">
            <a:spLocks noChangeArrowheads="1"/>
          </p:cNvSpPr>
          <p:nvPr/>
        </p:nvSpPr>
        <p:spPr bwMode="auto">
          <a:xfrm>
            <a:off x="2054922" y="1295400"/>
            <a:ext cx="14696499" cy="8851900"/>
          </a:xfrm>
          <a:prstGeom prst="rect">
            <a:avLst/>
          </a:prstGeom>
          <a:noFill/>
          <a:ln>
            <a:noFill/>
          </a:ln>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0" indent="0" algn="ctr">
              <a:lnSpc>
                <a:spcPct val="100000"/>
              </a:lnSpc>
              <a:spcBef>
                <a:spcPct val="0"/>
              </a:spcBef>
              <a:buNone/>
            </a:pPr>
            <a:r>
              <a:rPr lang="en-US" altLang="en-US" sz="6600" dirty="0" smtClean="0">
                <a:solidFill>
                  <a:srgbClr val="FFFFFF"/>
                </a:solidFill>
                <a:latin typeface="Microsoft YaHei" panose="020B0503020204020204" pitchFamily="34" charset="-122"/>
                <a:ea typeface="Microsoft YaHei" panose="020B0503020204020204" pitchFamily="34" charset="-122"/>
              </a:rPr>
              <a:t>T</a:t>
            </a:r>
            <a:r>
              <a:rPr lang="en-US" altLang="en-US" sz="6600" dirty="0" smtClean="0">
                <a:solidFill>
                  <a:srgbClr val="FFFFFF"/>
                </a:solidFill>
                <a:latin typeface="Microsoft YaHei" panose="020B0503020204020204" pitchFamily="34" charset="-122"/>
                <a:ea typeface="Microsoft YaHei" panose="020B0503020204020204" pitchFamily="34" charset="-122"/>
              </a:rPr>
              <a:t>u</a:t>
            </a:r>
            <a:r>
              <a:rPr lang="en-US" altLang="en-US" sz="6600" dirty="0" smtClean="0">
                <a:solidFill>
                  <a:srgbClr val="FFFFFF"/>
                </a:solidFill>
                <a:latin typeface="Microsoft YaHei" panose="020B0503020204020204" pitchFamily="34" charset="-122"/>
                <a:ea typeface="Microsoft YaHei" panose="020B0503020204020204" pitchFamily="34" charset="-122"/>
              </a:rPr>
              <a:t>r</a:t>
            </a:r>
            <a:r>
              <a:rPr lang="en-US" altLang="en-US" sz="6600" dirty="0" smtClean="0">
                <a:solidFill>
                  <a:srgbClr val="FFFFFF"/>
                </a:solidFill>
                <a:latin typeface="Microsoft YaHei" panose="020B0503020204020204" pitchFamily="34" charset="-122"/>
                <a:ea typeface="Microsoft YaHei" panose="020B0503020204020204" pitchFamily="34" charset="-122"/>
              </a:rPr>
              <a:t>i</a:t>
            </a:r>
            <a:r>
              <a:rPr lang="en-US" altLang="en-US" sz="6600" dirty="0" smtClean="0">
                <a:solidFill>
                  <a:srgbClr val="FFFFFF"/>
                </a:solidFill>
                <a:latin typeface="Microsoft YaHei" panose="020B0503020204020204" pitchFamily="34" charset="-122"/>
                <a:ea typeface="Microsoft YaHei" panose="020B0503020204020204" pitchFamily="34" charset="-122"/>
              </a:rPr>
              <a:t>n</a:t>
            </a:r>
            <a:r>
              <a:rPr lang="en-US" altLang="en-US" sz="6600" dirty="0" smtClean="0">
                <a:solidFill>
                  <a:srgbClr val="FFFFFF"/>
                </a:solidFill>
                <a:latin typeface="Microsoft YaHei" panose="020B0503020204020204" pitchFamily="34" charset="-122"/>
                <a:ea typeface="Microsoft YaHei" panose="020B0503020204020204" pitchFamily="34" charset="-122"/>
              </a:rPr>
              <a:t>g</a:t>
            </a:r>
            <a:r>
              <a:rPr lang="en-US" altLang="en-US" sz="6600" dirty="0" smtClean="0">
                <a:solidFill>
                  <a:srgbClr val="FFFFFF"/>
                </a:solidFill>
                <a:latin typeface="Microsoft YaHei" panose="020B0503020204020204" pitchFamily="34" charset="-122"/>
                <a:ea typeface="Microsoft YaHei" panose="020B0503020204020204" pitchFamily="34" charset="-122"/>
              </a:rPr>
              <a:t> </a:t>
            </a:r>
            <a:r>
              <a:rPr lang="en-US" altLang="en-US" sz="6600" dirty="0" smtClean="0">
                <a:solidFill>
                  <a:srgbClr val="FFFFFF"/>
                </a:solidFill>
                <a:latin typeface="Microsoft YaHei" panose="020B0503020204020204" pitchFamily="34" charset="-122"/>
                <a:ea typeface="Microsoft YaHei" panose="020B0503020204020204" pitchFamily="34" charset="-122"/>
              </a:rPr>
              <a:t>Chur</a:t>
            </a:r>
            <a:r>
              <a:rPr lang="en-US" altLang="en-US" sz="6600" dirty="0" smtClean="0">
                <a:solidFill>
                  <a:srgbClr val="FFFFFF"/>
                </a:solidFill>
                <a:latin typeface="Microsoft YaHei" panose="020B0503020204020204" pitchFamily="34" charset="-122"/>
                <a:ea typeface="Microsoft YaHei" panose="020B0503020204020204" pitchFamily="34" charset="-122"/>
              </a:rPr>
              <a:t>c</a:t>
            </a:r>
            <a:r>
              <a:rPr lang="en-US" altLang="en-US" sz="6600" dirty="0" smtClean="0">
                <a:solidFill>
                  <a:srgbClr val="FFFFFF"/>
                </a:solidFill>
                <a:latin typeface="Microsoft YaHei" panose="020B0503020204020204" pitchFamily="34" charset="-122"/>
                <a:ea typeface="Microsoft YaHei" panose="020B0503020204020204" pitchFamily="34" charset="-122"/>
              </a:rPr>
              <a:t>h</a:t>
            </a:r>
            <a:r>
              <a:rPr lang="en-US" altLang="en-US" sz="6600" dirty="0" smtClean="0">
                <a:solidFill>
                  <a:srgbClr val="FFFFFF"/>
                </a:solidFill>
                <a:latin typeface="Microsoft YaHei" panose="020B0503020204020204" pitchFamily="34" charset="-122"/>
                <a:ea typeface="Microsoft YaHei" panose="020B0503020204020204" pitchFamily="34" charset="-122"/>
              </a:rPr>
              <a:t> </a:t>
            </a:r>
            <a:r>
              <a:rPr lang="en-US" altLang="en-US" sz="6600" dirty="0" smtClean="0">
                <a:solidFill>
                  <a:srgbClr val="FFFFFF"/>
                </a:solidFill>
                <a:latin typeface="Microsoft YaHei" panose="020B0503020204020204" pitchFamily="34" charset="-122"/>
                <a:ea typeface="Microsoft YaHei" panose="020B0503020204020204" pitchFamily="34" charset="-122"/>
              </a:rPr>
              <a:t>T</a:t>
            </a:r>
            <a:r>
              <a:rPr lang="en-US" altLang="en-US" sz="6600" dirty="0" smtClean="0">
                <a:solidFill>
                  <a:srgbClr val="FFFFFF"/>
                </a:solidFill>
                <a:latin typeface="Microsoft YaHei" panose="020B0503020204020204" pitchFamily="34" charset="-122"/>
                <a:ea typeface="Microsoft YaHei" panose="020B0503020204020204" pitchFamily="34" charset="-122"/>
              </a:rPr>
              <a:t>h</a:t>
            </a:r>
            <a:r>
              <a:rPr lang="en-US" altLang="en-US" sz="6600" dirty="0" smtClean="0">
                <a:solidFill>
                  <a:srgbClr val="FFFFFF"/>
                </a:solidFill>
                <a:latin typeface="Microsoft YaHei" panose="020B0503020204020204" pitchFamily="34" charset="-122"/>
                <a:ea typeface="Microsoft YaHei" panose="020B0503020204020204" pitchFamily="34" charset="-122"/>
              </a:rPr>
              <a:t>e</a:t>
            </a:r>
            <a:r>
              <a:rPr lang="en-US" altLang="en-US" sz="6600" dirty="0" smtClean="0">
                <a:solidFill>
                  <a:srgbClr val="FFFFFF"/>
                </a:solidFill>
                <a:latin typeface="Microsoft YaHei" panose="020B0503020204020204" pitchFamily="34" charset="-122"/>
                <a:ea typeface="Microsoft YaHei" panose="020B0503020204020204" pitchFamily="34" charset="-122"/>
              </a:rPr>
              <a:t>s</a:t>
            </a:r>
            <a:r>
              <a:rPr lang="en-US" altLang="en-US" sz="6600" dirty="0" smtClean="0">
                <a:solidFill>
                  <a:srgbClr val="FFFFFF"/>
                </a:solidFill>
                <a:latin typeface="Microsoft YaHei" panose="020B0503020204020204" pitchFamily="34" charset="-122"/>
                <a:ea typeface="Microsoft YaHei" panose="020B0503020204020204" pitchFamily="34" charset="-122"/>
              </a:rPr>
              <a:t>i</a:t>
            </a:r>
            <a:r>
              <a:rPr lang="en-US" altLang="en-US" sz="6600" dirty="0" smtClean="0">
                <a:solidFill>
                  <a:srgbClr val="FFFFFF"/>
                </a:solidFill>
                <a:latin typeface="Microsoft YaHei" panose="020B0503020204020204" pitchFamily="34" charset="-122"/>
                <a:ea typeface="Microsoft YaHei" panose="020B0503020204020204" pitchFamily="34" charset="-122"/>
              </a:rPr>
              <a:t>s</a:t>
            </a:r>
            <a:r>
              <a:rPr lang="en-US" altLang="en-US" sz="6600" dirty="0" smtClean="0">
                <a:solidFill>
                  <a:srgbClr val="FFFFFF"/>
                </a:solidFill>
                <a:latin typeface="Microsoft YaHei" panose="020B0503020204020204" pitchFamily="34" charset="-122"/>
                <a:ea typeface="Microsoft YaHei" panose="020B0503020204020204" pitchFamily="34" charset="-122"/>
              </a:rPr>
              <a:t>:</a:t>
            </a:r>
            <a:endParaRPr lang="en-US" altLang="zh-CN" sz="4800" dirty="0">
              <a:solidFill>
                <a:srgbClr val="FFFFFF"/>
              </a:solidFill>
              <a:latin typeface="Microsoft YaHei" panose="020B0503020204020204" pitchFamily="34" charset="-122"/>
              <a:ea typeface="Microsoft YaHei" panose="020B0503020204020204" pitchFamily="34" charset="-122"/>
            </a:endParaRPr>
          </a:p>
          <a:p>
            <a:pPr algn="ctr">
              <a:lnSpc>
                <a:spcPct val="100000"/>
              </a:lnSpc>
              <a:spcBef>
                <a:spcPct val="0"/>
              </a:spcBef>
            </a:pPr>
            <a:endParaRPr lang="en-US" altLang="zh-CN" sz="3600" dirty="0">
              <a:solidFill>
                <a:srgbClr val="FFFFFF"/>
              </a:solidFill>
              <a:latin typeface="Microsoft YaHei" panose="020B0503020204020204" pitchFamily="34" charset="-122"/>
              <a:ea typeface="Microsoft YaHei" panose="020B0503020204020204" pitchFamily="34" charset="-122"/>
            </a:endParaRPr>
          </a:p>
          <a:p>
            <a:pPr algn="ctr">
              <a:lnSpc>
                <a:spcPct val="100000"/>
              </a:lnSpc>
              <a:spcBef>
                <a:spcPct val="0"/>
              </a:spcBef>
            </a:pPr>
            <a:endParaRPr lang="en-US" altLang="zh-CN" sz="36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r>
              <a:rPr lang="en-US" altLang="en-US" sz="3600" dirty="0" smtClean="0">
                <a:solidFill>
                  <a:srgbClr val="FFFFFF"/>
                </a:solidFill>
                <a:latin typeface="Microsoft YaHei" panose="020B0503020204020204" pitchFamily="34" charset="-122"/>
                <a:ea typeface="Microsoft YaHei" panose="020B0503020204020204" pitchFamily="34" charset="-122"/>
              </a:rPr>
              <a:t>The Church-Turing Thesis asserts that any computation that can be performed by a human using an algorithm can also be computed by a Turing Machine.</a:t>
            </a:r>
            <a:endParaRPr lang="en-US" altLang="zh-CN" sz="32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r>
              <a:rPr lang="en-US" altLang="en-US" sz="3600" dirty="0" smtClean="0">
                <a:solidFill>
                  <a:srgbClr val="FFFFFF"/>
                </a:solidFill>
                <a:latin typeface="Microsoft YaHei" panose="020B0503020204020204" pitchFamily="34" charset="-122"/>
                <a:ea typeface="Microsoft YaHei" panose="020B0503020204020204" pitchFamily="34" charset="-122"/>
              </a:rPr>
              <a:t>It was independently proposed by Alonzo Church and Alan Turing in the 1930s through different formal systems, namely lambda calculus and Turing Machines.</a:t>
            </a:r>
            <a:endParaRPr lang="en-US" altLang="zh-CN" sz="32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r>
              <a:rPr lang="en-US" altLang="en-US" sz="3600" dirty="0" smtClean="0">
                <a:solidFill>
                  <a:srgbClr val="FFFFFF"/>
                </a:solidFill>
                <a:latin typeface="Microsoft YaHei" panose="020B0503020204020204" pitchFamily="34" charset="-122"/>
                <a:ea typeface="Microsoft YaHei" panose="020B0503020204020204" pitchFamily="34" charset="-122"/>
              </a:rPr>
              <a:t>The thesis suggests that Turing Machines and similar computational models capture the essence of what is computable, providing a universal definition of computability.</a:t>
            </a:r>
            <a:endParaRPr lang="en-US" altLang="zh-CN" sz="32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pPr>
            <a:r>
              <a:rPr lang="en-US" altLang="en-US" sz="3600" dirty="0" smtClean="0">
                <a:solidFill>
                  <a:srgbClr val="FFFFFF"/>
                </a:solidFill>
                <a:latin typeface="Microsoft YaHei" panose="020B0503020204020204" pitchFamily="34" charset="-122"/>
                <a:ea typeface="Microsoft YaHei" panose="020B0503020204020204" pitchFamily="34" charset="-122"/>
              </a:rPr>
              <a:t>While the Church-Turing Thesis cannot be formally proven, it is widely accepted as the foundation for understanding the limits of computation in computer science.</a:t>
            </a:r>
            <a:endParaRPr lang="en-US" altLang="zh-CN" sz="3200" dirty="0">
              <a:solidFill>
                <a:srgbClr val="FFFFFF"/>
              </a:solidFill>
              <a:latin typeface="Microsoft YaHei" panose="020B0503020204020204" pitchFamily="34" charset="-122"/>
              <a:ea typeface="Microsoft YaHei" panose="020B0503020204020204" pitchFamily="34" charset="-122"/>
            </a:endParaRPr>
          </a:p>
        </p:txBody>
      </p:sp>
      <p:sp>
        <p:nvSpPr>
          <p:cNvPr id="1050658" name="直角三角形 161"/>
          <p:cNvSpPr/>
          <p:nvPr/>
        </p:nvSpPr>
        <p:spPr>
          <a:xfrm flipH="1">
            <a:off x="16751421" y="1529725"/>
            <a:ext cx="1548984" cy="1334125"/>
          </a:xfrm>
          <a:prstGeom prst="r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97188" name="Picture 2097187"/>
          <p:cNvPicPr/>
          <p:nvPr/>
        </p:nvPicPr>
        <p:blipFill>
          <a:blip r:embed="rId1"/>
          <a:stretch>
            <a:fillRect/>
          </a:stretch>
        </p:blipFill>
        <p:spPr>
          <a:xfrm>
            <a:off x="0" y="0"/>
            <a:ext cx="4475943" cy="32703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7" name="矩形 49"/>
          <p:cNvSpPr/>
          <p:nvPr/>
        </p:nvSpPr>
        <p:spPr>
          <a:xfrm rot="20302543">
            <a:off x="827426" y="-349975"/>
            <a:ext cx="2203302" cy="11480200"/>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 name="connsiteX0-121" fmla="*/ 756958 w 945199"/>
              <a:gd name="connsiteY0-122" fmla="*/ 0 h 6667179"/>
              <a:gd name="connsiteX1-123" fmla="*/ 945199 w 945199"/>
              <a:gd name="connsiteY1-124" fmla="*/ 6667179 h 6667179"/>
              <a:gd name="connsiteX2-125" fmla="*/ 104432 w 945199"/>
              <a:gd name="connsiteY2-126" fmla="*/ 6237363 h 6667179"/>
              <a:gd name="connsiteX3-127" fmla="*/ 0 w 945199"/>
              <a:gd name="connsiteY3-128" fmla="*/ 2243134 h 6667179"/>
              <a:gd name="connsiteX4-129" fmla="*/ 756958 w 945199"/>
              <a:gd name="connsiteY4-130" fmla="*/ 0 h 6667179"/>
              <a:gd name="connsiteX0-131" fmla="*/ 818594 w 1006835"/>
              <a:gd name="connsiteY0-132" fmla="*/ 0 h 6667179"/>
              <a:gd name="connsiteX1-133" fmla="*/ 1006835 w 1006835"/>
              <a:gd name="connsiteY1-134" fmla="*/ 6667179 h 6667179"/>
              <a:gd name="connsiteX2-135" fmla="*/ 166068 w 1006835"/>
              <a:gd name="connsiteY2-136" fmla="*/ 6237363 h 6667179"/>
              <a:gd name="connsiteX3-137" fmla="*/ 0 w 1006835"/>
              <a:gd name="connsiteY3-138" fmla="*/ 1779969 h 6667179"/>
              <a:gd name="connsiteX4-139" fmla="*/ 818594 w 1006835"/>
              <a:gd name="connsiteY4-140" fmla="*/ 0 h 6667179"/>
              <a:gd name="connsiteX0-141" fmla="*/ 818594 w 1019989"/>
              <a:gd name="connsiteY0-142" fmla="*/ 0 h 6799187"/>
              <a:gd name="connsiteX1-143" fmla="*/ 1019989 w 1019989"/>
              <a:gd name="connsiteY1-144" fmla="*/ 6799187 h 6799187"/>
              <a:gd name="connsiteX2-145" fmla="*/ 166068 w 1019989"/>
              <a:gd name="connsiteY2-146" fmla="*/ 6237363 h 6799187"/>
              <a:gd name="connsiteX3-147" fmla="*/ 0 w 1019989"/>
              <a:gd name="connsiteY3-148" fmla="*/ 1779969 h 6799187"/>
              <a:gd name="connsiteX4-149" fmla="*/ 818594 w 1019989"/>
              <a:gd name="connsiteY4-150" fmla="*/ 0 h 6799187"/>
              <a:gd name="connsiteX0-151" fmla="*/ 818594 w 1019989"/>
              <a:gd name="connsiteY0-152" fmla="*/ 0 h 6799187"/>
              <a:gd name="connsiteX1-153" fmla="*/ 1019989 w 1019989"/>
              <a:gd name="connsiteY1-154" fmla="*/ 6799187 h 6799187"/>
              <a:gd name="connsiteX2-155" fmla="*/ 173679 w 1019989"/>
              <a:gd name="connsiteY2-156" fmla="*/ 6352585 h 6799187"/>
              <a:gd name="connsiteX3-157" fmla="*/ 0 w 1019989"/>
              <a:gd name="connsiteY3-158" fmla="*/ 1779969 h 6799187"/>
              <a:gd name="connsiteX4-159" fmla="*/ 818594 w 1019989"/>
              <a:gd name="connsiteY4-160" fmla="*/ 0 h 6799187"/>
              <a:gd name="connsiteX0-161" fmla="*/ 818594 w 1019989"/>
              <a:gd name="connsiteY0-162" fmla="*/ 283392 h 7082579"/>
              <a:gd name="connsiteX1-163" fmla="*/ 1019989 w 1019989"/>
              <a:gd name="connsiteY1-164" fmla="*/ 7082579 h 7082579"/>
              <a:gd name="connsiteX2-165" fmla="*/ 173679 w 1019989"/>
              <a:gd name="connsiteY2-166" fmla="*/ 6635977 h 7082579"/>
              <a:gd name="connsiteX3-167" fmla="*/ 0 w 1019989"/>
              <a:gd name="connsiteY3-168" fmla="*/ 2063361 h 7082579"/>
              <a:gd name="connsiteX4-169" fmla="*/ 442807 w 1019989"/>
              <a:gd name="connsiteY4-170" fmla="*/ 1360784 h 7082579"/>
              <a:gd name="connsiteX5" fmla="*/ 818594 w 1019989"/>
              <a:gd name="connsiteY5" fmla="*/ 283392 h 7082579"/>
              <a:gd name="connsiteX0-171" fmla="*/ 818594 w 1019989"/>
              <a:gd name="connsiteY0-172" fmla="*/ 512235 h 7311422"/>
              <a:gd name="connsiteX1-173" fmla="*/ 1019989 w 1019989"/>
              <a:gd name="connsiteY1-174" fmla="*/ 7311422 h 7311422"/>
              <a:gd name="connsiteX2-175" fmla="*/ 173679 w 1019989"/>
              <a:gd name="connsiteY2-176" fmla="*/ 6864820 h 7311422"/>
              <a:gd name="connsiteX3-177" fmla="*/ 0 w 1019989"/>
              <a:gd name="connsiteY3-178" fmla="*/ 2292204 h 7311422"/>
              <a:gd name="connsiteX4-179" fmla="*/ 590599 w 1019989"/>
              <a:gd name="connsiteY4-180" fmla="*/ 470111 h 7311422"/>
              <a:gd name="connsiteX5-181" fmla="*/ 818594 w 1019989"/>
              <a:gd name="connsiteY5-182" fmla="*/ 512235 h 7311422"/>
              <a:gd name="connsiteX0-183" fmla="*/ 818594 w 1019989"/>
              <a:gd name="connsiteY0-184" fmla="*/ 533276 h 7332463"/>
              <a:gd name="connsiteX1-185" fmla="*/ 1019989 w 1019989"/>
              <a:gd name="connsiteY1-186" fmla="*/ 7332463 h 7332463"/>
              <a:gd name="connsiteX2-187" fmla="*/ 173679 w 1019989"/>
              <a:gd name="connsiteY2-188" fmla="*/ 6885861 h 7332463"/>
              <a:gd name="connsiteX3-189" fmla="*/ 0 w 1019989"/>
              <a:gd name="connsiteY3-190" fmla="*/ 2313245 h 7332463"/>
              <a:gd name="connsiteX4-191" fmla="*/ 586794 w 1019989"/>
              <a:gd name="connsiteY4-192" fmla="*/ 433541 h 7332463"/>
              <a:gd name="connsiteX5-193" fmla="*/ 818594 w 1019989"/>
              <a:gd name="connsiteY5-194" fmla="*/ 533276 h 7332463"/>
              <a:gd name="connsiteX0-195" fmla="*/ 818594 w 1019989"/>
              <a:gd name="connsiteY0-196" fmla="*/ 405725 h 7204912"/>
              <a:gd name="connsiteX1-197" fmla="*/ 1019989 w 1019989"/>
              <a:gd name="connsiteY1-198" fmla="*/ 7204912 h 7204912"/>
              <a:gd name="connsiteX2-199" fmla="*/ 173679 w 1019989"/>
              <a:gd name="connsiteY2-200" fmla="*/ 6758310 h 7204912"/>
              <a:gd name="connsiteX3-201" fmla="*/ 0 w 1019989"/>
              <a:gd name="connsiteY3-202" fmla="*/ 2185694 h 7204912"/>
              <a:gd name="connsiteX4-203" fmla="*/ 586794 w 1019989"/>
              <a:gd name="connsiteY4-204" fmla="*/ 305990 h 7204912"/>
              <a:gd name="connsiteX5-205" fmla="*/ 818594 w 1019989"/>
              <a:gd name="connsiteY5-206" fmla="*/ 405725 h 7204912"/>
              <a:gd name="connsiteX0-207" fmla="*/ 818594 w 1019989"/>
              <a:gd name="connsiteY0-208" fmla="*/ 405725 h 7204912"/>
              <a:gd name="connsiteX1-209" fmla="*/ 1019989 w 1019989"/>
              <a:gd name="connsiteY1-210" fmla="*/ 7204912 h 7204912"/>
              <a:gd name="connsiteX2-211" fmla="*/ 173679 w 1019989"/>
              <a:gd name="connsiteY2-212" fmla="*/ 6758310 h 7204912"/>
              <a:gd name="connsiteX3-213" fmla="*/ 0 w 1019989"/>
              <a:gd name="connsiteY3-214" fmla="*/ 2185694 h 7204912"/>
              <a:gd name="connsiteX4-215" fmla="*/ 586794 w 1019989"/>
              <a:gd name="connsiteY4-216" fmla="*/ 305990 h 7204912"/>
              <a:gd name="connsiteX5-217" fmla="*/ 818594 w 1019989"/>
              <a:gd name="connsiteY5-218" fmla="*/ 405725 h 7204912"/>
              <a:gd name="connsiteX0-219" fmla="*/ 818594 w 1019989"/>
              <a:gd name="connsiteY0-220" fmla="*/ 99735 h 6898922"/>
              <a:gd name="connsiteX1-221" fmla="*/ 1019989 w 1019989"/>
              <a:gd name="connsiteY1-222" fmla="*/ 6898922 h 6898922"/>
              <a:gd name="connsiteX2-223" fmla="*/ 173679 w 1019989"/>
              <a:gd name="connsiteY2-224" fmla="*/ 6452320 h 6898922"/>
              <a:gd name="connsiteX3-225" fmla="*/ 0 w 1019989"/>
              <a:gd name="connsiteY3-226" fmla="*/ 1879704 h 6898922"/>
              <a:gd name="connsiteX4-227" fmla="*/ 586794 w 1019989"/>
              <a:gd name="connsiteY4-228" fmla="*/ 0 h 6898922"/>
              <a:gd name="connsiteX5-229" fmla="*/ 818594 w 1019989"/>
              <a:gd name="connsiteY5-230" fmla="*/ 99735 h 6898922"/>
              <a:gd name="connsiteX0-231" fmla="*/ 818594 w 1019989"/>
              <a:gd name="connsiteY0-232" fmla="*/ 99735 h 6898922"/>
              <a:gd name="connsiteX1-233" fmla="*/ 1019989 w 1019989"/>
              <a:gd name="connsiteY1-234" fmla="*/ 6898922 h 6898922"/>
              <a:gd name="connsiteX2-235" fmla="*/ 173679 w 1019989"/>
              <a:gd name="connsiteY2-236" fmla="*/ 6452320 h 6898922"/>
              <a:gd name="connsiteX3-237" fmla="*/ 0 w 1019989"/>
              <a:gd name="connsiteY3-238" fmla="*/ 1879704 h 6898922"/>
              <a:gd name="connsiteX4-239" fmla="*/ 586794 w 1019989"/>
              <a:gd name="connsiteY4-240" fmla="*/ 0 h 6898922"/>
              <a:gd name="connsiteX5-241" fmla="*/ 818594 w 1019989"/>
              <a:gd name="connsiteY5-242" fmla="*/ 99735 h 6898922"/>
              <a:gd name="connsiteX0-243" fmla="*/ 818594 w 1019989"/>
              <a:gd name="connsiteY0-244" fmla="*/ 99735 h 6898922"/>
              <a:gd name="connsiteX1-245" fmla="*/ 1019989 w 1019989"/>
              <a:gd name="connsiteY1-246" fmla="*/ 6898922 h 6898922"/>
              <a:gd name="connsiteX2-247" fmla="*/ 173679 w 1019989"/>
              <a:gd name="connsiteY2-248" fmla="*/ 6452320 h 6898922"/>
              <a:gd name="connsiteX3-249" fmla="*/ 0 w 1019989"/>
              <a:gd name="connsiteY3-250" fmla="*/ 1879704 h 6898922"/>
              <a:gd name="connsiteX4-251" fmla="*/ 586794 w 1019989"/>
              <a:gd name="connsiteY4-252" fmla="*/ 0 h 6898922"/>
              <a:gd name="connsiteX5-253" fmla="*/ 818594 w 1019989"/>
              <a:gd name="connsiteY5-254" fmla="*/ 99735 h 6898922"/>
              <a:gd name="connsiteX0-255" fmla="*/ 814788 w 1016183"/>
              <a:gd name="connsiteY0-256" fmla="*/ 99735 h 6898922"/>
              <a:gd name="connsiteX1-257" fmla="*/ 1016183 w 1016183"/>
              <a:gd name="connsiteY1-258" fmla="*/ 6898922 h 6898922"/>
              <a:gd name="connsiteX2-259" fmla="*/ 169873 w 1016183"/>
              <a:gd name="connsiteY2-260" fmla="*/ 6452320 h 6898922"/>
              <a:gd name="connsiteX3-261" fmla="*/ 0 w 1016183"/>
              <a:gd name="connsiteY3-262" fmla="*/ 1937315 h 6898922"/>
              <a:gd name="connsiteX4-263" fmla="*/ 582988 w 1016183"/>
              <a:gd name="connsiteY4-264" fmla="*/ 0 h 6898922"/>
              <a:gd name="connsiteX5-265" fmla="*/ 814788 w 1016183"/>
              <a:gd name="connsiteY5-266" fmla="*/ 99735 h 6898922"/>
              <a:gd name="connsiteX0-267" fmla="*/ 814788 w 1016183"/>
              <a:gd name="connsiteY0-268" fmla="*/ 99735 h 6898922"/>
              <a:gd name="connsiteX1-269" fmla="*/ 1016183 w 1016183"/>
              <a:gd name="connsiteY1-270" fmla="*/ 6898922 h 6898922"/>
              <a:gd name="connsiteX2-271" fmla="*/ 169873 w 1016183"/>
              <a:gd name="connsiteY2-272" fmla="*/ 6452320 h 6898922"/>
              <a:gd name="connsiteX3-273" fmla="*/ 0 w 1016183"/>
              <a:gd name="connsiteY3-274" fmla="*/ 1937315 h 6898922"/>
              <a:gd name="connsiteX4-275" fmla="*/ 582988 w 1016183"/>
              <a:gd name="connsiteY4-276" fmla="*/ 0 h 6898922"/>
              <a:gd name="connsiteX5-277" fmla="*/ 814788 w 1016183"/>
              <a:gd name="connsiteY5-278" fmla="*/ 99735 h 6898922"/>
              <a:gd name="connsiteX0-279" fmla="*/ 814788 w 1016183"/>
              <a:gd name="connsiteY0-280" fmla="*/ 114246 h 6913433"/>
              <a:gd name="connsiteX1-281" fmla="*/ 1016183 w 1016183"/>
              <a:gd name="connsiteY1-282" fmla="*/ 6913433 h 6913433"/>
              <a:gd name="connsiteX2-283" fmla="*/ 169873 w 1016183"/>
              <a:gd name="connsiteY2-284" fmla="*/ 6466831 h 6913433"/>
              <a:gd name="connsiteX3-285" fmla="*/ 0 w 1016183"/>
              <a:gd name="connsiteY3-286" fmla="*/ 1951826 h 6913433"/>
              <a:gd name="connsiteX4-287" fmla="*/ 608638 w 1016183"/>
              <a:gd name="connsiteY4-288" fmla="*/ 0 h 6913433"/>
              <a:gd name="connsiteX5-289" fmla="*/ 814788 w 1016183"/>
              <a:gd name="connsiteY5-290" fmla="*/ 114246 h 6913433"/>
              <a:gd name="connsiteX0-291" fmla="*/ 800061 w 1001456"/>
              <a:gd name="connsiteY0-292" fmla="*/ 114246 h 6913433"/>
              <a:gd name="connsiteX1-293" fmla="*/ 1001456 w 1001456"/>
              <a:gd name="connsiteY1-294" fmla="*/ 6913433 h 6913433"/>
              <a:gd name="connsiteX2-295" fmla="*/ 155146 w 1001456"/>
              <a:gd name="connsiteY2-296" fmla="*/ 6466831 h 6913433"/>
              <a:gd name="connsiteX3-297" fmla="*/ 0 w 1001456"/>
              <a:gd name="connsiteY3-298" fmla="*/ 1973376 h 6913433"/>
              <a:gd name="connsiteX4-299" fmla="*/ 593911 w 1001456"/>
              <a:gd name="connsiteY4-300" fmla="*/ 0 h 6913433"/>
              <a:gd name="connsiteX5-301" fmla="*/ 800061 w 1001456"/>
              <a:gd name="connsiteY5-302" fmla="*/ 114246 h 6913433"/>
              <a:gd name="connsiteX0-303" fmla="*/ 800061 w 1001456"/>
              <a:gd name="connsiteY0-304" fmla="*/ 114246 h 6913433"/>
              <a:gd name="connsiteX1-305" fmla="*/ 1001456 w 1001456"/>
              <a:gd name="connsiteY1-306" fmla="*/ 6913433 h 6913433"/>
              <a:gd name="connsiteX2-307" fmla="*/ 155146 w 1001456"/>
              <a:gd name="connsiteY2-308" fmla="*/ 6466831 h 6913433"/>
              <a:gd name="connsiteX3-309" fmla="*/ 0 w 1001456"/>
              <a:gd name="connsiteY3-310" fmla="*/ 1973376 h 6913433"/>
              <a:gd name="connsiteX4-311" fmla="*/ 593911 w 1001456"/>
              <a:gd name="connsiteY4-312" fmla="*/ 0 h 6913433"/>
              <a:gd name="connsiteX5-313" fmla="*/ 800061 w 1001456"/>
              <a:gd name="connsiteY5-314" fmla="*/ 114246 h 6913433"/>
              <a:gd name="connsiteX0-315" fmla="*/ 800061 w 1001456"/>
              <a:gd name="connsiteY0-316" fmla="*/ 114246 h 6913433"/>
              <a:gd name="connsiteX1-317" fmla="*/ 1001456 w 1001456"/>
              <a:gd name="connsiteY1-318" fmla="*/ 6913433 h 6913433"/>
              <a:gd name="connsiteX2-319" fmla="*/ 155146 w 1001456"/>
              <a:gd name="connsiteY2-320" fmla="*/ 6466831 h 6913433"/>
              <a:gd name="connsiteX3-321" fmla="*/ 0 w 1001456"/>
              <a:gd name="connsiteY3-322" fmla="*/ 1973376 h 6913433"/>
              <a:gd name="connsiteX4-323" fmla="*/ 593911 w 1001456"/>
              <a:gd name="connsiteY4-324" fmla="*/ 0 h 6913433"/>
              <a:gd name="connsiteX5-325" fmla="*/ 800061 w 1001456"/>
              <a:gd name="connsiteY5-326" fmla="*/ 114246 h 6913433"/>
              <a:gd name="connsiteX0-327" fmla="*/ 800061 w 1023630"/>
              <a:gd name="connsiteY0-328" fmla="*/ 114246 h 6980574"/>
              <a:gd name="connsiteX1-329" fmla="*/ 1023630 w 1023630"/>
              <a:gd name="connsiteY1-330" fmla="*/ 6980574 h 6980574"/>
              <a:gd name="connsiteX2-331" fmla="*/ 155146 w 1023630"/>
              <a:gd name="connsiteY2-332" fmla="*/ 6466831 h 6980574"/>
              <a:gd name="connsiteX3-333" fmla="*/ 0 w 1023630"/>
              <a:gd name="connsiteY3-334" fmla="*/ 1973376 h 6980574"/>
              <a:gd name="connsiteX4-335" fmla="*/ 593911 w 1023630"/>
              <a:gd name="connsiteY4-336" fmla="*/ 0 h 6980574"/>
              <a:gd name="connsiteX5-337" fmla="*/ 800061 w 1023630"/>
              <a:gd name="connsiteY5-338" fmla="*/ 114246 h 6980574"/>
              <a:gd name="connsiteX0-339" fmla="*/ 800061 w 1023630"/>
              <a:gd name="connsiteY0-340" fmla="*/ 114246 h 6980574"/>
              <a:gd name="connsiteX1-341" fmla="*/ 1023630 w 1023630"/>
              <a:gd name="connsiteY1-342" fmla="*/ 6980574 h 6980574"/>
              <a:gd name="connsiteX2-343" fmla="*/ 157049 w 1023630"/>
              <a:gd name="connsiteY2-344" fmla="*/ 6495636 h 6980574"/>
              <a:gd name="connsiteX3-345" fmla="*/ 0 w 1023630"/>
              <a:gd name="connsiteY3-346" fmla="*/ 1973376 h 6980574"/>
              <a:gd name="connsiteX4-347" fmla="*/ 593911 w 1023630"/>
              <a:gd name="connsiteY4-348" fmla="*/ 0 h 6980574"/>
              <a:gd name="connsiteX5-349" fmla="*/ 800061 w 1023630"/>
              <a:gd name="connsiteY5-350" fmla="*/ 114246 h 6980574"/>
              <a:gd name="connsiteX0-351" fmla="*/ 800061 w 1023630"/>
              <a:gd name="connsiteY0-352" fmla="*/ 114246 h 6980574"/>
              <a:gd name="connsiteX1-353" fmla="*/ 1023630 w 1023630"/>
              <a:gd name="connsiteY1-354" fmla="*/ 6980574 h 6980574"/>
              <a:gd name="connsiteX2-355" fmla="*/ 158952 w 1023630"/>
              <a:gd name="connsiteY2-356" fmla="*/ 6524441 h 6980574"/>
              <a:gd name="connsiteX3-357" fmla="*/ 0 w 1023630"/>
              <a:gd name="connsiteY3-358" fmla="*/ 1973376 h 6980574"/>
              <a:gd name="connsiteX4-359" fmla="*/ 593911 w 1023630"/>
              <a:gd name="connsiteY4-360" fmla="*/ 0 h 6980574"/>
              <a:gd name="connsiteX5-361" fmla="*/ 800061 w 1023630"/>
              <a:gd name="connsiteY5-362" fmla="*/ 114246 h 69805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81" y="connsiteY5-182"/>
              </a:cxn>
            </a:cxnLst>
            <a:rect l="l" t="t" r="r" b="b"/>
            <a:pathLst>
              <a:path w="1023630" h="6980574">
                <a:moveTo>
                  <a:pt x="800061" y="114246"/>
                </a:moveTo>
                <a:lnTo>
                  <a:pt x="1023630" y="6980574"/>
                </a:lnTo>
                <a:lnTo>
                  <a:pt x="158952" y="6524441"/>
                </a:lnTo>
                <a:lnTo>
                  <a:pt x="0" y="1973376"/>
                </a:lnTo>
                <a:cubicBezTo>
                  <a:pt x="618432" y="42570"/>
                  <a:pt x="-17069" y="2109020"/>
                  <a:pt x="593911" y="0"/>
                </a:cubicBezTo>
                <a:cubicBezTo>
                  <a:pt x="909471" y="199645"/>
                  <a:pt x="456125" y="-91638"/>
                  <a:pt x="800061" y="114246"/>
                </a:cubicBezTo>
                <a:close/>
              </a:path>
            </a:pathLst>
          </a:custGeom>
          <a:solidFill>
            <a:schemeClr val="tx1">
              <a:lumMod val="75000"/>
              <a:lumOff val="25000"/>
              <a:alpha val="80000"/>
            </a:scheme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2097152" name="图片 189"/>
          <p:cNvPicPr>
            <a:picLocks noChangeAspect="1"/>
          </p:cNvPicPr>
          <p:nvPr/>
        </p:nvPicPr>
        <p:blipFill>
          <a:blip r:embed="rId1"/>
          <a:stretch>
            <a:fillRect/>
          </a:stretch>
        </p:blipFill>
        <p:spPr>
          <a:xfrm>
            <a:off x="10281200" y="6330137"/>
            <a:ext cx="7426131" cy="4310897"/>
          </a:xfrm>
          <a:prstGeom prst="rect">
            <a:avLst/>
          </a:prstGeom>
          <a:scene3d>
            <a:camera prst="orthographicFront">
              <a:rot lat="0" lon="10800000" rev="0"/>
            </a:camera>
            <a:lightRig rig="threePt" dir="t"/>
          </a:scene3d>
        </p:spPr>
      </p:pic>
      <p:sp>
        <p:nvSpPr>
          <p:cNvPr id="1048608" name="平行四边形 155"/>
          <p:cNvSpPr/>
          <p:nvPr/>
        </p:nvSpPr>
        <p:spPr>
          <a:xfrm>
            <a:off x="11941236" y="2254239"/>
            <a:ext cx="6346764" cy="6495998"/>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2" name="组合 148"/>
          <p:cNvGrpSpPr/>
          <p:nvPr/>
        </p:nvGrpSpPr>
        <p:grpSpPr>
          <a:xfrm>
            <a:off x="2815824" y="1308427"/>
            <a:ext cx="1930979" cy="1858008"/>
            <a:chOff x="5741091" y="1529737"/>
            <a:chExt cx="1930979" cy="1858008"/>
          </a:xfrm>
        </p:grpSpPr>
        <p:grpSp>
          <p:nvGrpSpPr>
            <p:cNvPr id="43" name="组合 110"/>
            <p:cNvGrpSpPr/>
            <p:nvPr/>
          </p:nvGrpSpPr>
          <p:grpSpPr>
            <a:xfrm rot="20248206">
              <a:off x="6143375" y="1925916"/>
              <a:ext cx="961633" cy="1412910"/>
              <a:chOff x="1403648" y="1052736"/>
              <a:chExt cx="1803331" cy="2808312"/>
            </a:xfrm>
          </p:grpSpPr>
          <p:sp>
            <p:nvSpPr>
              <p:cNvPr id="1048609" name="圆角矩形 146"/>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048610" name="圆角矩形 147"/>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048611" name="TextBox 42"/>
            <p:cNvSpPr txBox="1"/>
            <p:nvPr/>
          </p:nvSpPr>
          <p:spPr>
            <a:xfrm rot="20248206">
              <a:off x="6054542" y="1529737"/>
              <a:ext cx="829980" cy="1858008"/>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pP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1</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048612" name="圆角矩形 9"/>
            <p:cNvSpPr/>
            <p:nvPr/>
          </p:nvSpPr>
          <p:spPr>
            <a:xfrm rot="20248206">
              <a:off x="6283959" y="263365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2097153" name="Picture 2"/>
            <p:cNvPicPr>
              <a:picLocks noChangeAspect="1" noChangeArrowheads="1"/>
            </p:cNvPicPr>
            <p:nvPr/>
          </p:nvPicPr>
          <p:blipFill rotWithShape="1">
            <a:blip r:embed="rId2" cstate="print"/>
            <a:srcRect/>
            <a:stretch>
              <a:fillRect/>
            </a:stretch>
          </p:blipFill>
          <p:spPr bwMode="auto">
            <a:xfrm>
              <a:off x="5741091" y="2730048"/>
              <a:ext cx="1930979" cy="121088"/>
            </a:xfrm>
            <a:prstGeom prst="rect">
              <a:avLst/>
            </a:prstGeom>
            <a:noFill/>
            <a:ln>
              <a:noFill/>
            </a:ln>
            <a:effectLst/>
          </p:spPr>
        </p:pic>
      </p:grpSp>
      <p:grpSp>
        <p:nvGrpSpPr>
          <p:cNvPr id="44" name="组合 157"/>
          <p:cNvGrpSpPr/>
          <p:nvPr/>
        </p:nvGrpSpPr>
        <p:grpSpPr>
          <a:xfrm rot="21080864">
            <a:off x="4472724" y="1093907"/>
            <a:ext cx="5339949" cy="1767840"/>
            <a:chOff x="5194666" y="1834480"/>
            <a:chExt cx="4033272" cy="1767840"/>
          </a:xfrm>
        </p:grpSpPr>
        <p:sp>
          <p:nvSpPr>
            <p:cNvPr id="1048613" name="TextBox 45"/>
            <p:cNvSpPr txBox="1"/>
            <p:nvPr/>
          </p:nvSpPr>
          <p:spPr>
            <a:xfrm>
              <a:off x="5423266" y="2408130"/>
              <a:ext cx="3804672" cy="58674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algn="just" fontAlgn="auto">
                <a:spcBef>
                  <a:spcPts val="0"/>
                </a:spcBef>
                <a:spcAft>
                  <a:spcPts val="0"/>
                </a:spcAft>
              </a:pPr>
              <a:endParaRPr kumimoji="0" lang="en-US" altLang="zh-CN" sz="3200" b="0" i="0" u="none" strike="noStrike" kern="0" cap="none" spc="0" normalizeH="0" baseline="0" noProof="0" dirty="0" smtClean="0">
                <a:ln>
                  <a:noFill/>
                </a:ln>
                <a:solidFill>
                  <a:sysClr val="windowText" lastClr="000000">
                    <a:lumMod val="65000"/>
                    <a:lumOff val="35000"/>
                  </a:sysClr>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1048614" name="TextBox 46"/>
            <p:cNvSpPr txBox="1"/>
            <p:nvPr/>
          </p:nvSpPr>
          <p:spPr>
            <a:xfrm>
              <a:off x="5194666" y="1834480"/>
              <a:ext cx="3119149" cy="176784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en-US" sz="36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Turing machine as a model of</a:t>
              </a:r>
              <a:r>
                <a:rPr lang="en-US" altLang="en-US" sz="36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en-US" sz="36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computation</a:t>
              </a:r>
              <a:r>
                <a:rPr lang="zh-CN" altLang="en-US" sz="36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45" name="组合 150"/>
          <p:cNvGrpSpPr/>
          <p:nvPr/>
        </p:nvGrpSpPr>
        <p:grpSpPr>
          <a:xfrm>
            <a:off x="3643683" y="3273420"/>
            <a:ext cx="1930979" cy="1858008"/>
            <a:chOff x="6338096" y="3004327"/>
            <a:chExt cx="1930979" cy="1858008"/>
          </a:xfrm>
        </p:grpSpPr>
        <p:grpSp>
          <p:nvGrpSpPr>
            <p:cNvPr id="46" name="组合 149"/>
            <p:cNvGrpSpPr/>
            <p:nvPr/>
          </p:nvGrpSpPr>
          <p:grpSpPr>
            <a:xfrm>
              <a:off x="6651547" y="3004327"/>
              <a:ext cx="1191050" cy="1858008"/>
              <a:chOff x="6651547" y="3004327"/>
              <a:chExt cx="1191050" cy="1858008"/>
            </a:xfrm>
          </p:grpSpPr>
          <p:grpSp>
            <p:nvGrpSpPr>
              <p:cNvPr id="47" name="组合 117"/>
              <p:cNvGrpSpPr/>
              <p:nvPr/>
            </p:nvGrpSpPr>
            <p:grpSpPr>
              <a:xfrm rot="20248206">
                <a:off x="6740380" y="3379678"/>
                <a:ext cx="961633" cy="1412910"/>
                <a:chOff x="1403648" y="1052736"/>
                <a:chExt cx="1803331" cy="2808312"/>
              </a:xfrm>
            </p:grpSpPr>
            <p:sp>
              <p:nvSpPr>
                <p:cNvPr id="1048615" name="圆角矩形 144"/>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048616" name="圆角矩形 145"/>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048617" name="TextBox 51"/>
              <p:cNvSpPr txBox="1"/>
              <p:nvPr/>
            </p:nvSpPr>
            <p:spPr>
              <a:xfrm rot="20248206">
                <a:off x="6651547" y="3004327"/>
                <a:ext cx="829980" cy="1858008"/>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pP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2</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048618" name="圆角矩形 9"/>
              <p:cNvSpPr/>
              <p:nvPr/>
            </p:nvSpPr>
            <p:spPr>
              <a:xfrm rot="20248206">
                <a:off x="6880964" y="4087418"/>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pic>
          <p:nvPicPr>
            <p:cNvPr id="2097154" name="Picture 2"/>
            <p:cNvPicPr>
              <a:picLocks noChangeAspect="1" noChangeArrowheads="1"/>
            </p:cNvPicPr>
            <p:nvPr/>
          </p:nvPicPr>
          <p:blipFill rotWithShape="1">
            <a:blip r:embed="rId2" cstate="print"/>
            <a:srcRect/>
            <a:stretch>
              <a:fillRect/>
            </a:stretch>
          </p:blipFill>
          <p:spPr bwMode="auto">
            <a:xfrm>
              <a:off x="6338096" y="4183810"/>
              <a:ext cx="1930979" cy="121088"/>
            </a:xfrm>
            <a:prstGeom prst="rect">
              <a:avLst/>
            </a:prstGeom>
            <a:noFill/>
            <a:ln>
              <a:noFill/>
            </a:ln>
            <a:effectLst/>
          </p:spPr>
        </p:pic>
      </p:grpSp>
      <p:grpSp>
        <p:nvGrpSpPr>
          <p:cNvPr id="48" name="组合 151"/>
          <p:cNvGrpSpPr/>
          <p:nvPr/>
        </p:nvGrpSpPr>
        <p:grpSpPr>
          <a:xfrm>
            <a:off x="4514799" y="5205463"/>
            <a:ext cx="1930979" cy="1858008"/>
            <a:chOff x="6965227" y="4444487"/>
            <a:chExt cx="1930979" cy="1858008"/>
          </a:xfrm>
        </p:grpSpPr>
        <p:grpSp>
          <p:nvGrpSpPr>
            <p:cNvPr id="49" name="组合 124"/>
            <p:cNvGrpSpPr/>
            <p:nvPr/>
          </p:nvGrpSpPr>
          <p:grpSpPr>
            <a:xfrm rot="20248206">
              <a:off x="7367511" y="4840666"/>
              <a:ext cx="961633" cy="1412910"/>
              <a:chOff x="1403648" y="1052736"/>
              <a:chExt cx="1803331" cy="2808312"/>
            </a:xfrm>
          </p:grpSpPr>
          <p:sp>
            <p:nvSpPr>
              <p:cNvPr id="1048619" name="圆角矩形 142"/>
              <p:cNvSpPr/>
              <p:nvPr/>
            </p:nvSpPr>
            <p:spPr>
              <a:xfrm>
                <a:off x="1403648" y="1052736"/>
                <a:ext cx="1803331" cy="2808312"/>
              </a:xfrm>
              <a:prstGeom prst="roundRect">
                <a:avLst>
                  <a:gd name="adj" fmla="val 12132"/>
                </a:avLst>
              </a:pr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048620" name="圆角矩形 143"/>
              <p:cNvSpPr/>
              <p:nvPr/>
            </p:nvSpPr>
            <p:spPr>
              <a:xfrm>
                <a:off x="1480545" y="1111681"/>
                <a:ext cx="1656184" cy="2691298"/>
              </a:xfrm>
              <a:prstGeom prst="roundRect">
                <a:avLst>
                  <a:gd name="adj" fmla="val 12132"/>
                </a:avLst>
              </a:prstGeom>
              <a:noFill/>
              <a:ln w="25400" cap="flat" cmpd="sng" algn="ctr">
                <a:solidFill>
                  <a:schemeClr val="bg1"/>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048621" name="TextBox 60"/>
            <p:cNvSpPr txBox="1"/>
            <p:nvPr/>
          </p:nvSpPr>
          <p:spPr>
            <a:xfrm rot="20248206">
              <a:off x="7278678" y="4444487"/>
              <a:ext cx="829980" cy="1858008"/>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pP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3</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048622" name="圆角矩形 9"/>
            <p:cNvSpPr/>
            <p:nvPr/>
          </p:nvSpPr>
          <p:spPr>
            <a:xfrm rot="20248206">
              <a:off x="7508095" y="554840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2097155" name="Picture 2"/>
            <p:cNvPicPr>
              <a:picLocks noChangeAspect="1" noChangeArrowheads="1"/>
            </p:cNvPicPr>
            <p:nvPr/>
          </p:nvPicPr>
          <p:blipFill rotWithShape="1">
            <a:blip r:embed="rId2" cstate="print"/>
            <a:srcRect/>
            <a:stretch>
              <a:fillRect/>
            </a:stretch>
          </p:blipFill>
          <p:spPr bwMode="auto">
            <a:xfrm>
              <a:off x="6965227" y="5644798"/>
              <a:ext cx="1930979" cy="121088"/>
            </a:xfrm>
            <a:prstGeom prst="rect">
              <a:avLst/>
            </a:prstGeom>
            <a:noFill/>
            <a:ln>
              <a:noFill/>
            </a:ln>
            <a:effectLst/>
          </p:spPr>
        </p:pic>
      </p:grpSp>
      <p:grpSp>
        <p:nvGrpSpPr>
          <p:cNvPr id="50" name="组合 152"/>
          <p:cNvGrpSpPr/>
          <p:nvPr/>
        </p:nvGrpSpPr>
        <p:grpSpPr>
          <a:xfrm>
            <a:off x="5384464" y="5397615"/>
            <a:ext cx="1930979" cy="5391150"/>
            <a:chOff x="7613299" y="4144630"/>
            <a:chExt cx="1930979" cy="5391150"/>
          </a:xfrm>
        </p:grpSpPr>
        <p:grpSp>
          <p:nvGrpSpPr>
            <p:cNvPr id="51" name="组合 131"/>
            <p:cNvGrpSpPr/>
            <p:nvPr/>
          </p:nvGrpSpPr>
          <p:grpSpPr>
            <a:xfrm rot="20248206">
              <a:off x="8015583" y="6307380"/>
              <a:ext cx="961633" cy="1412910"/>
              <a:chOff x="1403648" y="1052736"/>
              <a:chExt cx="1803331" cy="2808312"/>
            </a:xfrm>
          </p:grpSpPr>
          <p:sp>
            <p:nvSpPr>
              <p:cNvPr id="1048623" name="圆角矩形 140"/>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048624" name="圆角矩形 141"/>
              <p:cNvSpPr/>
              <p:nvPr/>
            </p:nvSpPr>
            <p:spPr>
              <a:xfrm>
                <a:off x="1480546" y="1111681"/>
                <a:ext cx="1656183" cy="2691297"/>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048625" name="TextBox 69"/>
            <p:cNvSpPr txBox="1"/>
            <p:nvPr/>
          </p:nvSpPr>
          <p:spPr>
            <a:xfrm rot="20248206">
              <a:off x="7926750" y="4144630"/>
              <a:ext cx="829980" cy="539115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pP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 </a:t>
              </a: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4</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048626" name="圆角矩形 9"/>
            <p:cNvSpPr/>
            <p:nvPr/>
          </p:nvSpPr>
          <p:spPr>
            <a:xfrm rot="20248206">
              <a:off x="8156167" y="7015120"/>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2097156" name="Picture 2"/>
            <p:cNvPicPr>
              <a:picLocks noChangeAspect="1" noChangeArrowheads="1"/>
            </p:cNvPicPr>
            <p:nvPr/>
          </p:nvPicPr>
          <p:blipFill rotWithShape="1">
            <a:blip r:embed="rId2" cstate="print"/>
            <a:srcRect/>
            <a:stretch>
              <a:fillRect/>
            </a:stretch>
          </p:blipFill>
          <p:spPr bwMode="auto">
            <a:xfrm>
              <a:off x="7613299" y="7111512"/>
              <a:ext cx="1930979" cy="121088"/>
            </a:xfrm>
            <a:prstGeom prst="rect">
              <a:avLst/>
            </a:prstGeom>
            <a:noFill/>
            <a:ln>
              <a:noFill/>
            </a:ln>
            <a:effectLst/>
          </p:spPr>
        </p:pic>
      </p:grpSp>
      <p:grpSp>
        <p:nvGrpSpPr>
          <p:cNvPr id="52" name="组合 156"/>
          <p:cNvGrpSpPr/>
          <p:nvPr/>
        </p:nvGrpSpPr>
        <p:grpSpPr>
          <a:xfrm>
            <a:off x="515386" y="-190602"/>
            <a:ext cx="2034484" cy="11268802"/>
            <a:chOff x="4915947" y="1638831"/>
            <a:chExt cx="2034484" cy="11268802"/>
          </a:xfrm>
        </p:grpSpPr>
        <p:sp>
          <p:nvSpPr>
            <p:cNvPr id="1048627" name="矩形 49"/>
            <p:cNvSpPr/>
            <p:nvPr/>
          </p:nvSpPr>
          <p:spPr>
            <a:xfrm rot="20302543">
              <a:off x="4915947" y="1638831"/>
              <a:ext cx="2034484" cy="11268802"/>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45199" h="6852033">
                  <a:moveTo>
                    <a:pt x="749183" y="0"/>
                  </a:moveTo>
                  <a:lnTo>
                    <a:pt x="945199" y="6852033"/>
                  </a:lnTo>
                  <a:lnTo>
                    <a:pt x="104432" y="6422217"/>
                  </a:lnTo>
                  <a:lnTo>
                    <a:pt x="0" y="2427988"/>
                  </a:lnTo>
                  <a:cubicBezTo>
                    <a:pt x="526428" y="705116"/>
                    <a:pt x="-4876" y="2439324"/>
                    <a:pt x="749183" y="0"/>
                  </a:cubicBezTo>
                  <a:close/>
                </a:path>
              </a:pathLst>
            </a:custGeom>
            <a:solidFill>
              <a:srgbClr val="F02424">
                <a:alpha val="80000"/>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048628" name="TextBox 76"/>
            <p:cNvSpPr txBox="1"/>
            <p:nvPr/>
          </p:nvSpPr>
          <p:spPr>
            <a:xfrm rot="3922695">
              <a:off x="3133543" y="6980527"/>
              <a:ext cx="5688632" cy="105092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algn="ctr" fontAlgn="auto">
                <a:lnSpc>
                  <a:spcPct val="130000"/>
                </a:lnSpc>
                <a:spcBef>
                  <a:spcPts val="0"/>
                </a:spcBef>
                <a:spcAft>
                  <a:spcPts val="0"/>
                </a:spcAft>
              </a:pPr>
              <a:r>
                <a:rPr kumimoji="0" lang="zh-CN" altLang="en-US" sz="4800" b="1" i="0" u="none" strike="noStrike" kern="0" cap="none" spc="0" normalizeH="0" baseline="0" noProof="0" dirty="0" smtClean="0">
                  <a:ln>
                    <a:noFill/>
                  </a:ln>
                  <a:solidFill>
                    <a:sysClr val="window" lastClr="FFFFFF"/>
                  </a:solidFill>
                  <a:effectLst/>
                  <a:uLnTx/>
                  <a:uFillTx/>
                  <a:latin typeface="Microsoft YaHei" panose="020B0503020204020204" pitchFamily="34" charset="-122"/>
                  <a:ea typeface="Microsoft YaHei" panose="020B0503020204020204" pitchFamily="34" charset="-122"/>
                  <a:cs typeface="Calibri" panose="020F0502020204030204" pitchFamily="34" charset="0"/>
                </a:rPr>
                <a:t>  </a:t>
              </a:r>
              <a:r>
                <a:rPr kumimoji="0" lang="en-US" altLang="zh-CN" sz="4800" b="1" i="0" u="none" strike="noStrike" kern="0" cap="none" spc="0" normalizeH="0" baseline="0" noProof="0" dirty="0" smtClean="0">
                  <a:ln>
                    <a:noFill/>
                  </a:ln>
                  <a:solidFill>
                    <a:sysClr val="window" lastClr="FFFFFF"/>
                  </a:solidFill>
                  <a:effectLst/>
                  <a:uLnTx/>
                  <a:uFillTx/>
                  <a:latin typeface="Microsoft YaHei" panose="020B0503020204020204" pitchFamily="34" charset="-122"/>
                  <a:ea typeface="Microsoft YaHei" panose="020B0503020204020204" pitchFamily="34" charset="-122"/>
                  <a:cs typeface="Calibri" panose="020F0502020204030204" pitchFamily="34" charset="0"/>
                </a:rPr>
                <a:t>C</a:t>
              </a:r>
              <a:r>
                <a:rPr lang="en-US" altLang="zh-CN" sz="4800" noProof="0" dirty="0" smtClean="0">
                  <a:solidFill>
                    <a:srgbClr val="FFFFFF"/>
                  </a:solidFill>
                  <a:latin typeface="Trebuchet MS" panose="020B0603020202020204" pitchFamily="34" charset="0"/>
                </a:rPr>
                <a:t>ONTENTS</a:t>
              </a:r>
              <a:endParaRPr kumimoji="0" lang="zh-CN" altLang="en-US" sz="4800" b="1" i="0" u="none" strike="noStrike" kern="0" cap="none" spc="0" normalizeH="0" baseline="0" noProof="0" dirty="0">
                <a:ln>
                  <a:noFill/>
                </a:ln>
                <a:solidFill>
                  <a:sysClr val="window" lastClr="FFFFFF"/>
                </a:solidFill>
                <a:effectLst/>
                <a:uLnTx/>
                <a:uFillTx/>
                <a:latin typeface="Microsoft YaHei" panose="020B0503020204020204" pitchFamily="34" charset="-122"/>
                <a:ea typeface="Microsoft YaHei" panose="020B0503020204020204" pitchFamily="34" charset="-122"/>
                <a:cs typeface="Calibri" panose="020F0502020204030204" pitchFamily="34" charset="0"/>
              </a:endParaRPr>
            </a:p>
          </p:txBody>
        </p:sp>
      </p:grpSp>
      <p:grpSp>
        <p:nvGrpSpPr>
          <p:cNvPr id="336" name="组合 157"/>
          <p:cNvGrpSpPr/>
          <p:nvPr/>
        </p:nvGrpSpPr>
        <p:grpSpPr>
          <a:xfrm rot="21080864">
            <a:off x="4958203" y="3067549"/>
            <a:ext cx="5444825" cy="1034025"/>
            <a:chOff x="5194666" y="1834480"/>
            <a:chExt cx="4033272" cy="1034025"/>
          </a:xfrm>
        </p:grpSpPr>
        <p:sp>
          <p:nvSpPr>
            <p:cNvPr id="1050530" name="TextBox 45"/>
            <p:cNvSpPr txBox="1"/>
            <p:nvPr/>
          </p:nvSpPr>
          <p:spPr>
            <a:xfrm>
              <a:off x="5423266" y="2408130"/>
              <a:ext cx="3804672"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9pPr>
            </a:lstStyle>
            <a:p>
              <a:pPr lvl="0" algn="just" fontAlgn="auto">
                <a:spcBef>
                  <a:spcPts val="0"/>
                </a:spcBef>
                <a:spcAft>
                  <a:spcPts val="0"/>
                </a:spcAft>
              </a:pPr>
              <a:endParaRPr kumimoji="0" lang="en-US" altLang="zh-CN" sz="2400" b="0" i="0" u="none" strike="noStrike" kern="0" cap="none" spc="0" normalizeH="0" baseline="0" noProof="0" dirty="0" smtClean="0">
                <a:ln>
                  <a:noFill/>
                </a:ln>
                <a:solidFill>
                  <a:sysClr val="windowText" lastClr="000000">
                    <a:lumMod val="65000"/>
                    <a:lumOff val="35000"/>
                  </a:sysClr>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1050531" name="TextBox 46"/>
            <p:cNvSpPr txBox="1"/>
            <p:nvPr/>
          </p:nvSpPr>
          <p:spPr>
            <a:xfrm>
              <a:off x="5194666" y="1834480"/>
              <a:ext cx="3119149" cy="523240"/>
            </a:xfrm>
            <a:prstGeom prst="rect">
              <a:avLst/>
            </a:prstGeom>
            <a:noFill/>
          </p:spPr>
          <p:txBody>
            <a:bodyPr wrap="square" rtlCol="0">
              <a:spAutoFit/>
            </a:bodyPr>
            <a:lstStyle>
              <a:defPPr>
                <a:defRPr lang="zh-CN"/>
              </a:defPPr>
              <a:lvl1pPr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9pPr>
            </a:lstStyle>
            <a:p>
              <a:pPr algn="ctr"/>
              <a:endParaRPr lang="zh-CN" altLang="en-US"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341" name="组合 157"/>
          <p:cNvGrpSpPr/>
          <p:nvPr/>
        </p:nvGrpSpPr>
        <p:grpSpPr>
          <a:xfrm rot="21080864">
            <a:off x="5181822" y="3218010"/>
            <a:ext cx="5444825" cy="1336040"/>
            <a:chOff x="5194666" y="1834480"/>
            <a:chExt cx="4033272" cy="1336040"/>
          </a:xfrm>
        </p:grpSpPr>
        <p:sp>
          <p:nvSpPr>
            <p:cNvPr id="1050532" name="TextBox 45"/>
            <p:cNvSpPr txBox="1"/>
            <p:nvPr/>
          </p:nvSpPr>
          <p:spPr>
            <a:xfrm>
              <a:off x="5423266" y="2408130"/>
              <a:ext cx="3804672" cy="650240"/>
            </a:xfrm>
            <a:prstGeom prst="rect">
              <a:avLst/>
            </a:prstGeom>
            <a:noFill/>
          </p:spPr>
          <p:txBody>
            <a:bodyPr wrap="square" rtlCol="0">
              <a:spAutoFit/>
            </a:bodyPr>
            <a:lstStyle>
              <a:defPPr>
                <a:defRPr lang="zh-CN"/>
              </a:defPPr>
              <a:lvl1pPr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9pPr>
            </a:lstStyle>
            <a:p>
              <a:pPr lvl="0" algn="just" fontAlgn="auto">
                <a:spcBef>
                  <a:spcPts val="0"/>
                </a:spcBef>
                <a:spcAft>
                  <a:spcPts val="0"/>
                </a:spcAft>
              </a:pPr>
              <a:endParaRPr kumimoji="0" lang="en-US" altLang="zh-CN" sz="3600" b="0" i="0" u="none" strike="noStrike" kern="0" cap="none" spc="0" normalizeH="0" baseline="0" noProof="0" dirty="0" smtClean="0">
                <a:ln>
                  <a:noFill/>
                </a:ln>
                <a:solidFill>
                  <a:sysClr val="windowText" lastClr="000000">
                    <a:lumMod val="65000"/>
                    <a:lumOff val="35000"/>
                  </a:sysClr>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1050533" name="TextBox 46"/>
            <p:cNvSpPr txBox="1"/>
            <p:nvPr/>
          </p:nvSpPr>
          <p:spPr>
            <a:xfrm>
              <a:off x="5194666" y="1834480"/>
              <a:ext cx="3119149" cy="1336040"/>
            </a:xfrm>
            <a:prstGeom prst="rect">
              <a:avLst/>
            </a:prstGeom>
            <a:noFill/>
          </p:spPr>
          <p:txBody>
            <a:bodyPr wrap="square" rtlCol="0">
              <a:spAutoFit/>
            </a:bodyPr>
            <a:lstStyle>
              <a:defPPr>
                <a:defRPr lang="zh-CN"/>
              </a:defPPr>
              <a:lvl1pPr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9pPr>
            </a:lstStyle>
            <a:p>
              <a:pPr algn="ctr"/>
              <a:r>
                <a:rPr lang="en-US" altLang="en-US" sz="40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Configuration of Turing machine</a:t>
              </a:r>
              <a:endParaRPr lang="zh-CN" altLang="en-US"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347" name="组合 157"/>
          <p:cNvGrpSpPr/>
          <p:nvPr/>
        </p:nvGrpSpPr>
        <p:grpSpPr>
          <a:xfrm rot="21080864">
            <a:off x="5854027" y="5014085"/>
            <a:ext cx="7244262" cy="1640841"/>
            <a:chOff x="5194666" y="1834480"/>
            <a:chExt cx="4033272" cy="1640841"/>
          </a:xfrm>
        </p:grpSpPr>
        <p:sp>
          <p:nvSpPr>
            <p:cNvPr id="1050536" name="TextBox 45"/>
            <p:cNvSpPr txBox="1"/>
            <p:nvPr/>
          </p:nvSpPr>
          <p:spPr>
            <a:xfrm>
              <a:off x="5423266" y="2408130"/>
              <a:ext cx="3804672" cy="586739"/>
            </a:xfrm>
            <a:prstGeom prst="rect">
              <a:avLst/>
            </a:prstGeom>
            <a:noFill/>
          </p:spPr>
          <p:txBody>
            <a:bodyPr wrap="square" rtlCol="0">
              <a:spAutoFit/>
            </a:bodyPr>
            <a:lstStyle>
              <a:defPPr>
                <a:defRPr lang="zh-CN"/>
              </a:defPPr>
              <a:lvl1pPr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9pPr>
            </a:lstStyle>
            <a:p>
              <a:pPr lvl="0" algn="just" fontAlgn="auto">
                <a:spcBef>
                  <a:spcPts val="0"/>
                </a:spcBef>
                <a:spcAft>
                  <a:spcPts val="0"/>
                </a:spcAft>
              </a:pPr>
              <a:endParaRPr kumimoji="0" lang="en-US" altLang="zh-CN" sz="3200" b="0" i="0" u="none" strike="noStrike" kern="0" cap="none" spc="0" normalizeH="0" baseline="0" noProof="0" dirty="0" smtClean="0">
                <a:ln>
                  <a:noFill/>
                </a:ln>
                <a:solidFill>
                  <a:sysClr val="windowText" lastClr="000000">
                    <a:lumMod val="65000"/>
                    <a:lumOff val="35000"/>
                  </a:sysClr>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1050537" name="TextBox 46"/>
            <p:cNvSpPr txBox="1"/>
            <p:nvPr/>
          </p:nvSpPr>
          <p:spPr>
            <a:xfrm>
              <a:off x="5194666" y="1834480"/>
              <a:ext cx="3119149" cy="1640841"/>
            </a:xfrm>
            <a:prstGeom prst="rect">
              <a:avLst/>
            </a:prstGeom>
            <a:noFill/>
          </p:spPr>
          <p:txBody>
            <a:bodyPr wrap="square" rtlCol="0">
              <a:spAutoFit/>
            </a:bodyPr>
            <a:lstStyle>
              <a:defPPr>
                <a:defRPr lang="zh-CN"/>
              </a:defPPr>
              <a:lvl1pPr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9pPr>
            </a:lstStyle>
            <a:p>
              <a:pPr algn="ctr"/>
              <a:r>
                <a:rPr lang="en-US" altLang="en-US" sz="36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Recursive and recursively enumerable languages</a:t>
              </a:r>
              <a:endParaRPr lang="zh-CN" altLang="en-US" sz="40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ctr"/>
              <a:endParaRPr lang="zh-CN" altLang="en-US"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356" name="组合 157"/>
          <p:cNvGrpSpPr/>
          <p:nvPr/>
        </p:nvGrpSpPr>
        <p:grpSpPr>
          <a:xfrm rot="21080864">
            <a:off x="7584256" y="8891328"/>
            <a:ext cx="7166226" cy="1223890"/>
            <a:chOff x="5194666" y="1834480"/>
            <a:chExt cx="4033272" cy="1223890"/>
          </a:xfrm>
        </p:grpSpPr>
        <p:sp>
          <p:nvSpPr>
            <p:cNvPr id="1050542" name="TextBox 45"/>
            <p:cNvSpPr txBox="1"/>
            <p:nvPr/>
          </p:nvSpPr>
          <p:spPr>
            <a:xfrm>
              <a:off x="5423266" y="2408130"/>
              <a:ext cx="3804672" cy="650240"/>
            </a:xfrm>
            <a:prstGeom prst="rect">
              <a:avLst/>
            </a:prstGeom>
            <a:noFill/>
          </p:spPr>
          <p:txBody>
            <a:bodyPr wrap="square" rtlCol="0">
              <a:spAutoFit/>
            </a:bodyPr>
            <a:lstStyle>
              <a:defPPr>
                <a:defRPr lang="zh-CN"/>
              </a:defPPr>
              <a:lvl1pPr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9pPr>
            </a:lstStyle>
            <a:p>
              <a:pPr lvl="0" algn="just" fontAlgn="auto">
                <a:spcBef>
                  <a:spcPts val="0"/>
                </a:spcBef>
                <a:spcAft>
                  <a:spcPts val="0"/>
                </a:spcAft>
              </a:pPr>
              <a:endParaRPr kumimoji="0" lang="en-US" altLang="zh-CN" sz="3600" b="0" i="0" u="none" strike="noStrike" kern="0" cap="none" spc="0" normalizeH="0" baseline="0" noProof="0" dirty="0" smtClean="0">
                <a:ln>
                  <a:noFill/>
                </a:ln>
                <a:solidFill>
                  <a:sysClr val="windowText" lastClr="000000">
                    <a:lumMod val="65000"/>
                    <a:lumOff val="35000"/>
                  </a:sysClr>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1050543" name="TextBox 46"/>
            <p:cNvSpPr txBox="1"/>
            <p:nvPr/>
          </p:nvSpPr>
          <p:spPr>
            <a:xfrm>
              <a:off x="5194666" y="1834480"/>
              <a:ext cx="3119149" cy="713740"/>
            </a:xfrm>
            <a:prstGeom prst="rect">
              <a:avLst/>
            </a:prstGeom>
            <a:noFill/>
          </p:spPr>
          <p:txBody>
            <a:bodyPr wrap="square" rtlCol="0">
              <a:spAutoFit/>
            </a:bodyPr>
            <a:lstStyle>
              <a:defPPr>
                <a:defRPr lang="zh-CN"/>
              </a:defPPr>
              <a:lvl1pPr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9pPr>
            </a:lstStyle>
            <a:p>
              <a:pPr algn="ctr"/>
              <a:r>
                <a:rPr lang="en-US" altLang="en-US" sz="40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Church-Turing Thesis</a:t>
              </a:r>
              <a:endParaRPr lang="zh-CN" altLang="en-US"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366" name="组合 150"/>
          <p:cNvGrpSpPr/>
          <p:nvPr/>
        </p:nvGrpSpPr>
        <p:grpSpPr>
          <a:xfrm>
            <a:off x="6016885" y="7008376"/>
            <a:ext cx="1930979" cy="5391150"/>
            <a:chOff x="6338096" y="1237756"/>
            <a:chExt cx="1930979" cy="5391150"/>
          </a:xfrm>
        </p:grpSpPr>
        <p:grpSp>
          <p:nvGrpSpPr>
            <p:cNvPr id="367" name="组合 149"/>
            <p:cNvGrpSpPr/>
            <p:nvPr/>
          </p:nvGrpSpPr>
          <p:grpSpPr>
            <a:xfrm>
              <a:off x="6656627" y="1237756"/>
              <a:ext cx="1185970" cy="5391150"/>
              <a:chOff x="6656627" y="1237756"/>
              <a:chExt cx="1185970" cy="5391150"/>
            </a:xfrm>
          </p:grpSpPr>
          <p:grpSp>
            <p:nvGrpSpPr>
              <p:cNvPr id="368" name="组合 117"/>
              <p:cNvGrpSpPr/>
              <p:nvPr/>
            </p:nvGrpSpPr>
            <p:grpSpPr>
              <a:xfrm rot="20248206">
                <a:off x="6740380" y="3379678"/>
                <a:ext cx="961633" cy="1412910"/>
                <a:chOff x="1403648" y="1052736"/>
                <a:chExt cx="1803331" cy="2808312"/>
              </a:xfrm>
            </p:grpSpPr>
            <p:sp>
              <p:nvSpPr>
                <p:cNvPr id="1050552" name="圆角矩形 144"/>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050553" name="圆角矩形 145"/>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050554" name="TextBox 51"/>
              <p:cNvSpPr txBox="1"/>
              <p:nvPr/>
            </p:nvSpPr>
            <p:spPr>
              <a:xfrm rot="20248206">
                <a:off x="6656627" y="1237756"/>
                <a:ext cx="829980" cy="5391150"/>
              </a:xfrm>
              <a:prstGeom prst="rect">
                <a:avLst/>
              </a:prstGeom>
              <a:noFill/>
            </p:spPr>
            <p:txBody>
              <a:bodyPr wrap="square" rtlCol="0">
                <a:spAutoFit/>
              </a:bodyPr>
              <a:lstStyle>
                <a:defPPr>
                  <a:defRPr lang="zh-CN"/>
                </a:defPPr>
                <a:lvl1pPr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pPr>
                <a:r>
                  <a:rPr kumimoji="0" lang="en-US" altLang="zh-CN" sz="8800" b="1" i="0" u="none" strike="noStrike" kern="0" cap="none" spc="0" normalizeH="0" baseline="0" noProof="0" dirty="0" smtClean="0">
                    <a:ln>
                      <a:noFill/>
                    </a:ln>
                    <a:solidFill>
                      <a:sysClr val="window" lastClr="FFFFFF"/>
                    </a:solidFill>
                    <a:effectLst/>
                    <a:latin typeface="Gungsuh" panose="02030600000101010101" pitchFamily="18" charset="-127"/>
                    <a:ea typeface="Gungsuh" panose="02030600000101010101" pitchFamily="18" charset="-127"/>
                  </a:rPr>
                  <a:t> </a:t>
                </a:r>
                <a:r>
                  <a:rPr kumimoji="0" lang="en-US" altLang="zh-CN" sz="8800" b="1" i="0" u="none" strike="noStrike" kern="0" cap="none" spc="0" normalizeH="0" baseline="0" noProof="0" dirty="0" smtClean="0">
                    <a:ln>
                      <a:noFill/>
                    </a:ln>
                    <a:solidFill>
                      <a:sysClr val="window" lastClr="FFFFFF"/>
                    </a:solidFill>
                    <a:effectLst/>
                    <a:latin typeface="Gungsuh" panose="02030600000101010101" pitchFamily="18" charset="-127"/>
                    <a:ea typeface="Gungsuh" panose="02030600000101010101" pitchFamily="18" charset="-127"/>
                  </a:rPr>
                  <a:t>5</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050555" name="圆角矩形 9"/>
              <p:cNvSpPr/>
              <p:nvPr/>
            </p:nvSpPr>
            <p:spPr>
              <a:xfrm rot="20248206">
                <a:off x="6880964" y="4087418"/>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pic>
          <p:nvPicPr>
            <p:cNvPr id="2097177" name="Picture 2"/>
            <p:cNvPicPr/>
            <p:nvPr/>
          </p:nvPicPr>
          <p:blipFill rotWithShape="1">
            <a:blip r:embed="rId2" cstate="print"/>
            <a:srcRect/>
            <a:stretch>
              <a:fillRect/>
            </a:stretch>
          </p:blipFill>
          <p:spPr bwMode="auto">
            <a:xfrm>
              <a:off x="6338096" y="4183810"/>
              <a:ext cx="1930979" cy="121088"/>
            </a:xfrm>
            <a:prstGeom prst="rect">
              <a:avLst/>
            </a:prstGeom>
            <a:noFill/>
            <a:ln>
              <a:noFill/>
            </a:ln>
            <a:effectLst/>
          </p:spPr>
        </p:pic>
      </p:grpSp>
      <p:grpSp>
        <p:nvGrpSpPr>
          <p:cNvPr id="372" name="组合 157"/>
          <p:cNvGrpSpPr/>
          <p:nvPr/>
        </p:nvGrpSpPr>
        <p:grpSpPr>
          <a:xfrm rot="21080864">
            <a:off x="6017095" y="7067905"/>
            <a:ext cx="7359811" cy="1336040"/>
            <a:chOff x="4980551" y="2025085"/>
            <a:chExt cx="4247387" cy="1336040"/>
          </a:xfrm>
        </p:grpSpPr>
        <p:sp>
          <p:nvSpPr>
            <p:cNvPr id="1050558" name="TextBox 45"/>
            <p:cNvSpPr txBox="1"/>
            <p:nvPr/>
          </p:nvSpPr>
          <p:spPr>
            <a:xfrm>
              <a:off x="5423266" y="2408130"/>
              <a:ext cx="3804672" cy="650240"/>
            </a:xfrm>
            <a:prstGeom prst="rect">
              <a:avLst/>
            </a:prstGeom>
            <a:noFill/>
          </p:spPr>
          <p:txBody>
            <a:bodyPr wrap="square" rtlCol="0">
              <a:spAutoFit/>
            </a:bodyPr>
            <a:lstStyle>
              <a:defPPr>
                <a:defRPr lang="zh-CN"/>
              </a:defPPr>
              <a:lvl1pPr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9pPr>
            </a:lstStyle>
            <a:p>
              <a:pPr lvl="0" algn="just" fontAlgn="auto">
                <a:spcBef>
                  <a:spcPts val="0"/>
                </a:spcBef>
                <a:spcAft>
                  <a:spcPts val="0"/>
                </a:spcAft>
              </a:pPr>
              <a:endParaRPr kumimoji="0" lang="en-US" altLang="zh-CN" sz="3600" b="0" i="0" u="none" strike="noStrike" kern="0" cap="none" spc="0" normalizeH="0" baseline="0" noProof="0" dirty="0" smtClean="0">
                <a:ln>
                  <a:noFill/>
                </a:ln>
                <a:solidFill>
                  <a:sysClr val="windowText" lastClr="000000">
                    <a:lumMod val="65000"/>
                    <a:lumOff val="35000"/>
                  </a:sysClr>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1050559" name="TextBox 46"/>
            <p:cNvSpPr txBox="1"/>
            <p:nvPr/>
          </p:nvSpPr>
          <p:spPr>
            <a:xfrm>
              <a:off x="4980551" y="2025085"/>
              <a:ext cx="3119149" cy="1336040"/>
            </a:xfrm>
            <a:prstGeom prst="rect">
              <a:avLst/>
            </a:prstGeom>
            <a:noFill/>
          </p:spPr>
          <p:txBody>
            <a:bodyPr wrap="square" rtlCol="0">
              <a:spAutoFit/>
            </a:bodyPr>
            <a:lstStyle>
              <a:defPPr>
                <a:defRPr lang="zh-CN"/>
              </a:defPPr>
              <a:lvl1pPr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rgbClr val="000000"/>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SimSun" panose="02010600030101010101" pitchFamily="2" charset="-122"/>
                  <a:cs typeface="+mn-cs"/>
                </a:defRPr>
              </a:lvl9pPr>
            </a:lstStyle>
            <a:p>
              <a:pPr algn="ctr"/>
              <a:r>
                <a:rPr lang="en-US" altLang="en-US" sz="40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Universal Turing Machine</a:t>
              </a:r>
              <a:endParaRPr lang="zh-CN" altLang="en-US"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22" name=""/>
        <p:cNvGrpSpPr/>
        <p:nvPr/>
      </p:nvGrpSpPr>
      <p:grpSpPr>
        <a:xfrm>
          <a:off x="0" y="0"/>
          <a:ext cx="0" cy="0"/>
          <a:chOff x="0" y="0"/>
          <a:chExt cx="0" cy="0"/>
        </a:xfrm>
      </p:grpSpPr>
      <p:sp>
        <p:nvSpPr>
          <p:cNvPr id="1050643"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644"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645" name="文本框 72"/>
          <p:cNvSpPr txBox="1"/>
          <p:nvPr/>
        </p:nvSpPr>
        <p:spPr>
          <a:xfrm>
            <a:off x="16922977" y="604257"/>
            <a:ext cx="947405" cy="830997"/>
          </a:xfrm>
          <a:prstGeom prst="rect">
            <a:avLst/>
          </a:prstGeom>
          <a:noFill/>
        </p:spPr>
        <p:txBody>
          <a:bodyPr wrap="square" rtlCol="0">
            <a:spAutoFit/>
          </a:bodyPr>
          <a:p>
            <a:r>
              <a:rPr lang="en-US" altLang="zh-HK" sz="4800" dirty="0" smtClean="0">
                <a:solidFill>
                  <a:schemeClr val="bg1"/>
                </a:solidFill>
                <a:latin typeface="Microsoft YaHei" panose="020B0503020204020204" pitchFamily="34" charset="-122"/>
                <a:ea typeface="Microsoft YaHei" panose="020B0503020204020204" pitchFamily="34" charset="-122"/>
              </a:rPr>
              <a:t>01</a:t>
            </a:r>
            <a:endParaRPr lang="zh-HK" altLang="en-US" sz="4800" dirty="0">
              <a:solidFill>
                <a:schemeClr val="bg1"/>
              </a:solidFill>
              <a:latin typeface="Microsoft YaHei" panose="020B0503020204020204" pitchFamily="34" charset="-122"/>
              <a:ea typeface="Microsoft YaHei" panose="020B0503020204020204" pitchFamily="34" charset="-122"/>
            </a:endParaRPr>
          </a:p>
        </p:txBody>
      </p:sp>
      <p:sp>
        <p:nvSpPr>
          <p:cNvPr id="1050646" name="object 3"/>
          <p:cNvSpPr txBox="1">
            <a:spLocks noChangeArrowheads="1"/>
          </p:cNvSpPr>
          <p:nvPr/>
        </p:nvSpPr>
        <p:spPr bwMode="auto">
          <a:xfrm>
            <a:off x="2054922" y="1295400"/>
            <a:ext cx="14696499" cy="9408159"/>
          </a:xfrm>
          <a:prstGeom prst="rect">
            <a:avLst/>
          </a:prstGeom>
          <a:noFill/>
          <a:ln>
            <a:noFill/>
          </a:ln>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0" indent="0" algn="ctr">
              <a:lnSpc>
                <a:spcPct val="100000"/>
              </a:lnSpc>
              <a:spcBef>
                <a:spcPct val="0"/>
              </a:spcBef>
              <a:buNone/>
            </a:pPr>
            <a:r>
              <a:rPr lang="en-US" altLang="en-US" sz="6600" dirty="0" smtClean="0">
                <a:solidFill>
                  <a:srgbClr val="FFFFFF"/>
                </a:solidFill>
                <a:latin typeface="Microsoft YaHei" panose="020B0503020204020204" pitchFamily="34" charset="-122"/>
                <a:ea typeface="Microsoft YaHei" panose="020B0503020204020204" pitchFamily="34" charset="-122"/>
              </a:rPr>
              <a:t> </a:t>
            </a:r>
            <a:r>
              <a:rPr lang="en-US" altLang="en-US" sz="6600" dirty="0" smtClean="0">
                <a:solidFill>
                  <a:srgbClr val="FFFFFF"/>
                </a:solidFill>
                <a:latin typeface="Microsoft YaHei" panose="020B0503020204020204" pitchFamily="34" charset="-122"/>
                <a:ea typeface="Microsoft YaHei" panose="020B0503020204020204" pitchFamily="34" charset="-122"/>
              </a:rPr>
              <a:t>U</a:t>
            </a:r>
            <a:r>
              <a:rPr lang="en-US" altLang="en-US" sz="6600" dirty="0" smtClean="0">
                <a:solidFill>
                  <a:srgbClr val="FFFFFF"/>
                </a:solidFill>
                <a:latin typeface="Microsoft YaHei" panose="020B0503020204020204" pitchFamily="34" charset="-122"/>
                <a:ea typeface="Microsoft YaHei" panose="020B0503020204020204" pitchFamily="34" charset="-122"/>
              </a:rPr>
              <a:t>n</a:t>
            </a:r>
            <a:r>
              <a:rPr lang="en-US" altLang="en-US" sz="6600" dirty="0" smtClean="0">
                <a:solidFill>
                  <a:srgbClr val="FFFFFF"/>
                </a:solidFill>
                <a:latin typeface="Microsoft YaHei" panose="020B0503020204020204" pitchFamily="34" charset="-122"/>
                <a:ea typeface="Microsoft YaHei" panose="020B0503020204020204" pitchFamily="34" charset="-122"/>
              </a:rPr>
              <a:t>d</a:t>
            </a:r>
            <a:r>
              <a:rPr lang="en-US" altLang="en-US" sz="6600" dirty="0" smtClean="0">
                <a:solidFill>
                  <a:srgbClr val="FFFFFF"/>
                </a:solidFill>
                <a:latin typeface="Microsoft YaHei" panose="020B0503020204020204" pitchFamily="34" charset="-122"/>
                <a:ea typeface="Microsoft YaHei" panose="020B0503020204020204" pitchFamily="34" charset="-122"/>
              </a:rPr>
              <a:t>e</a:t>
            </a:r>
            <a:r>
              <a:rPr lang="en-US" altLang="en-US" sz="6600" dirty="0" smtClean="0">
                <a:solidFill>
                  <a:srgbClr val="FFFFFF"/>
                </a:solidFill>
                <a:latin typeface="Microsoft YaHei" panose="020B0503020204020204" pitchFamily="34" charset="-122"/>
                <a:ea typeface="Microsoft YaHei" panose="020B0503020204020204" pitchFamily="34" charset="-122"/>
              </a:rPr>
              <a:t>c</a:t>
            </a:r>
            <a:r>
              <a:rPr lang="en-US" altLang="en-US" sz="6600" dirty="0" smtClean="0">
                <a:solidFill>
                  <a:srgbClr val="FFFFFF"/>
                </a:solidFill>
                <a:latin typeface="Microsoft YaHei" panose="020B0503020204020204" pitchFamily="34" charset="-122"/>
                <a:ea typeface="Microsoft YaHei" panose="020B0503020204020204" pitchFamily="34" charset="-122"/>
              </a:rPr>
              <a:t>i</a:t>
            </a:r>
            <a:r>
              <a:rPr lang="en-US" altLang="en-US" sz="6600" dirty="0" smtClean="0">
                <a:solidFill>
                  <a:srgbClr val="FFFFFF"/>
                </a:solidFill>
                <a:latin typeface="Microsoft YaHei" panose="020B0503020204020204" pitchFamily="34" charset="-122"/>
                <a:ea typeface="Microsoft YaHei" panose="020B0503020204020204" pitchFamily="34" charset="-122"/>
              </a:rPr>
              <a:t>d</a:t>
            </a:r>
            <a:r>
              <a:rPr lang="en-US" altLang="en-US" sz="6600" dirty="0" smtClean="0">
                <a:solidFill>
                  <a:srgbClr val="FFFFFF"/>
                </a:solidFill>
                <a:latin typeface="Microsoft YaHei" panose="020B0503020204020204" pitchFamily="34" charset="-122"/>
                <a:ea typeface="Microsoft YaHei" panose="020B0503020204020204" pitchFamily="34" charset="-122"/>
              </a:rPr>
              <a:t>a</a:t>
            </a:r>
            <a:r>
              <a:rPr lang="en-US" altLang="en-US" sz="6600" dirty="0" smtClean="0">
                <a:solidFill>
                  <a:srgbClr val="FFFFFF"/>
                </a:solidFill>
                <a:latin typeface="Microsoft YaHei" panose="020B0503020204020204" pitchFamily="34" charset="-122"/>
                <a:ea typeface="Microsoft YaHei" panose="020B0503020204020204" pitchFamily="34" charset="-122"/>
              </a:rPr>
              <a:t>b</a:t>
            </a:r>
            <a:r>
              <a:rPr lang="en-US" altLang="en-US" sz="6600" dirty="0" smtClean="0">
                <a:solidFill>
                  <a:srgbClr val="FFFFFF"/>
                </a:solidFill>
                <a:latin typeface="Microsoft YaHei" panose="020B0503020204020204" pitchFamily="34" charset="-122"/>
                <a:ea typeface="Microsoft YaHei" panose="020B0503020204020204" pitchFamily="34" charset="-122"/>
              </a:rPr>
              <a:t>i</a:t>
            </a:r>
            <a:r>
              <a:rPr lang="en-US" altLang="en-US" sz="6600" dirty="0" smtClean="0">
                <a:solidFill>
                  <a:srgbClr val="FFFFFF"/>
                </a:solidFill>
                <a:latin typeface="Microsoft YaHei" panose="020B0503020204020204" pitchFamily="34" charset="-122"/>
                <a:ea typeface="Microsoft YaHei" panose="020B0503020204020204" pitchFamily="34" charset="-122"/>
              </a:rPr>
              <a:t>l</a:t>
            </a:r>
            <a:r>
              <a:rPr lang="en-US" altLang="en-US" sz="6600" dirty="0" smtClean="0">
                <a:solidFill>
                  <a:srgbClr val="FFFFFF"/>
                </a:solidFill>
                <a:latin typeface="Microsoft YaHei" panose="020B0503020204020204" pitchFamily="34" charset="-122"/>
                <a:ea typeface="Microsoft YaHei" panose="020B0503020204020204" pitchFamily="34" charset="-122"/>
              </a:rPr>
              <a:t>i</a:t>
            </a:r>
            <a:r>
              <a:rPr lang="en-US" altLang="en-US" sz="6600" dirty="0" smtClean="0">
                <a:solidFill>
                  <a:srgbClr val="FFFFFF"/>
                </a:solidFill>
                <a:latin typeface="Microsoft YaHei" panose="020B0503020204020204" pitchFamily="34" charset="-122"/>
                <a:ea typeface="Microsoft YaHei" panose="020B0503020204020204" pitchFamily="34" charset="-122"/>
              </a:rPr>
              <a:t>t</a:t>
            </a:r>
            <a:r>
              <a:rPr lang="en-US" altLang="en-US" sz="6600" dirty="0" smtClean="0">
                <a:solidFill>
                  <a:srgbClr val="FFFFFF"/>
                </a:solidFill>
                <a:latin typeface="Microsoft YaHei" panose="020B0503020204020204" pitchFamily="34" charset="-122"/>
                <a:ea typeface="Microsoft YaHei" panose="020B0503020204020204" pitchFamily="34" charset="-122"/>
              </a:rPr>
              <a:t>y</a:t>
            </a:r>
            <a:endParaRPr lang="en-US" altLang="zh-CN" sz="4800" dirty="0">
              <a:solidFill>
                <a:srgbClr val="FFFFFF"/>
              </a:solidFill>
              <a:latin typeface="Microsoft YaHei" panose="020B0503020204020204" pitchFamily="34" charset="-122"/>
              <a:ea typeface="Microsoft YaHei" panose="020B0503020204020204" pitchFamily="34" charset="-122"/>
            </a:endParaRPr>
          </a:p>
          <a:p>
            <a:pPr marL="0" indent="0" algn="ctr">
              <a:lnSpc>
                <a:spcPct val="100000"/>
              </a:lnSpc>
              <a:spcBef>
                <a:spcPct val="0"/>
              </a:spcBef>
              <a:buNone/>
            </a:pPr>
            <a:endParaRPr lang="en-US" altLang="zh-CN" sz="4800" dirty="0">
              <a:solidFill>
                <a:srgbClr val="FFFFFF"/>
              </a:solidFill>
              <a:latin typeface="Microsoft YaHei" panose="020B0503020204020204" pitchFamily="34" charset="-122"/>
              <a:ea typeface="Microsoft YaHei" panose="020B0503020204020204" pitchFamily="34" charset="-122"/>
            </a:endParaRPr>
          </a:p>
          <a:p>
            <a:r>
              <a:rPr lang="en-US" altLang="zh-CN" sz="4000" dirty="0">
                <a:solidFill>
                  <a:srgbClr val="FFFFFF"/>
                </a:solidFill>
                <a:latin typeface="Microsoft YaHei" panose="020B0503020204020204" pitchFamily="34" charset="-122"/>
                <a:ea typeface="Microsoft YaHei" panose="020B0503020204020204" pitchFamily="34" charset="-122"/>
              </a:rPr>
              <a:t>Undecidability refers to the property of certain problems that cannot be solved by any algorithm or computational procedure</a:t>
            </a:r>
            <a:endParaRPr lang="zh-CN" altLang="en-US" sz="3600"/>
          </a:p>
          <a:p>
            <a:r>
              <a:rPr lang="en-US" altLang="zh-CN" sz="4000" dirty="0">
                <a:solidFill>
                  <a:srgbClr val="FFFFFF"/>
                </a:solidFill>
                <a:latin typeface="Microsoft YaHei" panose="020B0503020204020204" pitchFamily="34" charset="-122"/>
                <a:ea typeface="Microsoft YaHei" panose="020B0503020204020204" pitchFamily="34" charset="-122"/>
              </a:rPr>
              <a:t>The Halting Problem is a classic example of an undecidable problem, proven by Alan Turing, which asks whether a given Turing Machine will halt on a specific input.</a:t>
            </a:r>
            <a:endParaRPr lang="zh-CN" altLang="en-US" sz="3600"/>
          </a:p>
          <a:p>
            <a:r>
              <a:rPr lang="en-US" altLang="zh-CN" sz="4000" dirty="0">
                <a:solidFill>
                  <a:srgbClr val="FFFFFF"/>
                </a:solidFill>
                <a:latin typeface="Microsoft YaHei" panose="020B0503020204020204" pitchFamily="34" charset="-122"/>
                <a:ea typeface="Microsoft YaHei" panose="020B0503020204020204" pitchFamily="34" charset="-122"/>
              </a:rPr>
              <a:t>Other examples of undecidable problems include the Post Correspondence Problem and the Word Problem for Groups, where no general solution exists.</a:t>
            </a:r>
            <a:endParaRPr lang="zh-CN" altLang="en-US" sz="3600"/>
          </a:p>
          <a:p>
            <a:r>
              <a:rPr lang="en-US" altLang="zh-CN" sz="4000" dirty="0">
                <a:solidFill>
                  <a:srgbClr val="FFFFFF"/>
                </a:solidFill>
                <a:latin typeface="Microsoft YaHei" panose="020B0503020204020204" pitchFamily="34" charset="-122"/>
                <a:ea typeface="Microsoft YaHei" panose="020B0503020204020204" pitchFamily="34" charset="-122"/>
              </a:rPr>
              <a:t>The concept of undecidability highlights the limits of computation and shows that not all problems can be solved algorithmically.</a:t>
            </a:r>
            <a:endParaRPr lang="zh-CN" altLang="en-US" sz="3600"/>
          </a:p>
          <a:p>
            <a:endParaRPr lang="zh-CN" altLang="en-US" sz="2400"/>
          </a:p>
          <a:p>
            <a:endParaRPr lang="zh-CN" altLang="en-US"/>
          </a:p>
        </p:txBody>
      </p:sp>
      <p:sp>
        <p:nvSpPr>
          <p:cNvPr id="1050647" name="直角三角形 161"/>
          <p:cNvSpPr/>
          <p:nvPr/>
        </p:nvSpPr>
        <p:spPr>
          <a:xfrm flipH="1">
            <a:off x="16751421" y="1529725"/>
            <a:ext cx="1548984" cy="1334125"/>
          </a:xfrm>
          <a:prstGeom prst="r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9242" name="object 3"/>
          <p:cNvSpPr txBox="1">
            <a:spLocks noChangeArrowheads="1"/>
          </p:cNvSpPr>
          <p:nvPr/>
        </p:nvSpPr>
        <p:spPr bwMode="auto">
          <a:xfrm>
            <a:off x="9068613" y="5754930"/>
            <a:ext cx="5283200" cy="615315"/>
          </a:xfrm>
          <a:prstGeom prst="rect">
            <a:avLst/>
          </a:prstGeom>
          <a:noFill/>
          <a:ln>
            <a:noFill/>
          </a:ln>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4000" dirty="0">
                <a:solidFill>
                  <a:srgbClr val="FFFFFF"/>
                </a:solidFill>
                <a:latin typeface="Trebuchet MS" panose="020B0603020202020204" pitchFamily="34" charset="0"/>
              </a:rPr>
              <a:t>BY: </a:t>
            </a:r>
            <a:endParaRPr lang="en-US" altLang="zh-CN" sz="4000" dirty="0">
              <a:solidFill>
                <a:srgbClr val="FFFFFF"/>
              </a:solidFill>
              <a:latin typeface="Microsoft YaHei" panose="020B0503020204020204" pitchFamily="34" charset="-122"/>
              <a:ea typeface="Microsoft YaHei" panose="020B0503020204020204" pitchFamily="34" charset="-122"/>
            </a:endParaRPr>
          </a:p>
        </p:txBody>
      </p:sp>
      <p:sp>
        <p:nvSpPr>
          <p:cNvPr id="1049243" name="object 3"/>
          <p:cNvSpPr txBox="1">
            <a:spLocks noChangeArrowheads="1"/>
          </p:cNvSpPr>
          <p:nvPr/>
        </p:nvSpPr>
        <p:spPr bwMode="auto">
          <a:xfrm>
            <a:off x="9056052" y="6617021"/>
            <a:ext cx="6578600" cy="1866899"/>
          </a:xfrm>
          <a:prstGeom prst="rect">
            <a:avLst/>
          </a:prstGeom>
          <a:noFill/>
          <a:ln>
            <a:noFill/>
          </a:ln>
        </p:spPr>
        <p:txBody>
          <a:bodyPr wrap="square"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None/>
            </a:pPr>
            <a:r>
              <a:rPr lang="en-US" altLang="en-US" sz="4000" dirty="0">
                <a:solidFill>
                  <a:srgbClr val="FFFFFF"/>
                </a:solidFill>
                <a:latin typeface="Microsoft YaHei" panose="020B0503020204020204" pitchFamily="34" charset="-122"/>
                <a:ea typeface="Microsoft YaHei" panose="020B0503020204020204" pitchFamily="34" charset="-122"/>
              </a:rPr>
              <a:t>H</a:t>
            </a:r>
            <a:r>
              <a:rPr lang="en-US" altLang="en-US" sz="4000" dirty="0">
                <a:solidFill>
                  <a:srgbClr val="FFFFFF"/>
                </a:solidFill>
                <a:latin typeface="Microsoft YaHei" panose="020B0503020204020204" pitchFamily="34" charset="-122"/>
                <a:ea typeface="Microsoft YaHei" panose="020B0503020204020204" pitchFamily="34" charset="-122"/>
              </a:rPr>
              <a:t>a</a:t>
            </a:r>
            <a:r>
              <a:rPr lang="en-US" altLang="en-US" sz="4000" dirty="0">
                <a:solidFill>
                  <a:srgbClr val="FFFFFF"/>
                </a:solidFill>
                <a:latin typeface="Microsoft YaHei" panose="020B0503020204020204" pitchFamily="34" charset="-122"/>
                <a:ea typeface="Microsoft YaHei" panose="020B0503020204020204" pitchFamily="34" charset="-122"/>
              </a:rPr>
              <a:t>r</a:t>
            </a:r>
            <a:r>
              <a:rPr lang="en-US" altLang="en-US" sz="4000" dirty="0">
                <a:solidFill>
                  <a:srgbClr val="FFFFFF"/>
                </a:solidFill>
                <a:latin typeface="Microsoft YaHei" panose="020B0503020204020204" pitchFamily="34" charset="-122"/>
                <a:ea typeface="Microsoft YaHei" panose="020B0503020204020204" pitchFamily="34" charset="-122"/>
              </a:rPr>
              <a:t>s</a:t>
            </a:r>
            <a:r>
              <a:rPr lang="en-US" altLang="en-US" sz="4000" dirty="0">
                <a:solidFill>
                  <a:srgbClr val="FFFFFF"/>
                </a:solidFill>
                <a:latin typeface="Microsoft YaHei" panose="020B0503020204020204" pitchFamily="34" charset="-122"/>
                <a:ea typeface="Microsoft YaHei" panose="020B0503020204020204" pitchFamily="34" charset="-122"/>
              </a:rPr>
              <a:t>h</a:t>
            </a:r>
            <a:r>
              <a:rPr lang="en-US" altLang="en-US" sz="4000" dirty="0">
                <a:solidFill>
                  <a:srgbClr val="FFFFFF"/>
                </a:solidFill>
                <a:latin typeface="Microsoft YaHei" panose="020B0503020204020204" pitchFamily="34" charset="-122"/>
                <a:ea typeface="Microsoft YaHei" panose="020B0503020204020204" pitchFamily="34" charset="-122"/>
              </a:rPr>
              <a:t> </a:t>
            </a:r>
            <a:r>
              <a:rPr lang="en-US" altLang="en-US" sz="4000" dirty="0">
                <a:solidFill>
                  <a:srgbClr val="FFFFFF"/>
                </a:solidFill>
                <a:latin typeface="Microsoft YaHei" panose="020B0503020204020204" pitchFamily="34" charset="-122"/>
                <a:ea typeface="Microsoft YaHei" panose="020B0503020204020204" pitchFamily="34" charset="-122"/>
              </a:rPr>
              <a:t>A</a:t>
            </a:r>
            <a:r>
              <a:rPr lang="en-US" altLang="en-US" sz="4000" dirty="0">
                <a:solidFill>
                  <a:srgbClr val="FFFFFF"/>
                </a:solidFill>
                <a:latin typeface="Microsoft YaHei" panose="020B0503020204020204" pitchFamily="34" charset="-122"/>
                <a:ea typeface="Microsoft YaHei" panose="020B0503020204020204" pitchFamily="34" charset="-122"/>
              </a:rPr>
              <a:t>r</a:t>
            </a:r>
            <a:r>
              <a:rPr lang="en-US" altLang="en-US" sz="4000" dirty="0">
                <a:solidFill>
                  <a:srgbClr val="FFFFFF"/>
                </a:solidFill>
                <a:latin typeface="Microsoft YaHei" panose="020B0503020204020204" pitchFamily="34" charset="-122"/>
                <a:ea typeface="Microsoft YaHei" panose="020B0503020204020204" pitchFamily="34" charset="-122"/>
              </a:rPr>
              <a:t>o</a:t>
            </a:r>
            <a:r>
              <a:rPr lang="en-US" altLang="en-US" sz="4000" dirty="0">
                <a:solidFill>
                  <a:srgbClr val="FFFFFF"/>
                </a:solidFill>
                <a:latin typeface="Microsoft YaHei" panose="020B0503020204020204" pitchFamily="34" charset="-122"/>
                <a:ea typeface="Microsoft YaHei" panose="020B0503020204020204" pitchFamily="34" charset="-122"/>
              </a:rPr>
              <a:t>r</a:t>
            </a:r>
            <a:r>
              <a:rPr lang="en-US" altLang="en-US" sz="4000" dirty="0">
                <a:solidFill>
                  <a:srgbClr val="FFFFFF"/>
                </a:solidFill>
                <a:latin typeface="Microsoft YaHei" panose="020B0503020204020204" pitchFamily="34" charset="-122"/>
                <a:ea typeface="Microsoft YaHei" panose="020B0503020204020204" pitchFamily="34" charset="-122"/>
              </a:rPr>
              <a:t>a</a:t>
            </a:r>
            <a:endParaRPr lang="zh-CN" altLang="zh-CN" sz="40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buNone/>
            </a:pPr>
            <a:r>
              <a:rPr lang="en-US" altLang="en-US" sz="4000" dirty="0">
                <a:solidFill>
                  <a:srgbClr val="FFFFFF"/>
                </a:solidFill>
                <a:latin typeface="Microsoft YaHei" panose="020B0503020204020204" pitchFamily="34" charset="-122"/>
                <a:ea typeface="Microsoft YaHei" panose="020B0503020204020204" pitchFamily="34" charset="-122"/>
              </a:rPr>
              <a:t>H</a:t>
            </a:r>
            <a:r>
              <a:rPr lang="en-US" altLang="en-US" sz="4000" dirty="0">
                <a:solidFill>
                  <a:srgbClr val="FFFFFF"/>
                </a:solidFill>
                <a:latin typeface="Microsoft YaHei" panose="020B0503020204020204" pitchFamily="34" charset="-122"/>
                <a:ea typeface="Microsoft YaHei" panose="020B0503020204020204" pitchFamily="34" charset="-122"/>
              </a:rPr>
              <a:t>a</a:t>
            </a:r>
            <a:r>
              <a:rPr lang="en-US" altLang="en-US" sz="4000" dirty="0">
                <a:solidFill>
                  <a:srgbClr val="FFFFFF"/>
                </a:solidFill>
                <a:latin typeface="Microsoft YaHei" panose="020B0503020204020204" pitchFamily="34" charset="-122"/>
                <a:ea typeface="Microsoft YaHei" panose="020B0503020204020204" pitchFamily="34" charset="-122"/>
              </a:rPr>
              <a:t>r</a:t>
            </a:r>
            <a:r>
              <a:rPr lang="en-US" altLang="en-US" sz="4000" dirty="0">
                <a:solidFill>
                  <a:srgbClr val="FFFFFF"/>
                </a:solidFill>
                <a:latin typeface="Microsoft YaHei" panose="020B0503020204020204" pitchFamily="34" charset="-122"/>
                <a:ea typeface="Microsoft YaHei" panose="020B0503020204020204" pitchFamily="34" charset="-122"/>
              </a:rPr>
              <a:t>d</a:t>
            </a:r>
            <a:r>
              <a:rPr lang="en-US" altLang="en-US" sz="4000" dirty="0">
                <a:solidFill>
                  <a:srgbClr val="FFFFFF"/>
                </a:solidFill>
                <a:latin typeface="Microsoft YaHei" panose="020B0503020204020204" pitchFamily="34" charset="-122"/>
                <a:ea typeface="Microsoft YaHei" panose="020B0503020204020204" pitchFamily="34" charset="-122"/>
              </a:rPr>
              <a:t>i</a:t>
            </a:r>
            <a:r>
              <a:rPr lang="en-US" altLang="en-US" sz="4000" dirty="0">
                <a:solidFill>
                  <a:srgbClr val="FFFFFF"/>
                </a:solidFill>
                <a:latin typeface="Microsoft YaHei" panose="020B0503020204020204" pitchFamily="34" charset="-122"/>
                <a:ea typeface="Microsoft YaHei" panose="020B0503020204020204" pitchFamily="34" charset="-122"/>
              </a:rPr>
              <a:t>k</a:t>
            </a:r>
            <a:r>
              <a:rPr lang="en-US" altLang="en-US" sz="4000" dirty="0">
                <a:solidFill>
                  <a:srgbClr val="FFFFFF"/>
                </a:solidFill>
                <a:latin typeface="Microsoft YaHei" panose="020B0503020204020204" pitchFamily="34" charset="-122"/>
                <a:ea typeface="Microsoft YaHei" panose="020B0503020204020204" pitchFamily="34" charset="-122"/>
              </a:rPr>
              <a:t> </a:t>
            </a:r>
            <a:r>
              <a:rPr lang="en-US" altLang="en-US" sz="4000" dirty="0">
                <a:solidFill>
                  <a:srgbClr val="FFFFFF"/>
                </a:solidFill>
                <a:latin typeface="Microsoft YaHei" panose="020B0503020204020204" pitchFamily="34" charset="-122"/>
                <a:ea typeface="Microsoft YaHei" panose="020B0503020204020204" pitchFamily="34" charset="-122"/>
              </a:rPr>
              <a:t>B</a:t>
            </a:r>
            <a:r>
              <a:rPr lang="en-US" altLang="en-US" sz="4000" dirty="0">
                <a:solidFill>
                  <a:srgbClr val="FFFFFF"/>
                </a:solidFill>
                <a:latin typeface="Microsoft YaHei" panose="020B0503020204020204" pitchFamily="34" charset="-122"/>
                <a:ea typeface="Microsoft YaHei" panose="020B0503020204020204" pitchFamily="34" charset="-122"/>
              </a:rPr>
              <a:t>h</a:t>
            </a:r>
            <a:r>
              <a:rPr lang="en-US" altLang="en-US" sz="4000" dirty="0">
                <a:solidFill>
                  <a:srgbClr val="FFFFFF"/>
                </a:solidFill>
                <a:latin typeface="Microsoft YaHei" panose="020B0503020204020204" pitchFamily="34" charset="-122"/>
                <a:ea typeface="Microsoft YaHei" panose="020B0503020204020204" pitchFamily="34" charset="-122"/>
              </a:rPr>
              <a:t>a</a:t>
            </a:r>
            <a:r>
              <a:rPr lang="en-US" altLang="en-US" sz="4000" dirty="0">
                <a:solidFill>
                  <a:srgbClr val="FFFFFF"/>
                </a:solidFill>
                <a:latin typeface="Microsoft YaHei" panose="020B0503020204020204" pitchFamily="34" charset="-122"/>
                <a:ea typeface="Microsoft YaHei" panose="020B0503020204020204" pitchFamily="34" charset="-122"/>
              </a:rPr>
              <a:t>n</a:t>
            </a:r>
            <a:r>
              <a:rPr lang="en-US" altLang="en-US" sz="4000" dirty="0">
                <a:solidFill>
                  <a:srgbClr val="FFFFFF"/>
                </a:solidFill>
                <a:latin typeface="Microsoft YaHei" panose="020B0503020204020204" pitchFamily="34" charset="-122"/>
                <a:ea typeface="Microsoft YaHei" panose="020B0503020204020204" pitchFamily="34" charset="-122"/>
              </a:rPr>
              <a:t>i</a:t>
            </a:r>
            <a:r>
              <a:rPr lang="en-US" altLang="en-US" sz="4000" dirty="0">
                <a:solidFill>
                  <a:srgbClr val="FFFFFF"/>
                </a:solidFill>
                <a:latin typeface="Microsoft YaHei" panose="020B0503020204020204" pitchFamily="34" charset="-122"/>
                <a:ea typeface="Microsoft YaHei" panose="020B0503020204020204" pitchFamily="34" charset="-122"/>
              </a:rPr>
              <a:t>y</a:t>
            </a:r>
            <a:r>
              <a:rPr lang="en-US" altLang="en-US" sz="4000" dirty="0">
                <a:solidFill>
                  <a:srgbClr val="FFFFFF"/>
                </a:solidFill>
                <a:latin typeface="Microsoft YaHei" panose="020B0503020204020204" pitchFamily="34" charset="-122"/>
                <a:ea typeface="Microsoft YaHei" panose="020B0503020204020204" pitchFamily="34" charset="-122"/>
              </a:rPr>
              <a:t>a</a:t>
            </a:r>
            <a:endParaRPr lang="zh-CN" altLang="zh-CN" sz="4000" dirty="0">
              <a:solidFill>
                <a:srgbClr val="FFFFFF"/>
              </a:solidFill>
              <a:latin typeface="Microsoft YaHei" panose="020B0503020204020204" pitchFamily="34" charset="-122"/>
              <a:ea typeface="Microsoft YaHei" panose="020B0503020204020204" pitchFamily="34" charset="-122"/>
            </a:endParaRPr>
          </a:p>
          <a:p>
            <a:pPr>
              <a:lnSpc>
                <a:spcPct val="100000"/>
              </a:lnSpc>
              <a:spcBef>
                <a:spcPct val="0"/>
              </a:spcBef>
              <a:buNone/>
            </a:pPr>
            <a:r>
              <a:rPr lang="en-US" altLang="en-US" sz="4000" dirty="0">
                <a:solidFill>
                  <a:srgbClr val="FFFFFF"/>
                </a:solidFill>
                <a:latin typeface="Microsoft YaHei" panose="020B0503020204020204" pitchFamily="34" charset="-122"/>
                <a:ea typeface="Microsoft YaHei" panose="020B0503020204020204" pitchFamily="34" charset="-122"/>
              </a:rPr>
              <a:t>H</a:t>
            </a:r>
            <a:r>
              <a:rPr lang="en-US" altLang="en-US" sz="4000" dirty="0">
                <a:solidFill>
                  <a:srgbClr val="FFFFFF"/>
                </a:solidFill>
                <a:latin typeface="Microsoft YaHei" panose="020B0503020204020204" pitchFamily="34" charset="-122"/>
                <a:ea typeface="Microsoft YaHei" panose="020B0503020204020204" pitchFamily="34" charset="-122"/>
              </a:rPr>
              <a:t>a</a:t>
            </a:r>
            <a:r>
              <a:rPr lang="en-US" altLang="en-US" sz="4000" dirty="0">
                <a:solidFill>
                  <a:srgbClr val="FFFFFF"/>
                </a:solidFill>
                <a:latin typeface="Microsoft YaHei" panose="020B0503020204020204" pitchFamily="34" charset="-122"/>
                <a:ea typeface="Microsoft YaHei" panose="020B0503020204020204" pitchFamily="34" charset="-122"/>
              </a:rPr>
              <a:t>r</a:t>
            </a:r>
            <a:r>
              <a:rPr lang="en-US" altLang="en-US" sz="4000" dirty="0">
                <a:solidFill>
                  <a:srgbClr val="FFFFFF"/>
                </a:solidFill>
                <a:latin typeface="Microsoft YaHei" panose="020B0503020204020204" pitchFamily="34" charset="-122"/>
                <a:ea typeface="Microsoft YaHei" panose="020B0503020204020204" pitchFamily="34" charset="-122"/>
              </a:rPr>
              <a:t>s</a:t>
            </a:r>
            <a:r>
              <a:rPr lang="en-US" altLang="en-US" sz="4000" dirty="0">
                <a:solidFill>
                  <a:srgbClr val="FFFFFF"/>
                </a:solidFill>
                <a:latin typeface="Microsoft YaHei" panose="020B0503020204020204" pitchFamily="34" charset="-122"/>
                <a:ea typeface="Microsoft YaHei" panose="020B0503020204020204" pitchFamily="34" charset="-122"/>
              </a:rPr>
              <a:t>h</a:t>
            </a:r>
            <a:r>
              <a:rPr lang="en-US" altLang="en-US" sz="4000" dirty="0">
                <a:solidFill>
                  <a:srgbClr val="FFFFFF"/>
                </a:solidFill>
                <a:latin typeface="Microsoft YaHei" panose="020B0503020204020204" pitchFamily="34" charset="-122"/>
                <a:ea typeface="Microsoft YaHei" panose="020B0503020204020204" pitchFamily="34" charset="-122"/>
              </a:rPr>
              <a:t>i</a:t>
            </a:r>
            <a:r>
              <a:rPr lang="en-US" altLang="en-US" sz="4000" dirty="0">
                <a:solidFill>
                  <a:srgbClr val="FFFFFF"/>
                </a:solidFill>
                <a:latin typeface="Microsoft YaHei" panose="020B0503020204020204" pitchFamily="34" charset="-122"/>
                <a:ea typeface="Microsoft YaHei" panose="020B0503020204020204" pitchFamily="34" charset="-122"/>
              </a:rPr>
              <a:t>t</a:t>
            </a:r>
            <a:r>
              <a:rPr lang="en-US" altLang="en-US" sz="4000" dirty="0">
                <a:solidFill>
                  <a:srgbClr val="FFFFFF"/>
                </a:solidFill>
                <a:latin typeface="Microsoft YaHei" panose="020B0503020204020204" pitchFamily="34" charset="-122"/>
                <a:ea typeface="Microsoft YaHei" panose="020B0503020204020204" pitchFamily="34" charset="-122"/>
              </a:rPr>
              <a:t>a</a:t>
            </a:r>
            <a:r>
              <a:rPr lang="en-US" altLang="en-US" sz="4000" dirty="0">
                <a:solidFill>
                  <a:srgbClr val="FFFFFF"/>
                </a:solidFill>
                <a:latin typeface="Microsoft YaHei" panose="020B0503020204020204" pitchFamily="34" charset="-122"/>
                <a:ea typeface="Microsoft YaHei" panose="020B0503020204020204" pitchFamily="34" charset="-122"/>
              </a:rPr>
              <a:t> </a:t>
            </a:r>
            <a:r>
              <a:rPr lang="en-US" altLang="en-US" sz="4000" dirty="0">
                <a:solidFill>
                  <a:srgbClr val="FFFFFF"/>
                </a:solidFill>
                <a:latin typeface="Microsoft YaHei" panose="020B0503020204020204" pitchFamily="34" charset="-122"/>
                <a:ea typeface="Microsoft YaHei" panose="020B0503020204020204" pitchFamily="34" charset="-122"/>
              </a:rPr>
              <a:t>S</a:t>
            </a:r>
            <a:r>
              <a:rPr lang="en-US" altLang="en-US" sz="4000" dirty="0">
                <a:solidFill>
                  <a:srgbClr val="FFFFFF"/>
                </a:solidFill>
                <a:latin typeface="Microsoft YaHei" panose="020B0503020204020204" pitchFamily="34" charset="-122"/>
                <a:ea typeface="Microsoft YaHei" panose="020B0503020204020204" pitchFamily="34" charset="-122"/>
              </a:rPr>
              <a:t>i</a:t>
            </a:r>
            <a:r>
              <a:rPr lang="en-US" altLang="en-US" sz="4000" dirty="0">
                <a:solidFill>
                  <a:srgbClr val="FFFFFF"/>
                </a:solidFill>
                <a:latin typeface="Microsoft YaHei" panose="020B0503020204020204" pitchFamily="34" charset="-122"/>
                <a:ea typeface="Microsoft YaHei" panose="020B0503020204020204" pitchFamily="34" charset="-122"/>
              </a:rPr>
              <a:t>n</a:t>
            </a:r>
            <a:r>
              <a:rPr lang="en-US" altLang="en-US" sz="4000" dirty="0">
                <a:solidFill>
                  <a:srgbClr val="FFFFFF"/>
                </a:solidFill>
                <a:latin typeface="Microsoft YaHei" panose="020B0503020204020204" pitchFamily="34" charset="-122"/>
                <a:ea typeface="Microsoft YaHei" panose="020B0503020204020204" pitchFamily="34" charset="-122"/>
              </a:rPr>
              <a:t>g</a:t>
            </a:r>
            <a:r>
              <a:rPr lang="en-US" altLang="en-US" sz="4000" dirty="0">
                <a:solidFill>
                  <a:srgbClr val="FFFFFF"/>
                </a:solidFill>
                <a:latin typeface="Microsoft YaHei" panose="020B0503020204020204" pitchFamily="34" charset="-122"/>
                <a:ea typeface="Microsoft YaHei" panose="020B0503020204020204" pitchFamily="34" charset="-122"/>
              </a:rPr>
              <a:t>h</a:t>
            </a:r>
            <a:endParaRPr lang="zh-CN" altLang="zh-CN" sz="4000" dirty="0">
              <a:solidFill>
                <a:srgbClr val="FFFFFF"/>
              </a:solidFill>
              <a:latin typeface="Microsoft YaHei" panose="020B0503020204020204" pitchFamily="34" charset="-122"/>
              <a:ea typeface="Microsoft YaHei" panose="020B0503020204020204" pitchFamily="34" charset="-122"/>
            </a:endParaRPr>
          </a:p>
        </p:txBody>
      </p:sp>
      <p:grpSp>
        <p:nvGrpSpPr>
          <p:cNvPr id="207" name="组合 33"/>
          <p:cNvGrpSpPr/>
          <p:nvPr/>
        </p:nvGrpSpPr>
        <p:grpSpPr>
          <a:xfrm>
            <a:off x="15416339" y="9036050"/>
            <a:ext cx="2863664" cy="986211"/>
            <a:chOff x="579608" y="160665"/>
            <a:chExt cx="2863664" cy="986211"/>
          </a:xfrm>
        </p:grpSpPr>
        <p:sp>
          <p:nvSpPr>
            <p:cNvPr id="1049244" name="object 4"/>
            <p:cNvSpPr txBox="1">
              <a:spLocks noChangeArrowheads="1"/>
            </p:cNvSpPr>
            <p:nvPr/>
          </p:nvSpPr>
          <p:spPr bwMode="auto">
            <a:xfrm>
              <a:off x="1666917" y="408212"/>
              <a:ext cx="1776355" cy="738664"/>
            </a:xfrm>
            <a:prstGeom prst="rect">
              <a:avLst/>
            </a:prstGeom>
            <a:noFill/>
            <a:ln>
              <a:noFill/>
            </a:ln>
          </p:spPr>
          <p:txBody>
            <a:bodyPr wrap="square"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4800" dirty="0">
                  <a:solidFill>
                    <a:srgbClr val="FFFFFF"/>
                  </a:solidFill>
                  <a:latin typeface="Trebuchet MS" panose="020B0603020202020204" pitchFamily="34" charset="0"/>
                </a:rPr>
                <a:t>Logo</a:t>
              </a:r>
              <a:endParaRPr lang="zh-CN" altLang="zh-CN" sz="4800" dirty="0">
                <a:latin typeface="Trebuchet MS" panose="020B0603020202020204" pitchFamily="34" charset="0"/>
              </a:endParaRPr>
            </a:p>
          </p:txBody>
        </p:sp>
        <p:grpSp>
          <p:nvGrpSpPr>
            <p:cNvPr id="208" name="组合 32"/>
            <p:cNvGrpSpPr/>
            <p:nvPr/>
          </p:nvGrpSpPr>
          <p:grpSpPr>
            <a:xfrm>
              <a:off x="579608" y="160665"/>
              <a:ext cx="974384" cy="823566"/>
              <a:chOff x="397216" y="59618"/>
              <a:chExt cx="608013" cy="517020"/>
            </a:xfrm>
          </p:grpSpPr>
          <p:sp>
            <p:nvSpPr>
              <p:cNvPr id="1049245" name="object 5"/>
              <p:cNvSpPr/>
              <p:nvPr/>
            </p:nvSpPr>
            <p:spPr bwMode="auto">
              <a:xfrm>
                <a:off x="511692" y="59618"/>
                <a:ext cx="137616" cy="175403"/>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p:spPr>
            <p:txBody>
              <a:bodyPr lIns="0" tIns="0" rIns="0" bIns="0">
                <a:spAutoFit/>
              </a:bodyPr>
              <a:p>
                <a:endParaRPr lang="zh-CN" altLang="en-US"/>
              </a:p>
            </p:txBody>
          </p:sp>
          <p:sp>
            <p:nvSpPr>
              <p:cNvPr id="1049246" name="object 6"/>
              <p:cNvSpPr/>
              <p:nvPr/>
            </p:nvSpPr>
            <p:spPr bwMode="auto">
              <a:xfrm>
                <a:off x="549671" y="401235"/>
                <a:ext cx="364277" cy="175403"/>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p:spPr>
            <p:txBody>
              <a:bodyPr lIns="0" tIns="0" rIns="0" bIns="0">
                <a:spAutoFit/>
              </a:bodyPr>
              <a:p>
                <a:endParaRPr lang="zh-CN" altLang="en-US"/>
              </a:p>
            </p:txBody>
          </p:sp>
          <p:sp>
            <p:nvSpPr>
              <p:cNvPr id="1049247" name="object 7"/>
              <p:cNvSpPr/>
              <p:nvPr/>
            </p:nvSpPr>
            <p:spPr bwMode="auto">
              <a:xfrm>
                <a:off x="620136" y="156455"/>
                <a:ext cx="385093" cy="175403"/>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p:spPr>
            <p:txBody>
              <a:bodyPr lIns="0" tIns="0" rIns="0" bIns="0">
                <a:spAutoFit/>
              </a:bodyPr>
              <a:p>
                <a:endParaRPr lang="zh-CN" altLang="en-US"/>
              </a:p>
            </p:txBody>
          </p:sp>
          <p:sp>
            <p:nvSpPr>
              <p:cNvPr id="1049248" name="object 8"/>
              <p:cNvSpPr/>
              <p:nvPr/>
            </p:nvSpPr>
            <p:spPr bwMode="auto">
              <a:xfrm>
                <a:off x="404346" y="198371"/>
                <a:ext cx="145325" cy="175403"/>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p:spPr>
            <p:txBody>
              <a:bodyPr lIns="0" tIns="0" rIns="0" bIns="0">
                <a:spAutoFit/>
              </a:bodyPr>
              <a:p>
                <a:endParaRPr lang="zh-CN" altLang="en-US"/>
              </a:p>
            </p:txBody>
          </p:sp>
          <p:sp>
            <p:nvSpPr>
              <p:cNvPr id="1049249" name="object 9"/>
              <p:cNvSpPr/>
              <p:nvPr/>
            </p:nvSpPr>
            <p:spPr bwMode="auto">
              <a:xfrm>
                <a:off x="397216" y="361773"/>
                <a:ext cx="304912" cy="175403"/>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p:spPr>
            <p:txBody>
              <a:bodyPr lIns="0" tIns="0" rIns="0" bIns="0">
                <a:spAutoFit/>
              </a:bodyPr>
              <a:p>
                <a:endParaRPr lang="zh-CN" altLang="en-US"/>
              </a:p>
            </p:txBody>
          </p:sp>
        </p:grpSp>
      </p:grpSp>
      <p:grpSp>
        <p:nvGrpSpPr>
          <p:cNvPr id="209" name="组合 4"/>
          <p:cNvGrpSpPr/>
          <p:nvPr/>
        </p:nvGrpSpPr>
        <p:grpSpPr bwMode="auto">
          <a:xfrm>
            <a:off x="0" y="-1624"/>
            <a:ext cx="6324600" cy="10315414"/>
            <a:chOff x="-1" y="-3"/>
            <a:chExt cx="5643571" cy="6858005"/>
          </a:xfrm>
        </p:grpSpPr>
        <p:sp>
          <p:nvSpPr>
            <p:cNvPr id="1049250" name="Freeform 5"/>
            <p:cNvSpPr/>
            <p:nvPr/>
          </p:nvSpPr>
          <p:spPr bwMode="auto">
            <a:xfrm>
              <a:off x="3453821" y="-3"/>
              <a:ext cx="2177915" cy="2852677"/>
            </a:xfrm>
            <a:custGeom>
              <a:avLst/>
              <a:gdLst>
                <a:gd name="T0" fmla="*/ 0 w 9839"/>
                <a:gd name="T1" fmla="*/ 2147483646 h 9917"/>
                <a:gd name="T2" fmla="*/ 2147483646 w 9839"/>
                <a:gd name="T3" fmla="*/ 2147483646 h 9917"/>
                <a:gd name="T4" fmla="*/ 2147483646 w 9839"/>
                <a:gd name="T5" fmla="*/ 0 h 9917"/>
                <a:gd name="T6" fmla="*/ 2147483646 w 9839"/>
                <a:gd name="T7" fmla="*/ 0 h 9917"/>
                <a:gd name="T8" fmla="*/ 0 w 9839"/>
                <a:gd name="T9" fmla="*/ 2147483646 h 99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39" h="9917">
                  <a:moveTo>
                    <a:pt x="0" y="5669"/>
                  </a:moveTo>
                  <a:lnTo>
                    <a:pt x="9839" y="9917"/>
                  </a:lnTo>
                  <a:lnTo>
                    <a:pt x="6221" y="0"/>
                  </a:lnTo>
                  <a:lnTo>
                    <a:pt x="4961" y="0"/>
                  </a:lnTo>
                  <a:lnTo>
                    <a:pt x="0" y="5669"/>
                  </a:lnTo>
                  <a:close/>
                </a:path>
              </a:pathLst>
            </a:custGeom>
            <a:solidFill>
              <a:srgbClr val="F06262"/>
            </a:solidFill>
            <a:ln>
              <a:noFill/>
            </a:ln>
          </p:spPr>
          <p:txBody>
            <a:bodyPr lIns="55449" tIns="27725" rIns="55449" bIns="27725"/>
            <a:p>
              <a:endParaRPr lang="zh-CN" altLang="en-US"/>
            </a:p>
          </p:txBody>
        </p:sp>
        <p:sp>
          <p:nvSpPr>
            <p:cNvPr id="1049251" name="Freeform 6"/>
            <p:cNvSpPr/>
            <p:nvPr/>
          </p:nvSpPr>
          <p:spPr bwMode="auto">
            <a:xfrm>
              <a:off x="-1" y="1608945"/>
              <a:ext cx="5643571" cy="5249057"/>
            </a:xfrm>
            <a:custGeom>
              <a:avLst/>
              <a:gdLst>
                <a:gd name="T0" fmla="*/ 2147483646 w 9958"/>
                <a:gd name="T1" fmla="*/ 0 h 10000"/>
                <a:gd name="T2" fmla="*/ 2147483646 w 9958"/>
                <a:gd name="T3" fmla="*/ 2147483646 h 10000"/>
                <a:gd name="T4" fmla="*/ 0 w 9958"/>
                <a:gd name="T5" fmla="*/ 2147483646 h 10000"/>
                <a:gd name="T6" fmla="*/ 0 w 9958"/>
                <a:gd name="T7" fmla="*/ 2147483646 h 10000"/>
                <a:gd name="T8" fmla="*/ 2147483646 w 9958"/>
                <a:gd name="T9" fmla="*/ 2147483646 h 10000"/>
                <a:gd name="T10" fmla="*/ 2147483646 w 9958"/>
                <a:gd name="T11" fmla="*/ 2147483646 h 10000"/>
                <a:gd name="T12" fmla="*/ 2147483646 w 9958"/>
                <a:gd name="T13" fmla="*/ 2147483646 h 10000"/>
                <a:gd name="T14" fmla="*/ 2147483646 w 9958"/>
                <a:gd name="T15" fmla="*/ 0 h 10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58" h="10000">
                  <a:moveTo>
                    <a:pt x="6154" y="0"/>
                  </a:moveTo>
                  <a:lnTo>
                    <a:pt x="301" y="9402"/>
                  </a:lnTo>
                  <a:lnTo>
                    <a:pt x="0" y="9886"/>
                  </a:lnTo>
                  <a:lnTo>
                    <a:pt x="0" y="10000"/>
                  </a:lnTo>
                  <a:lnTo>
                    <a:pt x="7653" y="10000"/>
                  </a:lnTo>
                  <a:cubicBezTo>
                    <a:pt x="7714" y="9801"/>
                    <a:pt x="7776" y="9601"/>
                    <a:pt x="7837" y="9402"/>
                  </a:cubicBezTo>
                  <a:lnTo>
                    <a:pt x="9958" y="2345"/>
                  </a:lnTo>
                  <a:lnTo>
                    <a:pt x="6154" y="0"/>
                  </a:lnTo>
                  <a:close/>
                </a:path>
              </a:pathLst>
            </a:custGeom>
            <a:solidFill>
              <a:srgbClr val="F34B4B"/>
            </a:solidFill>
            <a:ln>
              <a:noFill/>
            </a:ln>
          </p:spPr>
          <p:txBody>
            <a:bodyPr lIns="55449" tIns="27725" rIns="55449" bIns="27725"/>
            <a:p>
              <a:endParaRPr lang="zh-CN" altLang="en-US"/>
            </a:p>
          </p:txBody>
        </p:sp>
        <p:sp>
          <p:nvSpPr>
            <p:cNvPr id="1049252" name="Freeform 7"/>
            <p:cNvSpPr/>
            <p:nvPr/>
          </p:nvSpPr>
          <p:spPr bwMode="auto">
            <a:xfrm>
              <a:off x="527670" y="0"/>
              <a:ext cx="4050101" cy="1700096"/>
            </a:xfrm>
            <a:custGeom>
              <a:avLst/>
              <a:gdLst>
                <a:gd name="T0" fmla="*/ 2147483646 w 5055"/>
                <a:gd name="T1" fmla="*/ 2147483646 h 1673"/>
                <a:gd name="T2" fmla="*/ 2147483646 w 5055"/>
                <a:gd name="T3" fmla="*/ 0 h 1673"/>
                <a:gd name="T4" fmla="*/ 0 w 5055"/>
                <a:gd name="T5" fmla="*/ 0 h 1673"/>
                <a:gd name="T6" fmla="*/ 2147483646 w 5055"/>
                <a:gd name="T7" fmla="*/ 2147483646 h 16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55" h="1673">
                  <a:moveTo>
                    <a:pt x="3665" y="1673"/>
                  </a:moveTo>
                  <a:lnTo>
                    <a:pt x="5055" y="0"/>
                  </a:lnTo>
                  <a:lnTo>
                    <a:pt x="0" y="0"/>
                  </a:lnTo>
                  <a:lnTo>
                    <a:pt x="3665" y="1673"/>
                  </a:lnTo>
                  <a:close/>
                </a:path>
              </a:pathLst>
            </a:custGeom>
            <a:solidFill>
              <a:srgbClr val="EE4C4C"/>
            </a:solidFill>
            <a:ln>
              <a:noFill/>
            </a:ln>
          </p:spPr>
          <p:txBody>
            <a:bodyPr lIns="55449" tIns="27725" rIns="55449" bIns="27725"/>
            <a:p>
              <a:endParaRPr lang="zh-CN" altLang="en-US"/>
            </a:p>
          </p:txBody>
        </p:sp>
        <p:sp>
          <p:nvSpPr>
            <p:cNvPr id="1049253" name="Freeform 8"/>
            <p:cNvSpPr/>
            <p:nvPr/>
          </p:nvSpPr>
          <p:spPr bwMode="auto">
            <a:xfrm>
              <a:off x="1588" y="0"/>
              <a:ext cx="3501575" cy="6858002"/>
            </a:xfrm>
            <a:custGeom>
              <a:avLst/>
              <a:gdLst>
                <a:gd name="T0" fmla="*/ 2147483646 w 9866"/>
                <a:gd name="T1" fmla="*/ 0 h 10000"/>
                <a:gd name="T2" fmla="*/ 0 w 9866"/>
                <a:gd name="T3" fmla="*/ 0 h 10000"/>
                <a:gd name="T4" fmla="*/ 0 w 9866"/>
                <a:gd name="T5" fmla="*/ 2147483646 h 10000"/>
                <a:gd name="T6" fmla="*/ 0 w 9866"/>
                <a:gd name="T7" fmla="*/ 2147483646 h 10000"/>
                <a:gd name="T8" fmla="*/ 2147483646 w 9866"/>
                <a:gd name="T9" fmla="*/ 2147483646 h 10000"/>
                <a:gd name="T10" fmla="*/ 2147483646 w 9866"/>
                <a:gd name="T11" fmla="*/ 2147483646 h 10000"/>
                <a:gd name="T12" fmla="*/ 2147483646 w 9866"/>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6" h="10000">
                  <a:moveTo>
                    <a:pt x="1825" y="0"/>
                  </a:moveTo>
                  <a:lnTo>
                    <a:pt x="0" y="0"/>
                  </a:lnTo>
                  <a:lnTo>
                    <a:pt x="0" y="9626"/>
                  </a:lnTo>
                  <a:lnTo>
                    <a:pt x="0" y="10000"/>
                  </a:lnTo>
                  <a:lnTo>
                    <a:pt x="489" y="9626"/>
                  </a:lnTo>
                  <a:lnTo>
                    <a:pt x="9866" y="2386"/>
                  </a:lnTo>
                  <a:lnTo>
                    <a:pt x="1825" y="0"/>
                  </a:lnTo>
                  <a:close/>
                </a:path>
              </a:pathLst>
            </a:custGeom>
            <a:solidFill>
              <a:srgbClr val="F13737"/>
            </a:solidFill>
            <a:ln>
              <a:noFill/>
            </a:ln>
          </p:spPr>
          <p:txBody>
            <a:bodyPr lIns="55449" tIns="27725" rIns="55449" bIns="27725"/>
            <a:p>
              <a:endParaRPr lang="zh-CN" altLang="en-US"/>
            </a:p>
          </p:txBody>
        </p:sp>
      </p:grpSp>
      <p:grpSp>
        <p:nvGrpSpPr>
          <p:cNvPr id="210" name="Группа 29"/>
          <p:cNvGrpSpPr/>
          <p:nvPr/>
        </p:nvGrpSpPr>
        <p:grpSpPr bwMode="auto">
          <a:xfrm>
            <a:off x="8149097" y="5754930"/>
            <a:ext cx="637011" cy="478322"/>
            <a:chOff x="0" y="0"/>
            <a:chExt cx="800622" cy="550416"/>
          </a:xfrm>
        </p:grpSpPr>
        <p:sp>
          <p:nvSpPr>
            <p:cNvPr id="1049254" name="object 5"/>
            <p:cNvSpPr>
              <a:spLocks noChangeArrowheads="1"/>
            </p:cNvSpPr>
            <p:nvPr/>
          </p:nvSpPr>
          <p:spPr bwMode="auto">
            <a:xfrm>
              <a:off x="573927" y="70009"/>
              <a:ext cx="226695" cy="321511"/>
            </a:xfrm>
            <a:custGeom>
              <a:avLst/>
              <a:gdLst>
                <a:gd name="T0" fmla="*/ 132153 w 226695"/>
                <a:gd name="T1" fmla="*/ 0 h 262254"/>
                <a:gd name="T2" fmla="*/ 0 w 226695"/>
                <a:gd name="T3" fmla="*/ 158899 h 262254"/>
                <a:gd name="T4" fmla="*/ 226160 w 226695"/>
                <a:gd name="T5" fmla="*/ 262037 h 262254"/>
                <a:gd name="T6" fmla="*/ 132153 w 226695"/>
                <a:gd name="T7" fmla="*/ 0 h 262254"/>
                <a:gd name="T8" fmla="*/ 0 60000 65536"/>
                <a:gd name="T9" fmla="*/ 0 60000 65536"/>
                <a:gd name="T10" fmla="*/ 0 60000 65536"/>
                <a:gd name="T11" fmla="*/ 0 60000 65536"/>
                <a:gd name="T12" fmla="*/ 0 w 226695"/>
                <a:gd name="T13" fmla="*/ 0 h 262254"/>
                <a:gd name="T14" fmla="*/ 226695 w 226695"/>
                <a:gd name="T15" fmla="*/ 262254 h 262254"/>
              </a:gdLst>
              <a:ahLst/>
              <a:cxnLst>
                <a:cxn ang="T8">
                  <a:pos x="T0" y="T1"/>
                </a:cxn>
                <a:cxn ang="T9">
                  <a:pos x="T2" y="T3"/>
                </a:cxn>
                <a:cxn ang="T10">
                  <a:pos x="T4" y="T5"/>
                </a:cxn>
                <a:cxn ang="T11">
                  <a:pos x="T6" y="T7"/>
                </a:cxn>
              </a:cxnLst>
              <a:rect l="T12" t="T13" r="T14" b="T15"/>
              <a:pathLst>
                <a:path w="226695" h="262254">
                  <a:moveTo>
                    <a:pt x="132153" y="0"/>
                  </a:moveTo>
                  <a:lnTo>
                    <a:pt x="0" y="158895"/>
                  </a:lnTo>
                  <a:lnTo>
                    <a:pt x="226160" y="262033"/>
                  </a:lnTo>
                  <a:lnTo>
                    <a:pt x="132153" y="0"/>
                  </a:lnTo>
                  <a:close/>
                </a:path>
              </a:pathLst>
            </a:custGeom>
            <a:solidFill>
              <a:srgbClr val="E41616"/>
            </a:solidFill>
            <a:ln>
              <a:noFill/>
            </a:ln>
            <a:effectLst/>
          </p:spPr>
          <p:txBody>
            <a:bodyPr lIns="0" tIns="0" rIns="0" bIns="0">
              <a:spAutoFit/>
            </a:bodyPr>
            <a:p>
              <a:endParaRPr lang="zh-CN" altLang="en-US"/>
            </a:p>
          </p:txBody>
        </p:sp>
        <p:sp>
          <p:nvSpPr>
            <p:cNvPr id="1049255" name="object 6"/>
            <p:cNvSpPr>
              <a:spLocks noChangeArrowheads="1"/>
            </p:cNvSpPr>
            <p:nvPr/>
          </p:nvSpPr>
          <p:spPr bwMode="auto">
            <a:xfrm>
              <a:off x="200023" y="228904"/>
              <a:ext cx="600075" cy="321512"/>
            </a:xfrm>
            <a:custGeom>
              <a:avLst/>
              <a:gdLst>
                <a:gd name="T0" fmla="*/ 373904 w 600075"/>
                <a:gd name="T1" fmla="*/ 0 h 479425"/>
                <a:gd name="T2" fmla="*/ 0 w 600075"/>
                <a:gd name="T3" fmla="*/ 449588 h 479425"/>
                <a:gd name="T4" fmla="*/ 446049 w 600075"/>
                <a:gd name="T5" fmla="*/ 479179 h 479425"/>
                <a:gd name="T6" fmla="*/ 600065 w 600075"/>
                <a:gd name="T7" fmla="*/ 103138 h 479425"/>
                <a:gd name="T8" fmla="*/ 373904 w 600075"/>
                <a:gd name="T9" fmla="*/ 0 h 479425"/>
                <a:gd name="T10" fmla="*/ 0 60000 65536"/>
                <a:gd name="T11" fmla="*/ 0 60000 65536"/>
                <a:gd name="T12" fmla="*/ 0 60000 65536"/>
                <a:gd name="T13" fmla="*/ 0 60000 65536"/>
                <a:gd name="T14" fmla="*/ 0 60000 65536"/>
                <a:gd name="T15" fmla="*/ 0 w 600075"/>
                <a:gd name="T16" fmla="*/ 0 h 479425"/>
                <a:gd name="T17" fmla="*/ 600075 w 600075"/>
                <a:gd name="T18" fmla="*/ 479425 h 479425"/>
              </a:gdLst>
              <a:ahLst/>
              <a:cxnLst>
                <a:cxn ang="T10">
                  <a:pos x="T0" y="T1"/>
                </a:cxn>
                <a:cxn ang="T11">
                  <a:pos x="T2" y="T3"/>
                </a:cxn>
                <a:cxn ang="T12">
                  <a:pos x="T4" y="T5"/>
                </a:cxn>
                <a:cxn ang="T13">
                  <a:pos x="T6" y="T7"/>
                </a:cxn>
                <a:cxn ang="T14">
                  <a:pos x="T8" y="T9"/>
                </a:cxn>
              </a:cxnLst>
              <a:rect l="T15" t="T16" r="T17" b="T18"/>
              <a:pathLst>
                <a:path w="600075" h="479425">
                  <a:moveTo>
                    <a:pt x="373904" y="0"/>
                  </a:moveTo>
                  <a:lnTo>
                    <a:pt x="0" y="449588"/>
                  </a:lnTo>
                  <a:lnTo>
                    <a:pt x="446049" y="479179"/>
                  </a:lnTo>
                  <a:lnTo>
                    <a:pt x="600065" y="103138"/>
                  </a:lnTo>
                  <a:lnTo>
                    <a:pt x="373904" y="0"/>
                  </a:lnTo>
                  <a:close/>
                </a:path>
              </a:pathLst>
            </a:custGeom>
            <a:solidFill>
              <a:srgbClr val="EB2D2D"/>
            </a:solidFill>
            <a:ln>
              <a:noFill/>
            </a:ln>
            <a:effectLst/>
          </p:spPr>
          <p:txBody>
            <a:bodyPr lIns="0" tIns="0" rIns="0" bIns="0">
              <a:spAutoFit/>
            </a:bodyPr>
            <a:p>
              <a:endParaRPr lang="zh-CN" altLang="en-US"/>
            </a:p>
          </p:txBody>
        </p:sp>
        <p:sp>
          <p:nvSpPr>
            <p:cNvPr id="1049256" name="object 7"/>
            <p:cNvSpPr>
              <a:spLocks noChangeArrowheads="1"/>
            </p:cNvSpPr>
            <p:nvPr/>
          </p:nvSpPr>
          <p:spPr bwMode="auto">
            <a:xfrm>
              <a:off x="72012" y="5"/>
              <a:ext cx="634365" cy="321511"/>
            </a:xfrm>
            <a:custGeom>
              <a:avLst/>
              <a:gdLst>
                <a:gd name="T0" fmla="*/ 0 w 634365"/>
                <a:gd name="T1" fmla="*/ 0 h 229235"/>
                <a:gd name="T2" fmla="*/ 501911 w 634365"/>
                <a:gd name="T3" fmla="*/ 228904 h 229235"/>
                <a:gd name="T4" fmla="*/ 634064 w 634365"/>
                <a:gd name="T5" fmla="*/ 70008 h 229235"/>
                <a:gd name="T6" fmla="*/ 0 w 634365"/>
                <a:gd name="T7" fmla="*/ 0 h 229235"/>
                <a:gd name="T8" fmla="*/ 0 60000 65536"/>
                <a:gd name="T9" fmla="*/ 0 60000 65536"/>
                <a:gd name="T10" fmla="*/ 0 60000 65536"/>
                <a:gd name="T11" fmla="*/ 0 60000 65536"/>
                <a:gd name="T12" fmla="*/ 0 w 634365"/>
                <a:gd name="T13" fmla="*/ 0 h 229235"/>
                <a:gd name="T14" fmla="*/ 634365 w 634365"/>
                <a:gd name="T15" fmla="*/ 229235 h 229235"/>
              </a:gdLst>
              <a:ahLst/>
              <a:cxnLst>
                <a:cxn ang="T8">
                  <a:pos x="T0" y="T1"/>
                </a:cxn>
                <a:cxn ang="T9">
                  <a:pos x="T2" y="T3"/>
                </a:cxn>
                <a:cxn ang="T10">
                  <a:pos x="T4" y="T5"/>
                </a:cxn>
                <a:cxn ang="T11">
                  <a:pos x="T6" y="T7"/>
                </a:cxn>
              </a:cxnLst>
              <a:rect l="T12" t="T13" r="T14" b="T15"/>
              <a:pathLst>
                <a:path w="634365" h="229235">
                  <a:moveTo>
                    <a:pt x="0" y="0"/>
                  </a:moveTo>
                  <a:lnTo>
                    <a:pt x="501911" y="228904"/>
                  </a:lnTo>
                  <a:lnTo>
                    <a:pt x="634064" y="70008"/>
                  </a:lnTo>
                  <a:lnTo>
                    <a:pt x="0" y="0"/>
                  </a:lnTo>
                  <a:close/>
                </a:path>
              </a:pathLst>
            </a:custGeom>
            <a:solidFill>
              <a:srgbClr val="EE4C4C"/>
            </a:solidFill>
            <a:ln>
              <a:noFill/>
            </a:ln>
            <a:effectLst/>
          </p:spPr>
          <p:txBody>
            <a:bodyPr lIns="0" tIns="0" rIns="0" bIns="0">
              <a:spAutoFit/>
            </a:bodyPr>
            <a:p>
              <a:endParaRPr lang="zh-CN" altLang="en-US"/>
            </a:p>
          </p:txBody>
        </p:sp>
        <p:sp>
          <p:nvSpPr>
            <p:cNvPr id="1049257" name="object 8"/>
            <p:cNvSpPr>
              <a:spLocks noChangeArrowheads="1"/>
            </p:cNvSpPr>
            <p:nvPr/>
          </p:nvSpPr>
          <p:spPr bwMode="auto">
            <a:xfrm>
              <a:off x="0" y="5"/>
              <a:ext cx="200025" cy="321512"/>
            </a:xfrm>
            <a:custGeom>
              <a:avLst/>
              <a:gdLst>
                <a:gd name="T0" fmla="*/ 72008 w 200025"/>
                <a:gd name="T1" fmla="*/ 0 h 678814"/>
                <a:gd name="T2" fmla="*/ 0 w 200025"/>
                <a:gd name="T3" fmla="*/ 332031 h 678814"/>
                <a:gd name="T4" fmla="*/ 200025 w 200025"/>
                <a:gd name="T5" fmla="*/ 678485 h 678814"/>
                <a:gd name="T6" fmla="*/ 72008 w 200025"/>
                <a:gd name="T7" fmla="*/ 0 h 678814"/>
                <a:gd name="T8" fmla="*/ 0 60000 65536"/>
                <a:gd name="T9" fmla="*/ 0 60000 65536"/>
                <a:gd name="T10" fmla="*/ 0 60000 65536"/>
                <a:gd name="T11" fmla="*/ 0 60000 65536"/>
                <a:gd name="T12" fmla="*/ 0 w 200025"/>
                <a:gd name="T13" fmla="*/ 0 h 678814"/>
                <a:gd name="T14" fmla="*/ 200025 w 200025"/>
                <a:gd name="T15" fmla="*/ 678814 h 678814"/>
              </a:gdLst>
              <a:ahLst/>
              <a:cxnLst>
                <a:cxn ang="T8">
                  <a:pos x="T0" y="T1"/>
                </a:cxn>
                <a:cxn ang="T9">
                  <a:pos x="T2" y="T3"/>
                </a:cxn>
                <a:cxn ang="T10">
                  <a:pos x="T4" y="T5"/>
                </a:cxn>
                <a:cxn ang="T11">
                  <a:pos x="T6" y="T7"/>
                </a:cxn>
              </a:cxnLst>
              <a:rect l="T12" t="T13" r="T14" b="T15"/>
              <a:pathLst>
                <a:path w="200025" h="678814">
                  <a:moveTo>
                    <a:pt x="72008" y="0"/>
                  </a:moveTo>
                  <a:lnTo>
                    <a:pt x="0" y="332031"/>
                  </a:lnTo>
                  <a:lnTo>
                    <a:pt x="200025" y="678481"/>
                  </a:lnTo>
                  <a:lnTo>
                    <a:pt x="72008" y="0"/>
                  </a:lnTo>
                  <a:close/>
                </a:path>
              </a:pathLst>
            </a:custGeom>
            <a:solidFill>
              <a:srgbClr val="EE4C4C"/>
            </a:solidFill>
            <a:ln>
              <a:noFill/>
            </a:ln>
            <a:effectLst/>
          </p:spPr>
          <p:txBody>
            <a:bodyPr lIns="0" tIns="0" rIns="0" bIns="0">
              <a:spAutoFit/>
            </a:bodyPr>
            <a:p>
              <a:endParaRPr lang="zh-CN" altLang="en-US"/>
            </a:p>
          </p:txBody>
        </p:sp>
        <p:sp>
          <p:nvSpPr>
            <p:cNvPr id="1049258" name="object 9"/>
            <p:cNvSpPr>
              <a:spLocks noChangeArrowheads="1"/>
            </p:cNvSpPr>
            <p:nvPr/>
          </p:nvSpPr>
          <p:spPr bwMode="auto">
            <a:xfrm>
              <a:off x="72005" y="0"/>
              <a:ext cx="502284" cy="321512"/>
            </a:xfrm>
            <a:custGeom>
              <a:avLst/>
              <a:gdLst>
                <a:gd name="T0" fmla="*/ 0 w 502284"/>
                <a:gd name="T1" fmla="*/ 0 h 678814"/>
                <a:gd name="T2" fmla="*/ 128017 w 502284"/>
                <a:gd name="T3" fmla="*/ 678496 h 678814"/>
                <a:gd name="T4" fmla="*/ 501921 w 502284"/>
                <a:gd name="T5" fmla="*/ 228904 h 678814"/>
                <a:gd name="T6" fmla="*/ 0 w 502284"/>
                <a:gd name="T7" fmla="*/ 0 h 678814"/>
                <a:gd name="T8" fmla="*/ 0 60000 65536"/>
                <a:gd name="T9" fmla="*/ 0 60000 65536"/>
                <a:gd name="T10" fmla="*/ 0 60000 65536"/>
                <a:gd name="T11" fmla="*/ 0 60000 65536"/>
                <a:gd name="T12" fmla="*/ 0 w 502284"/>
                <a:gd name="T13" fmla="*/ 0 h 678814"/>
                <a:gd name="T14" fmla="*/ 502284 w 502284"/>
                <a:gd name="T15" fmla="*/ 678814 h 678814"/>
              </a:gdLst>
              <a:ahLst/>
              <a:cxnLst>
                <a:cxn ang="T8">
                  <a:pos x="T0" y="T1"/>
                </a:cxn>
                <a:cxn ang="T9">
                  <a:pos x="T2" y="T3"/>
                </a:cxn>
                <a:cxn ang="T10">
                  <a:pos x="T4" y="T5"/>
                </a:cxn>
                <a:cxn ang="T11">
                  <a:pos x="T6" y="T7"/>
                </a:cxn>
              </a:cxnLst>
              <a:rect l="T12" t="T13" r="T14" b="T15"/>
              <a:pathLst>
                <a:path w="502284" h="678814">
                  <a:moveTo>
                    <a:pt x="0" y="0"/>
                  </a:moveTo>
                  <a:lnTo>
                    <a:pt x="128017" y="678492"/>
                  </a:lnTo>
                  <a:lnTo>
                    <a:pt x="501921" y="228904"/>
                  </a:lnTo>
                  <a:lnTo>
                    <a:pt x="0" y="0"/>
                  </a:lnTo>
                  <a:close/>
                </a:path>
              </a:pathLst>
            </a:custGeom>
            <a:solidFill>
              <a:srgbClr val="E41616"/>
            </a:solidFill>
            <a:ln>
              <a:noFill/>
            </a:ln>
            <a:effectLst/>
          </p:spPr>
          <p:txBody>
            <a:bodyPr lIns="0" tIns="0" rIns="0" bIns="0">
              <a:spAutoFit/>
            </a:bodyPr>
            <a:p>
              <a:endParaRPr lang="zh-CN" altLang="en-US"/>
            </a:p>
          </p:txBody>
        </p:sp>
      </p:grpSp>
      <p:grpSp>
        <p:nvGrpSpPr>
          <p:cNvPr id="211" name="Группа 7"/>
          <p:cNvGrpSpPr/>
          <p:nvPr/>
        </p:nvGrpSpPr>
        <p:grpSpPr>
          <a:xfrm>
            <a:off x="8202376" y="6707223"/>
            <a:ext cx="608869" cy="435147"/>
            <a:chOff x="2997200" y="3889375"/>
            <a:chExt cx="444501" cy="290513"/>
          </a:xfrm>
          <a:solidFill>
            <a:schemeClr val="bg1"/>
          </a:solidFill>
        </p:grpSpPr>
        <p:sp>
          <p:nvSpPr>
            <p:cNvPr id="1049259" name="Freeform 5"/>
            <p:cNvSpPr/>
            <p:nvPr/>
          </p:nvSpPr>
          <p:spPr bwMode="auto">
            <a:xfrm>
              <a:off x="2997200" y="3906838"/>
              <a:ext cx="144463" cy="242888"/>
            </a:xfrm>
            <a:custGeom>
              <a:avLst/>
              <a:gdLst/>
              <a:ahLst/>
              <a:cxnLst>
                <a:cxn ang="0">
                  <a:pos x="0" y="0"/>
                </a:cxn>
                <a:cxn ang="0">
                  <a:pos x="0" y="153"/>
                </a:cxn>
                <a:cxn ang="0">
                  <a:pos x="91" y="77"/>
                </a:cxn>
                <a:cxn ang="0">
                  <a:pos x="0" y="0"/>
                </a:cxn>
              </a:cxnLst>
              <a:rect l="0" t="0" r="r" b="b"/>
              <a:pathLst>
                <a:path w="91" h="153">
                  <a:moveTo>
                    <a:pt x="0" y="0"/>
                  </a:moveTo>
                  <a:lnTo>
                    <a:pt x="0" y="153"/>
                  </a:lnTo>
                  <a:lnTo>
                    <a:pt x="91" y="77"/>
                  </a:lnTo>
                  <a:lnTo>
                    <a:pt x="0" y="0"/>
                  </a:lnTo>
                  <a:close/>
                </a:path>
              </a:pathLst>
            </a:custGeom>
            <a:solidFill>
              <a:srgbClr val="FF2525"/>
            </a:solidFill>
            <a:ln w="9525">
              <a:noFill/>
              <a:round/>
            </a:ln>
          </p:spPr>
          <p:txBody>
            <a:bodyPr/>
            <a:p>
              <a:pPr>
                <a:buFont typeface="Arial" panose="020B0604020202020204" pitchFamily="34" charset="0"/>
                <a:buNone/>
              </a:pPr>
              <a:endParaRPr lang="ru-RU">
                <a:latin typeface="Arial" panose="020B0604020202020204" pitchFamily="34" charset="0"/>
                <a:ea typeface="SimSun" panose="02010600030101010101" pitchFamily="2" charset="-122"/>
              </a:endParaRPr>
            </a:p>
          </p:txBody>
        </p:sp>
        <p:sp>
          <p:nvSpPr>
            <p:cNvPr id="1049260" name="Freeform 6"/>
            <p:cNvSpPr/>
            <p:nvPr/>
          </p:nvSpPr>
          <p:spPr bwMode="auto">
            <a:xfrm>
              <a:off x="3024188" y="3889375"/>
              <a:ext cx="390525" cy="163513"/>
            </a:xfrm>
            <a:custGeom>
              <a:avLst/>
              <a:gdLst/>
              <a:ahLst/>
              <a:cxnLst>
                <a:cxn ang="0">
                  <a:pos x="126" y="103"/>
                </a:cxn>
                <a:cxn ang="0">
                  <a:pos x="246" y="0"/>
                </a:cxn>
                <a:cxn ang="0">
                  <a:pos x="0" y="0"/>
                </a:cxn>
                <a:cxn ang="0">
                  <a:pos x="126" y="103"/>
                </a:cxn>
              </a:cxnLst>
              <a:rect l="0" t="0" r="r" b="b"/>
              <a:pathLst>
                <a:path w="246" h="103">
                  <a:moveTo>
                    <a:pt x="126" y="103"/>
                  </a:moveTo>
                  <a:lnTo>
                    <a:pt x="246" y="0"/>
                  </a:lnTo>
                  <a:lnTo>
                    <a:pt x="0" y="0"/>
                  </a:lnTo>
                  <a:lnTo>
                    <a:pt x="126" y="103"/>
                  </a:lnTo>
                  <a:close/>
                </a:path>
              </a:pathLst>
            </a:custGeom>
            <a:solidFill>
              <a:srgbClr val="E41616"/>
            </a:solidFill>
            <a:ln w="9525">
              <a:noFill/>
              <a:round/>
            </a:ln>
          </p:spPr>
          <p:txBody>
            <a:bodyPr/>
            <a:p>
              <a:pPr>
                <a:buFont typeface="Arial" panose="020B0604020202020204" pitchFamily="34" charset="0"/>
                <a:buNone/>
              </a:pPr>
              <a:endParaRPr lang="ru-RU">
                <a:latin typeface="Arial" panose="020B0604020202020204" pitchFamily="34" charset="0"/>
                <a:ea typeface="SimSun" panose="02010600030101010101" pitchFamily="2" charset="-122"/>
              </a:endParaRPr>
            </a:p>
          </p:txBody>
        </p:sp>
        <p:sp>
          <p:nvSpPr>
            <p:cNvPr id="1049261" name="Freeform 7"/>
            <p:cNvSpPr/>
            <p:nvPr/>
          </p:nvSpPr>
          <p:spPr bwMode="auto">
            <a:xfrm>
              <a:off x="3297238" y="3906838"/>
              <a:ext cx="144463" cy="242888"/>
            </a:xfrm>
            <a:custGeom>
              <a:avLst/>
              <a:gdLst/>
              <a:ahLst/>
              <a:cxnLst>
                <a:cxn ang="0">
                  <a:pos x="91" y="153"/>
                </a:cxn>
                <a:cxn ang="0">
                  <a:pos x="91" y="0"/>
                </a:cxn>
                <a:cxn ang="0">
                  <a:pos x="0" y="77"/>
                </a:cxn>
                <a:cxn ang="0">
                  <a:pos x="91" y="153"/>
                </a:cxn>
              </a:cxnLst>
              <a:rect l="0" t="0" r="r" b="b"/>
              <a:pathLst>
                <a:path w="91" h="153">
                  <a:moveTo>
                    <a:pt x="91" y="153"/>
                  </a:moveTo>
                  <a:lnTo>
                    <a:pt x="91" y="0"/>
                  </a:lnTo>
                  <a:lnTo>
                    <a:pt x="0" y="77"/>
                  </a:lnTo>
                  <a:lnTo>
                    <a:pt x="91" y="153"/>
                  </a:lnTo>
                  <a:close/>
                </a:path>
              </a:pathLst>
            </a:custGeom>
            <a:solidFill>
              <a:srgbClr val="F06262"/>
            </a:solidFill>
            <a:ln w="9525">
              <a:noFill/>
              <a:round/>
            </a:ln>
          </p:spPr>
          <p:txBody>
            <a:bodyPr/>
            <a:p>
              <a:pPr>
                <a:buFont typeface="Arial" panose="020B0604020202020204" pitchFamily="34" charset="0"/>
                <a:buNone/>
              </a:pPr>
              <a:endParaRPr lang="ru-RU">
                <a:latin typeface="Arial" panose="020B0604020202020204" pitchFamily="34" charset="0"/>
                <a:ea typeface="SimSun" panose="02010600030101010101" pitchFamily="2" charset="-122"/>
              </a:endParaRPr>
            </a:p>
          </p:txBody>
        </p:sp>
        <p:sp>
          <p:nvSpPr>
            <p:cNvPr id="1049262" name="Freeform 8"/>
            <p:cNvSpPr/>
            <p:nvPr/>
          </p:nvSpPr>
          <p:spPr bwMode="auto">
            <a:xfrm>
              <a:off x="3009900" y="4044950"/>
              <a:ext cx="428625" cy="134938"/>
            </a:xfrm>
            <a:custGeom>
              <a:avLst/>
              <a:gdLst/>
              <a:ahLst/>
              <a:cxnLst>
                <a:cxn ang="0">
                  <a:pos x="135" y="26"/>
                </a:cxn>
                <a:cxn ang="0">
                  <a:pos x="102" y="0"/>
                </a:cxn>
                <a:cxn ang="0">
                  <a:pos x="0" y="85"/>
                </a:cxn>
                <a:cxn ang="0">
                  <a:pos x="270" y="85"/>
                </a:cxn>
                <a:cxn ang="0">
                  <a:pos x="169" y="0"/>
                </a:cxn>
                <a:cxn ang="0">
                  <a:pos x="135" y="26"/>
                </a:cxn>
              </a:cxnLst>
              <a:rect l="0" t="0" r="r" b="b"/>
              <a:pathLst>
                <a:path w="270" h="85">
                  <a:moveTo>
                    <a:pt x="135" y="26"/>
                  </a:moveTo>
                  <a:lnTo>
                    <a:pt x="102" y="0"/>
                  </a:lnTo>
                  <a:lnTo>
                    <a:pt x="0" y="85"/>
                  </a:lnTo>
                  <a:lnTo>
                    <a:pt x="270" y="85"/>
                  </a:lnTo>
                  <a:lnTo>
                    <a:pt x="169" y="0"/>
                  </a:lnTo>
                  <a:lnTo>
                    <a:pt x="135" y="26"/>
                  </a:lnTo>
                  <a:close/>
                </a:path>
              </a:pathLst>
            </a:custGeom>
            <a:solidFill>
              <a:srgbClr val="EE4C4C"/>
            </a:solidFill>
            <a:ln w="9525">
              <a:noFill/>
              <a:round/>
            </a:ln>
          </p:spPr>
          <p:txBody>
            <a:bodyPr/>
            <a:p>
              <a:pPr>
                <a:buFont typeface="Arial" panose="020B0604020202020204" pitchFamily="34" charset="0"/>
                <a:buNone/>
              </a:pPr>
              <a:endParaRPr lang="ru-RU">
                <a:latin typeface="Arial" panose="020B0604020202020204" pitchFamily="34" charset="0"/>
                <a:ea typeface="SimSun" panose="02010600030101010101" pitchFamily="2" charset="-122"/>
              </a:endParaRPr>
            </a:p>
          </p:txBody>
        </p:sp>
      </p:grpSp>
      <p:sp>
        <p:nvSpPr>
          <p:cNvPr id="1049263" name="object 3"/>
          <p:cNvSpPr>
            <a:spLocks noChangeArrowheads="1"/>
          </p:cNvSpPr>
          <p:nvPr/>
        </p:nvSpPr>
        <p:spPr bwMode="auto">
          <a:xfrm>
            <a:off x="7122320" y="2639010"/>
            <a:ext cx="9658350" cy="2631440"/>
          </a:xfrm>
          <a:prstGeom prst="rect">
            <a:avLst/>
          </a:prstGeom>
          <a:noFill/>
          <a:ln>
            <a:noFill/>
          </a:ln>
          <a:effectLst/>
        </p:spPr>
        <p:txBody>
          <a:bodyPr lIns="0" tIns="0" rIns="0" bIns="0">
            <a:spAutoFit/>
          </a:bodyPr>
          <a:p>
            <a:pPr marL="19050"/>
            <a:endParaRPr lang="en-US" altLang="zh-CN" sz="8100" b="1" dirty="0">
              <a:solidFill>
                <a:schemeClr val="bg1"/>
              </a:solidFill>
              <a:latin typeface="Microsoft YaHei" panose="020B0503020204020204" pitchFamily="34" charset="-122"/>
              <a:ea typeface="Microsoft YaHei" panose="020B0503020204020204" pitchFamily="34" charset="-122"/>
              <a:sym typeface="Trebuchet MS" panose="020B0603020202020204" pitchFamily="34" charset="0"/>
            </a:endParaRPr>
          </a:p>
          <a:p>
            <a:pPr marL="9525"/>
            <a:r>
              <a:rPr lang="zh-CN" altLang="en-US" sz="7200" b="1" dirty="0">
                <a:solidFill>
                  <a:schemeClr val="bg1"/>
                </a:solidFill>
                <a:latin typeface="Microsoft YaHei" panose="020B0503020204020204" pitchFamily="34" charset="-122"/>
                <a:ea typeface="Microsoft YaHei" panose="020B0503020204020204" pitchFamily="34" charset="-122"/>
                <a:sym typeface="Trebuchet MS" panose="020B0603020202020204" pitchFamily="34" charset="0"/>
              </a:rPr>
              <a:t>      </a:t>
            </a:r>
            <a:r>
              <a:rPr lang="en-US" altLang="zh-CN" sz="9000" b="1" dirty="0">
                <a:solidFill>
                  <a:srgbClr val="FFFFFF"/>
                </a:solidFill>
                <a:latin typeface="Trebuchet MS" panose="020B0603020202020204" pitchFamily="34" charset="0"/>
                <a:ea typeface="SimSun" panose="02010600030101010101" pitchFamily="2" charset="-122"/>
                <a:sym typeface="Trebuchet MS" panose="020B0603020202020204" pitchFamily="34" charset="0"/>
              </a:rPr>
              <a:t>THANKS</a:t>
            </a:r>
            <a:r>
              <a:rPr lang="zh-CN" altLang="en-US" sz="9000" b="1" dirty="0">
                <a:solidFill>
                  <a:schemeClr val="bg1"/>
                </a:solidFill>
                <a:latin typeface="Microsoft YaHei" panose="020B0503020204020204" pitchFamily="34" charset="-122"/>
                <a:ea typeface="Microsoft YaHei" panose="020B0503020204020204" pitchFamily="34" charset="-122"/>
                <a:sym typeface="Trebuchet MS" panose="020B0603020202020204" pitchFamily="34" charset="0"/>
              </a:rPr>
              <a:t>！</a:t>
            </a:r>
            <a:endParaRPr lang="en-US" altLang="zh-CN" sz="9000" b="1" dirty="0">
              <a:solidFill>
                <a:schemeClr val="bg1"/>
              </a:solidFill>
              <a:latin typeface="Microsoft YaHei" panose="020B0503020204020204" pitchFamily="34" charset="-122"/>
              <a:ea typeface="Microsoft YaHei" panose="020B0503020204020204" pitchFamily="34" charset="-122"/>
              <a:sym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pic>
        <p:nvPicPr>
          <p:cNvPr id="2097157"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048641"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48"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49" name="TextBox 46"/>
          <p:cNvSpPr txBox="1"/>
          <p:nvPr/>
        </p:nvSpPr>
        <p:spPr>
          <a:xfrm>
            <a:off x="3279060" y="1402795"/>
            <a:ext cx="3119149" cy="7825739"/>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50000" b="1" dirty="0" smtClean="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48650"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51" name="文本框 71"/>
          <p:cNvSpPr txBox="1"/>
          <p:nvPr/>
        </p:nvSpPr>
        <p:spPr>
          <a:xfrm>
            <a:off x="6092072" y="3801592"/>
            <a:ext cx="12195928" cy="6466840"/>
          </a:xfrm>
          <a:prstGeom prst="rect">
            <a:avLst/>
          </a:prstGeom>
          <a:noFill/>
        </p:spPr>
        <p:txBody>
          <a:bodyPr wrap="square" rtlCol="0">
            <a:spAutoFit/>
          </a:bodyPr>
          <a:p>
            <a:pPr marL="457200" indent="-457200">
              <a:buFont typeface="Arial" panose="020B0604020202020204"/>
              <a:buChar char="•"/>
            </a:pPr>
            <a:r>
              <a:rPr lang="en-US" altLang="en-US" sz="3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A Turing Machine is an abstract mathematical model capable of simulating any algorithmic process through a set of predefined operations.</a:t>
            </a:r>
            <a:endParaRPr lang="en-US" altLang="zh-HK" sz="3600" dirty="0">
              <a:solidFill>
                <a:srgbClr val="D1D2D4"/>
              </a:solidFill>
            </a:endParaRPr>
          </a:p>
          <a:p>
            <a:pPr marL="457200" indent="-457200">
              <a:buFont typeface="Arial" panose="020B0604020202020204"/>
              <a:buChar char="•"/>
            </a:pPr>
            <a:r>
              <a:rPr lang="en-US" altLang="en-US" sz="3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It operates using an infinite tape divided into cells, which acts as memory, allowing it to read, write, and store symbols as it computes.</a:t>
            </a:r>
            <a:endParaRPr lang="en-US" altLang="zh-HK" sz="3600" dirty="0">
              <a:solidFill>
                <a:srgbClr val="D1D2D4"/>
              </a:solidFill>
            </a:endParaRPr>
          </a:p>
          <a:p>
            <a:pPr marL="457200" indent="-457200">
              <a:buFont typeface="Arial" panose="020B0604020202020204"/>
              <a:buChar char="•"/>
            </a:pPr>
            <a:r>
              <a:rPr lang="en-US" altLang="en-US" sz="3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The machine follows specific rules based on its current state and the symbol it reads, moving left or right and changing states as necessary.</a:t>
            </a:r>
            <a:endParaRPr lang="en-US" altLang="zh-HK" sz="3600" dirty="0">
              <a:solidFill>
                <a:srgbClr val="D1D2D4"/>
              </a:solidFill>
            </a:endParaRPr>
          </a:p>
          <a:p>
            <a:pPr marL="457200" indent="-457200">
              <a:buFont typeface="Arial" panose="020B0604020202020204"/>
              <a:buChar char="•"/>
            </a:pPr>
            <a:r>
              <a:rPr lang="en-US" altLang="en-US" sz="32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Developed by Alan Turing in 1936, the Turing Machine forms the foundation of modern theories of computation and complexity.</a:t>
            </a:r>
            <a:endParaRPr lang="en-US" altLang="zh-HK" sz="3600" dirty="0">
              <a:solidFill>
                <a:srgbClr val="D1D2D4"/>
              </a:solidFill>
            </a:endParaRPr>
          </a:p>
          <a:p>
            <a:pPr marL="457200" indent="-457200">
              <a:buFont typeface="Arial" panose="020B0604020202020204"/>
              <a:buChar char="•"/>
            </a:pPr>
            <a:endParaRPr lang="en-US" altLang="zh-HK" sz="2800" dirty="0">
              <a:solidFill>
                <a:srgbClr val="D1D2D4"/>
              </a:solidFill>
            </a:endParaRPr>
          </a:p>
        </p:txBody>
      </p:sp>
      <p:sp>
        <p:nvSpPr>
          <p:cNvPr id="1050562" name="文本框 71"/>
          <p:cNvSpPr txBox="1"/>
          <p:nvPr/>
        </p:nvSpPr>
        <p:spPr>
          <a:xfrm>
            <a:off x="8095613" y="1732269"/>
            <a:ext cx="7613878" cy="1209040"/>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en-US" sz="7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T</a:t>
            </a:r>
            <a:r>
              <a:rPr lang="en-US" altLang="en-US" sz="7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u</a:t>
            </a:r>
            <a:r>
              <a:rPr lang="en-US" altLang="en-US" sz="7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r</a:t>
            </a:r>
            <a:r>
              <a:rPr lang="en-US" altLang="en-US" sz="7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en-US" sz="7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en-US" altLang="en-US" sz="7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g</a:t>
            </a:r>
            <a:r>
              <a:rPr lang="en-US" altLang="en-US" sz="7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en-US" sz="7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en-US" altLang="en-US" sz="7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en-US" altLang="en-US" sz="7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en-US" altLang="en-US" sz="7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h</a:t>
            </a:r>
            <a:r>
              <a:rPr lang="en-US" altLang="en-US" sz="7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en-US" sz="7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en-US" altLang="en-US" sz="7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en-US" altLang="zh-HK" sz="2800" dirty="0">
              <a:solidFill>
                <a:srgbClr val="D1D2D4"/>
              </a:solidFill>
            </a:endParaRPr>
          </a:p>
        </p:txBody>
      </p:sp>
      <p:pic>
        <p:nvPicPr>
          <p:cNvPr id="2097178" name="Picture 2097177"/>
          <p:cNvPicPr/>
          <p:nvPr/>
        </p:nvPicPr>
        <p:blipFill>
          <a:blip r:embed="rId2"/>
          <a:stretch>
            <a:fillRect/>
          </a:stretch>
        </p:blipFill>
        <p:spPr>
          <a:xfrm>
            <a:off x="0" y="0"/>
            <a:ext cx="4396001" cy="2709303"/>
          </a:xfrm>
          <a:prstGeom prst="rect">
            <a:avLst/>
          </a:prstGeom>
        </p:spPr>
      </p:pic>
      <p:pic>
        <p:nvPicPr>
          <p:cNvPr id="2097179" name="Picture 2097178"/>
          <p:cNvPicPr/>
          <p:nvPr/>
        </p:nvPicPr>
        <p:blipFill>
          <a:blip r:embed="rId3"/>
          <a:stretch>
            <a:fillRect/>
          </a:stretch>
        </p:blipFill>
        <p:spPr>
          <a:xfrm rot="87260">
            <a:off x="67534" y="5429364"/>
            <a:ext cx="3868904" cy="53708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8"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48659"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48660" name="文本框 72"/>
          <p:cNvSpPr txBox="1"/>
          <p:nvPr/>
        </p:nvSpPr>
        <p:spPr>
          <a:xfrm>
            <a:off x="16922977" y="604257"/>
            <a:ext cx="947405" cy="830997"/>
          </a:xfrm>
          <a:prstGeom prst="rect">
            <a:avLst/>
          </a:prstGeom>
          <a:noFill/>
        </p:spPr>
        <p:txBody>
          <a:bodyPr wrap="square" rtlCol="0">
            <a:spAutoFit/>
          </a:bodyPr>
          <a:p>
            <a:r>
              <a:rPr lang="en-US" altLang="zh-HK" sz="4800" dirty="0" smtClean="0">
                <a:solidFill>
                  <a:schemeClr val="bg1"/>
                </a:solidFill>
                <a:latin typeface="Microsoft YaHei" panose="020B0503020204020204" pitchFamily="34" charset="-122"/>
                <a:ea typeface="Microsoft YaHei" panose="020B0503020204020204" pitchFamily="34" charset="-122"/>
              </a:rPr>
              <a:t>01</a:t>
            </a:r>
            <a:endParaRPr lang="zh-HK" altLang="en-US" sz="4800" dirty="0">
              <a:solidFill>
                <a:schemeClr val="bg1"/>
              </a:solidFill>
              <a:latin typeface="Microsoft YaHei" panose="020B0503020204020204" pitchFamily="34" charset="-122"/>
              <a:ea typeface="Microsoft YaHei" panose="020B0503020204020204" pitchFamily="34" charset="-122"/>
            </a:endParaRPr>
          </a:p>
        </p:txBody>
      </p:sp>
      <p:sp>
        <p:nvSpPr>
          <p:cNvPr id="1048661" name="object 3"/>
          <p:cNvSpPr txBox="1">
            <a:spLocks noChangeArrowheads="1"/>
          </p:cNvSpPr>
          <p:nvPr/>
        </p:nvSpPr>
        <p:spPr bwMode="auto">
          <a:xfrm>
            <a:off x="1982661" y="2863850"/>
            <a:ext cx="14696499" cy="6845300"/>
          </a:xfrm>
          <a:prstGeom prst="rect">
            <a:avLst/>
          </a:prstGeom>
          <a:noFill/>
          <a:ln>
            <a:noFill/>
          </a:ln>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571500" indent="-571500">
              <a:lnSpc>
                <a:spcPct val="100000"/>
              </a:lnSpc>
              <a:spcBef>
                <a:spcPct val="0"/>
              </a:spcBef>
              <a:buFont typeface="Arial" panose="020B0604020202020204"/>
              <a:buChar char="•"/>
            </a:pPr>
            <a:r>
              <a:rPr lang="en-US" altLang="en-US" sz="4000" dirty="0" smtClean="0">
                <a:solidFill>
                  <a:srgbClr val="FFFFFF"/>
                </a:solidFill>
                <a:latin typeface="Microsoft YaHei" panose="020B0503020204020204" pitchFamily="34" charset="-122"/>
                <a:ea typeface="Microsoft YaHei" panose="020B0503020204020204" pitchFamily="34" charset="-122"/>
              </a:rPr>
              <a:t>Turing Machines are used to understand the limits of what can be computed, defining which problems are solvable by algorithms.</a:t>
            </a:r>
            <a:endParaRPr lang="en-US" altLang="zh-CN" sz="4000" dirty="0">
              <a:solidFill>
                <a:srgbClr val="FFFFFF"/>
              </a:solidFill>
              <a:latin typeface="Microsoft YaHei" panose="020B0503020204020204" pitchFamily="34" charset="-122"/>
              <a:ea typeface="Microsoft YaHei" panose="020B0503020204020204" pitchFamily="34" charset="-122"/>
            </a:endParaRPr>
          </a:p>
          <a:p>
            <a:pPr marL="571500" indent="-571500">
              <a:lnSpc>
                <a:spcPct val="100000"/>
              </a:lnSpc>
              <a:spcBef>
                <a:spcPct val="0"/>
              </a:spcBef>
              <a:buFont typeface="Arial" panose="020B0604020202020204"/>
              <a:buChar char="•"/>
            </a:pPr>
            <a:r>
              <a:rPr lang="en-US" altLang="en-US" sz="4000" dirty="0" smtClean="0">
                <a:solidFill>
                  <a:srgbClr val="FFFFFF"/>
                </a:solidFill>
                <a:latin typeface="Microsoft YaHei" panose="020B0503020204020204" pitchFamily="34" charset="-122"/>
                <a:ea typeface="Microsoft YaHei" panose="020B0503020204020204" pitchFamily="34" charset="-122"/>
              </a:rPr>
              <a:t>They help in analyzing algorithm efficiency and complexity, forming a basis for classes like P, NP, and undecidable problems.</a:t>
            </a:r>
            <a:endParaRPr lang="en-US" altLang="zh-CN" sz="4000" dirty="0">
              <a:solidFill>
                <a:srgbClr val="FFFFFF"/>
              </a:solidFill>
              <a:latin typeface="Microsoft YaHei" panose="020B0503020204020204" pitchFamily="34" charset="-122"/>
              <a:ea typeface="Microsoft YaHei" panose="020B0503020204020204" pitchFamily="34" charset="-122"/>
            </a:endParaRPr>
          </a:p>
          <a:p>
            <a:pPr marL="571500" indent="-571500">
              <a:lnSpc>
                <a:spcPct val="100000"/>
              </a:lnSpc>
              <a:spcBef>
                <a:spcPct val="0"/>
              </a:spcBef>
              <a:buFont typeface="Arial" panose="020B0604020202020204"/>
              <a:buChar char="•"/>
            </a:pPr>
            <a:r>
              <a:rPr lang="en-US" altLang="en-US" sz="4000" dirty="0" smtClean="0">
                <a:solidFill>
                  <a:srgbClr val="FFFFFF"/>
                </a:solidFill>
                <a:latin typeface="Microsoft YaHei" panose="020B0503020204020204" pitchFamily="34" charset="-122"/>
                <a:ea typeface="Microsoft YaHei" panose="020B0503020204020204" pitchFamily="34" charset="-122"/>
              </a:rPr>
              <a:t>Turing Machines serve as a foundation for developing more complex computational models and modern computer architectures.</a:t>
            </a:r>
            <a:endParaRPr lang="en-US" altLang="zh-CN" sz="4000" dirty="0">
              <a:solidFill>
                <a:srgbClr val="FFFFFF"/>
              </a:solidFill>
              <a:latin typeface="Microsoft YaHei" panose="020B0503020204020204" pitchFamily="34" charset="-122"/>
              <a:ea typeface="Microsoft YaHei" panose="020B0503020204020204" pitchFamily="34" charset="-122"/>
            </a:endParaRPr>
          </a:p>
          <a:p>
            <a:pPr marL="571500" indent="-571500">
              <a:lnSpc>
                <a:spcPct val="100000"/>
              </a:lnSpc>
              <a:spcBef>
                <a:spcPct val="0"/>
              </a:spcBef>
              <a:buFont typeface="Arial" panose="020B0604020202020204"/>
              <a:buChar char="•"/>
            </a:pPr>
            <a:r>
              <a:rPr lang="en-US" altLang="en-US" sz="4000" dirty="0" smtClean="0">
                <a:solidFill>
                  <a:srgbClr val="FFFFFF"/>
                </a:solidFill>
                <a:latin typeface="Microsoft YaHei" panose="020B0503020204020204" pitchFamily="34" charset="-122"/>
                <a:ea typeface="Microsoft YaHei" panose="020B0503020204020204" pitchFamily="34" charset="-122"/>
              </a:rPr>
              <a:t>They provide a theoretical framework for studying automata, formal languages, and the nature of computation itself.</a:t>
            </a:r>
            <a:endParaRPr lang="en-US" altLang="zh-CN" sz="4000" dirty="0">
              <a:solidFill>
                <a:srgbClr val="FFFFFF"/>
              </a:solidFill>
              <a:latin typeface="Microsoft YaHei" panose="020B0503020204020204" pitchFamily="34" charset="-122"/>
              <a:ea typeface="Microsoft YaHei" panose="020B0503020204020204" pitchFamily="34" charset="-122"/>
            </a:endParaRPr>
          </a:p>
        </p:txBody>
      </p:sp>
      <p:sp>
        <p:nvSpPr>
          <p:cNvPr id="1048664" name="文本框 128"/>
          <p:cNvSpPr txBox="1"/>
          <p:nvPr/>
        </p:nvSpPr>
        <p:spPr>
          <a:xfrm>
            <a:off x="3221145" y="761375"/>
            <a:ext cx="12487255" cy="1120140"/>
          </a:xfrm>
          <a:prstGeom prst="rect">
            <a:avLst/>
          </a:prstGeom>
          <a:noFill/>
        </p:spPr>
        <p:txBody>
          <a:bodyPr wrap="square" rtlCol="0">
            <a:spAutoFit/>
          </a:bodyPr>
          <a:p>
            <a:pPr algn="ctr"/>
            <a:r>
              <a:rPr lang="en-US" altLang="zh-CN" sz="6600" b="1" dirty="0">
                <a:solidFill>
                  <a:schemeClr val="bg1"/>
                </a:solidFill>
                <a:latin typeface="Microsoft YaHei" panose="020B0503020204020204" pitchFamily="34" charset="-122"/>
                <a:ea typeface="Microsoft YaHei" panose="020B0503020204020204" pitchFamily="34" charset="-122"/>
              </a:rPr>
              <a:t>U</a:t>
            </a:r>
            <a:r>
              <a:rPr lang="en-US" altLang="zh-CN" sz="6600" b="1" dirty="0">
                <a:solidFill>
                  <a:schemeClr val="bg1"/>
                </a:solidFill>
                <a:latin typeface="Microsoft YaHei" panose="020B0503020204020204" pitchFamily="34" charset="-122"/>
                <a:ea typeface="Microsoft YaHei" panose="020B0503020204020204" pitchFamily="34" charset="-122"/>
              </a:rPr>
              <a:t>s</a:t>
            </a:r>
            <a:r>
              <a:rPr lang="en-US" altLang="zh-CN" sz="6600" b="1" dirty="0">
                <a:solidFill>
                  <a:schemeClr val="bg1"/>
                </a:solidFill>
                <a:latin typeface="Microsoft YaHei" panose="020B0503020204020204" pitchFamily="34" charset="-122"/>
                <a:ea typeface="Microsoft YaHei" panose="020B0503020204020204" pitchFamily="34" charset="-122"/>
              </a:rPr>
              <a:t>e</a:t>
            </a:r>
            <a:r>
              <a:rPr lang="en-US" altLang="zh-CN" sz="6600" b="1" dirty="0">
                <a:solidFill>
                  <a:schemeClr val="bg1"/>
                </a:solidFill>
                <a:latin typeface="Microsoft YaHei" panose="020B0503020204020204" pitchFamily="34" charset="-122"/>
                <a:ea typeface="Microsoft YaHei" panose="020B0503020204020204" pitchFamily="34" charset="-122"/>
              </a:rPr>
              <a:t>s</a:t>
            </a:r>
            <a:r>
              <a:rPr lang="en-US" altLang="zh-CN" sz="6600" b="1" dirty="0">
                <a:solidFill>
                  <a:schemeClr val="bg1"/>
                </a:solidFill>
                <a:latin typeface="Microsoft YaHei" panose="020B0503020204020204" pitchFamily="34" charset="-122"/>
                <a:ea typeface="Microsoft YaHei" panose="020B0503020204020204" pitchFamily="34" charset="-122"/>
              </a:rPr>
              <a:t> </a:t>
            </a:r>
            <a:r>
              <a:rPr lang="en-US" altLang="zh-CN" sz="6600" b="1" dirty="0">
                <a:solidFill>
                  <a:schemeClr val="bg1"/>
                </a:solidFill>
                <a:latin typeface="Microsoft YaHei" panose="020B0503020204020204" pitchFamily="34" charset="-122"/>
                <a:ea typeface="Microsoft YaHei" panose="020B0503020204020204" pitchFamily="34" charset="-122"/>
              </a:rPr>
              <a:t>o</a:t>
            </a:r>
            <a:r>
              <a:rPr lang="en-US" altLang="zh-CN" sz="6600" b="1" dirty="0">
                <a:solidFill>
                  <a:schemeClr val="bg1"/>
                </a:solidFill>
                <a:latin typeface="Microsoft YaHei" panose="020B0503020204020204" pitchFamily="34" charset="-122"/>
                <a:ea typeface="Microsoft YaHei" panose="020B0503020204020204" pitchFamily="34" charset="-122"/>
              </a:rPr>
              <a:t>f</a:t>
            </a:r>
            <a:r>
              <a:rPr lang="en-US" altLang="zh-CN" sz="6600" b="1" dirty="0">
                <a:solidFill>
                  <a:schemeClr val="bg1"/>
                </a:solidFill>
                <a:latin typeface="Microsoft YaHei" panose="020B0503020204020204" pitchFamily="34" charset="-122"/>
                <a:ea typeface="Microsoft YaHei" panose="020B0503020204020204" pitchFamily="34" charset="-122"/>
              </a:rPr>
              <a:t> </a:t>
            </a:r>
            <a:r>
              <a:rPr lang="en-US" altLang="zh-CN" sz="6600" b="1" dirty="0">
                <a:solidFill>
                  <a:schemeClr val="bg1"/>
                </a:solidFill>
                <a:latin typeface="Microsoft YaHei" panose="020B0503020204020204" pitchFamily="34" charset="-122"/>
                <a:ea typeface="Microsoft YaHei" panose="020B0503020204020204" pitchFamily="34" charset="-122"/>
              </a:rPr>
              <a:t>T</a:t>
            </a:r>
            <a:r>
              <a:rPr lang="en-US" altLang="zh-CN" sz="6600" b="1" dirty="0">
                <a:solidFill>
                  <a:schemeClr val="bg1"/>
                </a:solidFill>
                <a:latin typeface="Microsoft YaHei" panose="020B0503020204020204" pitchFamily="34" charset="-122"/>
                <a:ea typeface="Microsoft YaHei" panose="020B0503020204020204" pitchFamily="34" charset="-122"/>
              </a:rPr>
              <a:t>u</a:t>
            </a:r>
            <a:r>
              <a:rPr lang="en-US" altLang="zh-CN" sz="6600" b="1" dirty="0">
                <a:solidFill>
                  <a:schemeClr val="bg1"/>
                </a:solidFill>
                <a:latin typeface="Microsoft YaHei" panose="020B0503020204020204" pitchFamily="34" charset="-122"/>
                <a:ea typeface="Microsoft YaHei" panose="020B0503020204020204" pitchFamily="34" charset="-122"/>
              </a:rPr>
              <a:t>r</a:t>
            </a:r>
            <a:r>
              <a:rPr lang="en-US" altLang="zh-CN" sz="6600" b="1" dirty="0">
                <a:solidFill>
                  <a:schemeClr val="bg1"/>
                </a:solidFill>
                <a:latin typeface="Microsoft YaHei" panose="020B0503020204020204" pitchFamily="34" charset="-122"/>
                <a:ea typeface="Microsoft YaHei" panose="020B0503020204020204" pitchFamily="34" charset="-122"/>
              </a:rPr>
              <a:t>i</a:t>
            </a:r>
            <a:r>
              <a:rPr lang="en-US" altLang="zh-CN" sz="6600" b="1" dirty="0">
                <a:solidFill>
                  <a:schemeClr val="bg1"/>
                </a:solidFill>
                <a:latin typeface="Microsoft YaHei" panose="020B0503020204020204" pitchFamily="34" charset="-122"/>
                <a:ea typeface="Microsoft YaHei" panose="020B0503020204020204" pitchFamily="34" charset="-122"/>
              </a:rPr>
              <a:t>n</a:t>
            </a:r>
            <a:r>
              <a:rPr lang="en-US" altLang="zh-CN" sz="6600" b="1" dirty="0">
                <a:solidFill>
                  <a:schemeClr val="bg1"/>
                </a:solidFill>
                <a:latin typeface="Microsoft YaHei" panose="020B0503020204020204" pitchFamily="34" charset="-122"/>
                <a:ea typeface="Microsoft YaHei" panose="020B0503020204020204" pitchFamily="34" charset="-122"/>
              </a:rPr>
              <a:t>g</a:t>
            </a:r>
            <a:r>
              <a:rPr lang="en-US" altLang="zh-CN" sz="6600" b="1" dirty="0">
                <a:solidFill>
                  <a:schemeClr val="bg1"/>
                </a:solidFill>
                <a:latin typeface="Microsoft YaHei" panose="020B0503020204020204" pitchFamily="34" charset="-122"/>
                <a:ea typeface="Microsoft YaHei" panose="020B0503020204020204" pitchFamily="34" charset="-122"/>
              </a:rPr>
              <a:t> </a:t>
            </a:r>
            <a:r>
              <a:rPr lang="en-US" altLang="zh-CN" sz="6600" b="1" dirty="0">
                <a:solidFill>
                  <a:schemeClr val="bg1"/>
                </a:solidFill>
                <a:latin typeface="Microsoft YaHei" panose="020B0503020204020204" pitchFamily="34" charset="-122"/>
                <a:ea typeface="Microsoft YaHei" panose="020B0503020204020204" pitchFamily="34" charset="-122"/>
              </a:rPr>
              <a:t>M</a:t>
            </a:r>
            <a:r>
              <a:rPr lang="en-US" altLang="zh-CN" sz="6600" b="1" dirty="0">
                <a:solidFill>
                  <a:schemeClr val="bg1"/>
                </a:solidFill>
                <a:latin typeface="Microsoft YaHei" panose="020B0503020204020204" pitchFamily="34" charset="-122"/>
                <a:ea typeface="Microsoft YaHei" panose="020B0503020204020204" pitchFamily="34" charset="-122"/>
              </a:rPr>
              <a:t>a</a:t>
            </a:r>
            <a:r>
              <a:rPr lang="en-US" altLang="zh-CN" sz="6600" b="1" dirty="0">
                <a:solidFill>
                  <a:schemeClr val="bg1"/>
                </a:solidFill>
                <a:latin typeface="Microsoft YaHei" panose="020B0503020204020204" pitchFamily="34" charset="-122"/>
                <a:ea typeface="Microsoft YaHei" panose="020B0503020204020204" pitchFamily="34" charset="-122"/>
              </a:rPr>
              <a:t>c</a:t>
            </a:r>
            <a:r>
              <a:rPr lang="en-US" altLang="zh-CN" sz="6600" b="1" dirty="0">
                <a:solidFill>
                  <a:schemeClr val="bg1"/>
                </a:solidFill>
                <a:latin typeface="Microsoft YaHei" panose="020B0503020204020204" pitchFamily="34" charset="-122"/>
                <a:ea typeface="Microsoft YaHei" panose="020B0503020204020204" pitchFamily="34" charset="-122"/>
              </a:rPr>
              <a:t>h</a:t>
            </a:r>
            <a:r>
              <a:rPr lang="en-US" altLang="zh-CN" sz="6600" b="1" dirty="0">
                <a:solidFill>
                  <a:schemeClr val="bg1"/>
                </a:solidFill>
                <a:latin typeface="Microsoft YaHei" panose="020B0503020204020204" pitchFamily="34" charset="-122"/>
                <a:ea typeface="Microsoft YaHei" panose="020B0503020204020204" pitchFamily="34" charset="-122"/>
              </a:rPr>
              <a:t>i</a:t>
            </a:r>
            <a:r>
              <a:rPr lang="en-US" altLang="zh-CN" sz="6600" b="1" dirty="0">
                <a:solidFill>
                  <a:schemeClr val="bg1"/>
                </a:solidFill>
                <a:latin typeface="Microsoft YaHei" panose="020B0503020204020204" pitchFamily="34" charset="-122"/>
                <a:ea typeface="Microsoft YaHei" panose="020B0503020204020204" pitchFamily="34" charset="-122"/>
              </a:rPr>
              <a:t>n</a:t>
            </a:r>
            <a:r>
              <a:rPr lang="en-US" altLang="zh-CN" sz="6600" b="1" dirty="0">
                <a:solidFill>
                  <a:schemeClr val="bg1"/>
                </a:solidFill>
                <a:latin typeface="Microsoft YaHei" panose="020B0503020204020204" pitchFamily="34" charset="-122"/>
                <a:ea typeface="Microsoft YaHei" panose="020B0503020204020204" pitchFamily="34" charset="-122"/>
              </a:rPr>
              <a:t>e</a:t>
            </a:r>
            <a:endParaRPr lang="zh-CN" altLang="en-US" sz="4400" b="1" dirty="0">
              <a:solidFill>
                <a:schemeClr val="bg1"/>
              </a:solidFill>
              <a:latin typeface="Microsoft YaHei" panose="020B0503020204020204" pitchFamily="34" charset="-122"/>
              <a:ea typeface="Microsoft YaHei" panose="020B0503020204020204" pitchFamily="34" charset="-122"/>
            </a:endParaRPr>
          </a:p>
        </p:txBody>
      </p:sp>
      <p:sp>
        <p:nvSpPr>
          <p:cNvPr id="1048728" name="直角三角形 161"/>
          <p:cNvSpPr/>
          <p:nvPr/>
        </p:nvSpPr>
        <p:spPr>
          <a:xfrm flipH="1">
            <a:off x="16751421" y="1529725"/>
            <a:ext cx="1548984" cy="1334125"/>
          </a:xfrm>
          <a:prstGeom prst="r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5" name=""/>
        <p:cNvGrpSpPr/>
        <p:nvPr/>
      </p:nvGrpSpPr>
      <p:grpSpPr>
        <a:xfrm>
          <a:off x="0" y="0"/>
          <a:ext cx="0" cy="0"/>
          <a:chOff x="0" y="0"/>
          <a:chExt cx="0" cy="0"/>
        </a:xfrm>
      </p:grpSpPr>
      <p:sp>
        <p:nvSpPr>
          <p:cNvPr id="1050572"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573"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574" name="文本框 72"/>
          <p:cNvSpPr txBox="1"/>
          <p:nvPr/>
        </p:nvSpPr>
        <p:spPr>
          <a:xfrm>
            <a:off x="16922977" y="604257"/>
            <a:ext cx="947405" cy="830997"/>
          </a:xfrm>
          <a:prstGeom prst="rect">
            <a:avLst/>
          </a:prstGeom>
          <a:noFill/>
        </p:spPr>
        <p:txBody>
          <a:bodyPr wrap="square" rtlCol="0">
            <a:spAutoFit/>
          </a:bodyPr>
          <a:p>
            <a:r>
              <a:rPr lang="en-US" altLang="zh-HK" sz="4800" dirty="0" smtClean="0">
                <a:solidFill>
                  <a:schemeClr val="bg1"/>
                </a:solidFill>
                <a:latin typeface="Microsoft YaHei" panose="020B0503020204020204" pitchFamily="34" charset="-122"/>
                <a:ea typeface="Microsoft YaHei" panose="020B0503020204020204" pitchFamily="34" charset="-122"/>
              </a:rPr>
              <a:t>01</a:t>
            </a:r>
            <a:endParaRPr lang="zh-HK" altLang="en-US" sz="4800" dirty="0">
              <a:solidFill>
                <a:schemeClr val="bg1"/>
              </a:solidFill>
              <a:latin typeface="Microsoft YaHei" panose="020B0503020204020204" pitchFamily="34" charset="-122"/>
              <a:ea typeface="Microsoft YaHei" panose="020B0503020204020204" pitchFamily="34" charset="-122"/>
            </a:endParaRPr>
          </a:p>
        </p:txBody>
      </p:sp>
      <p:sp>
        <p:nvSpPr>
          <p:cNvPr id="1050575" name="object 3"/>
          <p:cNvSpPr txBox="1">
            <a:spLocks noChangeArrowheads="1"/>
          </p:cNvSpPr>
          <p:nvPr/>
        </p:nvSpPr>
        <p:spPr bwMode="auto">
          <a:xfrm>
            <a:off x="1982661" y="2863850"/>
            <a:ext cx="14696499" cy="3733800"/>
          </a:xfrm>
          <a:prstGeom prst="rect">
            <a:avLst/>
          </a:prstGeom>
          <a:noFill/>
          <a:ln>
            <a:noFill/>
          </a:ln>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571500" indent="-571500">
              <a:lnSpc>
                <a:spcPct val="100000"/>
              </a:lnSpc>
              <a:spcBef>
                <a:spcPct val="0"/>
              </a:spcBef>
              <a:buFont typeface="Arial" panose="020B0604020202020204"/>
              <a:buChar char="•"/>
            </a:pPr>
            <a:r>
              <a:rPr lang="en-US" altLang="en-US" sz="4000" dirty="0" smtClean="0">
                <a:solidFill>
                  <a:srgbClr val="FFFFFF"/>
                </a:solidFill>
                <a:latin typeface="Microsoft YaHei" panose="020B0503020204020204" pitchFamily="34" charset="-122"/>
                <a:ea typeface="Microsoft YaHei" panose="020B0503020204020204" pitchFamily="34" charset="-122"/>
              </a:rPr>
              <a:t>Infinite Tape: The tape is divided into cells, each holding a symbol. It serves as the machine's memory and is considered infinite for computation.</a:t>
            </a:r>
            <a:endParaRPr lang="en-US" altLang="zh-CN" sz="4000" dirty="0">
              <a:solidFill>
                <a:srgbClr val="FFFFFF"/>
              </a:solidFill>
              <a:latin typeface="Microsoft YaHei" panose="020B0503020204020204" pitchFamily="34" charset="-122"/>
              <a:ea typeface="Microsoft YaHei" panose="020B0503020204020204" pitchFamily="34" charset="-122"/>
            </a:endParaRPr>
          </a:p>
          <a:p>
            <a:pPr marL="571500" indent="-571500">
              <a:lnSpc>
                <a:spcPct val="100000"/>
              </a:lnSpc>
              <a:spcBef>
                <a:spcPct val="0"/>
              </a:spcBef>
              <a:buFont typeface="Arial" panose="020B0604020202020204"/>
              <a:buChar char="•"/>
            </a:pPr>
            <a:r>
              <a:rPr lang="en-US" altLang="en-US" sz="4000" dirty="0" smtClean="0">
                <a:solidFill>
                  <a:srgbClr val="FFFFFF"/>
                </a:solidFill>
                <a:latin typeface="Microsoft YaHei" panose="020B0503020204020204" pitchFamily="34" charset="-122"/>
                <a:ea typeface="Microsoft YaHei" panose="020B0503020204020204" pitchFamily="34" charset="-122"/>
              </a:rPr>
              <a:t>Read/Write Head: The head moves along the tape, reading symbols and writing new ones based on the current state and rules.</a:t>
            </a:r>
            <a:endParaRPr lang="en-US" altLang="zh-CN" sz="4000" dirty="0">
              <a:solidFill>
                <a:srgbClr val="FFFFFF"/>
              </a:solidFill>
              <a:latin typeface="Microsoft YaHei" panose="020B0503020204020204" pitchFamily="34" charset="-122"/>
              <a:ea typeface="Microsoft YaHei" panose="020B0503020204020204" pitchFamily="34" charset="-122"/>
            </a:endParaRPr>
          </a:p>
        </p:txBody>
      </p:sp>
      <p:sp>
        <p:nvSpPr>
          <p:cNvPr id="1050576" name="文本框 128"/>
          <p:cNvSpPr txBox="1"/>
          <p:nvPr/>
        </p:nvSpPr>
        <p:spPr>
          <a:xfrm>
            <a:off x="3221145" y="761375"/>
            <a:ext cx="12487255" cy="1120140"/>
          </a:xfrm>
          <a:prstGeom prst="rect">
            <a:avLst/>
          </a:prstGeom>
          <a:noFill/>
        </p:spPr>
        <p:txBody>
          <a:bodyPr wrap="square" rtlCol="0">
            <a:spAutoFit/>
          </a:bodyPr>
          <a:p>
            <a:pPr algn="ctr"/>
            <a:r>
              <a:rPr lang="en-US" altLang="zh-CN" sz="6600" b="1" dirty="0">
                <a:solidFill>
                  <a:schemeClr val="bg1"/>
                </a:solidFill>
                <a:latin typeface="Microsoft YaHei" panose="020B0503020204020204" pitchFamily="34" charset="-122"/>
                <a:ea typeface="Microsoft YaHei" panose="020B0503020204020204" pitchFamily="34" charset="-122"/>
              </a:rPr>
              <a:t>Components of Turing Machine</a:t>
            </a:r>
            <a:endParaRPr lang="zh-CN" altLang="en-US" sz="4400" b="1" dirty="0">
              <a:solidFill>
                <a:schemeClr val="bg1"/>
              </a:solidFill>
              <a:latin typeface="Microsoft YaHei" panose="020B0503020204020204" pitchFamily="34" charset="-122"/>
              <a:ea typeface="Microsoft YaHei" panose="020B0503020204020204" pitchFamily="34" charset="-122"/>
            </a:endParaRPr>
          </a:p>
        </p:txBody>
      </p:sp>
      <p:sp>
        <p:nvSpPr>
          <p:cNvPr id="1050577" name="直角三角形 161"/>
          <p:cNvSpPr/>
          <p:nvPr/>
        </p:nvSpPr>
        <p:spPr>
          <a:xfrm flipH="1">
            <a:off x="16751421" y="1529725"/>
            <a:ext cx="1548984" cy="1334125"/>
          </a:xfrm>
          <a:prstGeom prst="r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97182" name="Picture 2097181"/>
          <p:cNvPicPr/>
          <p:nvPr/>
        </p:nvPicPr>
        <p:blipFill>
          <a:blip r:embed="rId1"/>
          <a:stretch>
            <a:fillRect/>
          </a:stretch>
        </p:blipFill>
        <p:spPr>
          <a:xfrm>
            <a:off x="3053436" y="6597650"/>
            <a:ext cx="12186633" cy="36902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1" name=""/>
        <p:cNvGrpSpPr/>
        <p:nvPr/>
      </p:nvGrpSpPr>
      <p:grpSpPr>
        <a:xfrm>
          <a:off x="0" y="0"/>
          <a:ext cx="0" cy="0"/>
          <a:chOff x="0" y="0"/>
          <a:chExt cx="0" cy="0"/>
        </a:xfrm>
      </p:grpSpPr>
      <p:sp>
        <p:nvSpPr>
          <p:cNvPr id="1050584"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585"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586" name="文本框 72"/>
          <p:cNvSpPr txBox="1"/>
          <p:nvPr/>
        </p:nvSpPr>
        <p:spPr>
          <a:xfrm>
            <a:off x="16922977" y="604257"/>
            <a:ext cx="947405" cy="830997"/>
          </a:xfrm>
          <a:prstGeom prst="rect">
            <a:avLst/>
          </a:prstGeom>
          <a:noFill/>
        </p:spPr>
        <p:txBody>
          <a:bodyPr wrap="square" rtlCol="0">
            <a:spAutoFit/>
          </a:bodyPr>
          <a:p>
            <a:r>
              <a:rPr lang="en-US" altLang="zh-HK" sz="4800" dirty="0" smtClean="0">
                <a:solidFill>
                  <a:schemeClr val="bg1"/>
                </a:solidFill>
                <a:latin typeface="Microsoft YaHei" panose="020B0503020204020204" pitchFamily="34" charset="-122"/>
                <a:ea typeface="Microsoft YaHei" panose="020B0503020204020204" pitchFamily="34" charset="-122"/>
              </a:rPr>
              <a:t>01</a:t>
            </a:r>
            <a:endParaRPr lang="zh-HK" altLang="en-US" sz="4800" dirty="0">
              <a:solidFill>
                <a:schemeClr val="bg1"/>
              </a:solidFill>
              <a:latin typeface="Microsoft YaHei" panose="020B0503020204020204" pitchFamily="34" charset="-122"/>
              <a:ea typeface="Microsoft YaHei" panose="020B0503020204020204" pitchFamily="34" charset="-122"/>
            </a:endParaRPr>
          </a:p>
        </p:txBody>
      </p:sp>
      <p:sp>
        <p:nvSpPr>
          <p:cNvPr id="1050587" name="object 3"/>
          <p:cNvSpPr txBox="1">
            <a:spLocks noChangeArrowheads="1"/>
          </p:cNvSpPr>
          <p:nvPr/>
        </p:nvSpPr>
        <p:spPr bwMode="auto">
          <a:xfrm>
            <a:off x="1982661" y="2863850"/>
            <a:ext cx="14696499" cy="3733800"/>
          </a:xfrm>
          <a:prstGeom prst="rect">
            <a:avLst/>
          </a:prstGeom>
          <a:noFill/>
          <a:ln>
            <a:noFill/>
          </a:ln>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571500" indent="-571500">
              <a:lnSpc>
                <a:spcPct val="100000"/>
              </a:lnSpc>
              <a:spcBef>
                <a:spcPct val="0"/>
              </a:spcBef>
              <a:buFont typeface="Arial" panose="020B0604020202020204"/>
              <a:buChar char="•"/>
            </a:pPr>
            <a:r>
              <a:rPr lang="en-US" altLang="en-US" sz="4000" dirty="0" smtClean="0">
                <a:solidFill>
                  <a:srgbClr val="FFFFFF"/>
                </a:solidFill>
                <a:latin typeface="Microsoft YaHei" panose="020B0503020204020204" pitchFamily="34" charset="-122"/>
                <a:ea typeface="Microsoft YaHei" panose="020B0503020204020204" pitchFamily="34" charset="-122"/>
              </a:rPr>
              <a:t>State Register: Holds the current state of the machine, determining the actions to take based on the read symbol.</a:t>
            </a:r>
            <a:endParaRPr lang="en-US" altLang="zh-CN" sz="4000" dirty="0">
              <a:solidFill>
                <a:srgbClr val="FFFFFF"/>
              </a:solidFill>
              <a:latin typeface="Microsoft YaHei" panose="020B0503020204020204" pitchFamily="34" charset="-122"/>
              <a:ea typeface="Microsoft YaHei" panose="020B0503020204020204" pitchFamily="34" charset="-122"/>
            </a:endParaRPr>
          </a:p>
          <a:p>
            <a:pPr marL="571500" indent="-571500">
              <a:lnSpc>
                <a:spcPct val="100000"/>
              </a:lnSpc>
              <a:spcBef>
                <a:spcPct val="0"/>
              </a:spcBef>
              <a:buFont typeface="Arial" panose="020B0604020202020204"/>
              <a:buChar char="•"/>
            </a:pPr>
            <a:r>
              <a:rPr lang="en-US" altLang="en-US" sz="4000" dirty="0" smtClean="0">
                <a:solidFill>
                  <a:srgbClr val="FFFFFF"/>
                </a:solidFill>
                <a:latin typeface="Microsoft YaHei" panose="020B0503020204020204" pitchFamily="34" charset="-122"/>
                <a:ea typeface="Microsoft YaHei" panose="020B0503020204020204" pitchFamily="34" charset="-122"/>
              </a:rPr>
              <a:t>Transition Rules: Define the machine’s behavior by specifying what the machine should do (move, write, or change states) based on the symbol read and the current state.</a:t>
            </a:r>
            <a:endParaRPr lang="en-US" altLang="zh-CN" sz="4000" dirty="0">
              <a:solidFill>
                <a:srgbClr val="FFFFFF"/>
              </a:solidFill>
              <a:latin typeface="Microsoft YaHei" panose="020B0503020204020204" pitchFamily="34" charset="-122"/>
              <a:ea typeface="Microsoft YaHei" panose="020B0503020204020204" pitchFamily="34" charset="-122"/>
            </a:endParaRPr>
          </a:p>
        </p:txBody>
      </p:sp>
      <p:sp>
        <p:nvSpPr>
          <p:cNvPr id="1050588" name="文本框 128"/>
          <p:cNvSpPr txBox="1"/>
          <p:nvPr/>
        </p:nvSpPr>
        <p:spPr>
          <a:xfrm>
            <a:off x="3221145" y="761375"/>
            <a:ext cx="12487255" cy="1120140"/>
          </a:xfrm>
          <a:prstGeom prst="rect">
            <a:avLst/>
          </a:prstGeom>
          <a:noFill/>
        </p:spPr>
        <p:txBody>
          <a:bodyPr wrap="square" rtlCol="0">
            <a:spAutoFit/>
          </a:bodyPr>
          <a:p>
            <a:pPr algn="ctr"/>
            <a:r>
              <a:rPr lang="en-US" altLang="zh-CN" sz="6600" b="1" dirty="0">
                <a:solidFill>
                  <a:schemeClr val="bg1"/>
                </a:solidFill>
                <a:latin typeface="Microsoft YaHei" panose="020B0503020204020204" pitchFamily="34" charset="-122"/>
                <a:ea typeface="Microsoft YaHei" panose="020B0503020204020204" pitchFamily="34" charset="-122"/>
              </a:rPr>
              <a:t>Components of Turing Machine</a:t>
            </a:r>
            <a:endParaRPr lang="zh-CN" altLang="en-US" sz="4400" b="1" dirty="0">
              <a:solidFill>
                <a:schemeClr val="bg1"/>
              </a:solidFill>
              <a:latin typeface="Microsoft YaHei" panose="020B0503020204020204" pitchFamily="34" charset="-122"/>
              <a:ea typeface="Microsoft YaHei" panose="020B0503020204020204" pitchFamily="34" charset="-122"/>
            </a:endParaRPr>
          </a:p>
        </p:txBody>
      </p:sp>
      <p:sp>
        <p:nvSpPr>
          <p:cNvPr id="1050589" name="直角三角形 161"/>
          <p:cNvSpPr/>
          <p:nvPr/>
        </p:nvSpPr>
        <p:spPr>
          <a:xfrm flipH="1">
            <a:off x="16751421" y="1529725"/>
            <a:ext cx="1548984" cy="1334125"/>
          </a:xfrm>
          <a:prstGeom prst="r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97184" name="Picture 2097183"/>
          <p:cNvPicPr/>
          <p:nvPr/>
        </p:nvPicPr>
        <p:blipFill>
          <a:blip r:embed="rId1"/>
          <a:stretch>
            <a:fillRect/>
          </a:stretch>
        </p:blipFill>
        <p:spPr>
          <a:xfrm>
            <a:off x="3053436" y="6597650"/>
            <a:ext cx="12186633" cy="36902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8" name=""/>
        <p:cNvGrpSpPr/>
        <p:nvPr/>
      </p:nvGrpSpPr>
      <p:grpSpPr>
        <a:xfrm>
          <a:off x="0" y="0"/>
          <a:ext cx="0" cy="0"/>
          <a:chOff x="0" y="0"/>
          <a:chExt cx="0" cy="0"/>
        </a:xfrm>
      </p:grpSpPr>
      <p:sp>
        <p:nvSpPr>
          <p:cNvPr id="1050596"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597"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598" name="文本框 72"/>
          <p:cNvSpPr txBox="1"/>
          <p:nvPr/>
        </p:nvSpPr>
        <p:spPr>
          <a:xfrm>
            <a:off x="16922977" y="604257"/>
            <a:ext cx="947405" cy="830997"/>
          </a:xfrm>
          <a:prstGeom prst="rect">
            <a:avLst/>
          </a:prstGeom>
          <a:noFill/>
        </p:spPr>
        <p:txBody>
          <a:bodyPr wrap="square" rtlCol="0">
            <a:spAutoFit/>
          </a:bodyPr>
          <a:p>
            <a:r>
              <a:rPr lang="en-US" altLang="zh-HK" sz="4800" dirty="0" smtClean="0">
                <a:solidFill>
                  <a:schemeClr val="bg1"/>
                </a:solidFill>
                <a:latin typeface="Microsoft YaHei" panose="020B0503020204020204" pitchFamily="34" charset="-122"/>
                <a:ea typeface="Microsoft YaHei" panose="020B0503020204020204" pitchFamily="34" charset="-122"/>
              </a:rPr>
              <a:t>01</a:t>
            </a:r>
            <a:endParaRPr lang="zh-HK" altLang="en-US" sz="4800" dirty="0">
              <a:solidFill>
                <a:schemeClr val="bg1"/>
              </a:solidFill>
              <a:latin typeface="Microsoft YaHei" panose="020B0503020204020204" pitchFamily="34" charset="-122"/>
              <a:ea typeface="Microsoft YaHei" panose="020B0503020204020204" pitchFamily="34" charset="-122"/>
            </a:endParaRPr>
          </a:p>
        </p:txBody>
      </p:sp>
      <p:sp>
        <p:nvSpPr>
          <p:cNvPr id="1050599" name="object 3"/>
          <p:cNvSpPr txBox="1">
            <a:spLocks noChangeArrowheads="1"/>
          </p:cNvSpPr>
          <p:nvPr/>
        </p:nvSpPr>
        <p:spPr bwMode="auto">
          <a:xfrm>
            <a:off x="1795751" y="3282950"/>
            <a:ext cx="14696499" cy="6375400"/>
          </a:xfrm>
          <a:prstGeom prst="rect">
            <a:avLst/>
          </a:prstGeom>
          <a:noFill/>
          <a:ln>
            <a:noFill/>
          </a:ln>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marL="0" indent="0">
              <a:lnSpc>
                <a:spcPct val="100000"/>
              </a:lnSpc>
              <a:spcBef>
                <a:spcPct val="0"/>
              </a:spcBef>
              <a:buNone/>
            </a:pPr>
            <a:r>
              <a:rPr lang="en-US" altLang="en-US" sz="3200" dirty="0" smtClean="0">
                <a:solidFill>
                  <a:srgbClr val="FFFFFF"/>
                </a:solidFill>
                <a:latin typeface="Microsoft YaHei" panose="020B0503020204020204" pitchFamily="34" charset="-122"/>
                <a:ea typeface="Microsoft YaHei" panose="020B0503020204020204" pitchFamily="34" charset="-122"/>
              </a:rPr>
              <a:t>A TM is expressed as a 7-tuple (Q, T, B, ∑, δ, q0, F) where: </a:t>
            </a:r>
            <a:endParaRPr lang="en-US" altLang="zh-CN" sz="2800" dirty="0">
              <a:solidFill>
                <a:srgbClr val="FFFFFF"/>
              </a:solidFill>
              <a:latin typeface="Microsoft YaHei" panose="020B0503020204020204" pitchFamily="34" charset="-122"/>
              <a:ea typeface="Microsoft YaHei" panose="020B0503020204020204" pitchFamily="34" charset="-122"/>
            </a:endParaRPr>
          </a:p>
          <a:p>
            <a:pPr marL="0" indent="0">
              <a:lnSpc>
                <a:spcPct val="100000"/>
              </a:lnSpc>
              <a:spcBef>
                <a:spcPct val="0"/>
              </a:spcBef>
              <a:buNone/>
            </a:pPr>
            <a:endParaRPr lang="en-US" altLang="zh-CN" sz="2800" dirty="0">
              <a:solidFill>
                <a:srgbClr val="FFFFFF"/>
              </a:solidFill>
              <a:latin typeface="Microsoft YaHei" panose="020B0503020204020204" pitchFamily="34" charset="-122"/>
              <a:ea typeface="Microsoft YaHei" panose="020B0503020204020204" pitchFamily="34" charset="-122"/>
            </a:endParaRPr>
          </a:p>
          <a:p>
            <a:pPr marL="571500" indent="-571500">
              <a:lnSpc>
                <a:spcPct val="100000"/>
              </a:lnSpc>
              <a:spcBef>
                <a:spcPct val="0"/>
              </a:spcBef>
              <a:buFont typeface="Arial" panose="020B0604020202020204"/>
              <a:buChar char="•"/>
            </a:pPr>
            <a:r>
              <a:rPr lang="en-US" altLang="en-US" sz="3200" dirty="0" smtClean="0">
                <a:solidFill>
                  <a:srgbClr val="FFFFFF"/>
                </a:solidFill>
                <a:latin typeface="Microsoft YaHei" panose="020B0503020204020204" pitchFamily="34" charset="-122"/>
                <a:ea typeface="Microsoft YaHei" panose="020B0503020204020204" pitchFamily="34" charset="-122"/>
              </a:rPr>
              <a:t>Q is a finite set of states</a:t>
            </a:r>
            <a:endParaRPr lang="en-US" altLang="zh-CN" sz="2800" dirty="0">
              <a:solidFill>
                <a:srgbClr val="FFFFFF"/>
              </a:solidFill>
              <a:latin typeface="Microsoft YaHei" panose="020B0503020204020204" pitchFamily="34" charset="-122"/>
              <a:ea typeface="Microsoft YaHei" panose="020B0503020204020204" pitchFamily="34" charset="-122"/>
            </a:endParaRPr>
          </a:p>
          <a:p>
            <a:pPr marL="571500" indent="-571500">
              <a:lnSpc>
                <a:spcPct val="100000"/>
              </a:lnSpc>
              <a:spcBef>
                <a:spcPct val="0"/>
              </a:spcBef>
              <a:buFont typeface="Arial" panose="020B0604020202020204"/>
              <a:buChar char="•"/>
            </a:pPr>
            <a:r>
              <a:rPr lang="en-US" altLang="en-US" sz="3200" dirty="0" smtClean="0">
                <a:solidFill>
                  <a:srgbClr val="FFFFFF"/>
                </a:solidFill>
                <a:latin typeface="Microsoft YaHei" panose="020B0503020204020204" pitchFamily="34" charset="-122"/>
                <a:ea typeface="Microsoft YaHei" panose="020B0503020204020204" pitchFamily="34" charset="-122"/>
              </a:rPr>
              <a:t>T is the tape alphabet (symbols which can be written on Tape)</a:t>
            </a:r>
            <a:endParaRPr lang="en-US" altLang="zh-CN" sz="2800" dirty="0">
              <a:solidFill>
                <a:srgbClr val="FFFFFF"/>
              </a:solidFill>
              <a:latin typeface="Microsoft YaHei" panose="020B0503020204020204" pitchFamily="34" charset="-122"/>
              <a:ea typeface="Microsoft YaHei" panose="020B0503020204020204" pitchFamily="34" charset="-122"/>
            </a:endParaRPr>
          </a:p>
          <a:p>
            <a:pPr marL="571500" indent="-571500">
              <a:lnSpc>
                <a:spcPct val="100000"/>
              </a:lnSpc>
              <a:spcBef>
                <a:spcPct val="0"/>
              </a:spcBef>
              <a:buFont typeface="Arial" panose="020B0604020202020204"/>
              <a:buChar char="•"/>
            </a:pPr>
            <a:r>
              <a:rPr lang="en-US" altLang="en-US" sz="3200" dirty="0" smtClean="0">
                <a:solidFill>
                  <a:srgbClr val="FFFFFF"/>
                </a:solidFill>
                <a:latin typeface="Microsoft YaHei" panose="020B0503020204020204" pitchFamily="34" charset="-122"/>
                <a:ea typeface="Microsoft YaHei" panose="020B0503020204020204" pitchFamily="34" charset="-122"/>
              </a:rPr>
              <a:t>B is blank symbol (every cell is filled with B except input alphabet initially)</a:t>
            </a:r>
            <a:endParaRPr lang="en-US" altLang="zh-CN" sz="2800" dirty="0">
              <a:solidFill>
                <a:srgbClr val="FFFFFF"/>
              </a:solidFill>
              <a:latin typeface="Microsoft YaHei" panose="020B0503020204020204" pitchFamily="34" charset="-122"/>
              <a:ea typeface="Microsoft YaHei" panose="020B0503020204020204" pitchFamily="34" charset="-122"/>
            </a:endParaRPr>
          </a:p>
          <a:p>
            <a:pPr marL="571500" indent="-571500">
              <a:lnSpc>
                <a:spcPct val="100000"/>
              </a:lnSpc>
              <a:spcBef>
                <a:spcPct val="0"/>
              </a:spcBef>
              <a:buFont typeface="Arial" panose="020B0604020202020204"/>
              <a:buChar char="•"/>
            </a:pPr>
            <a:r>
              <a:rPr lang="en-US" altLang="en-US" sz="3200" dirty="0" smtClean="0">
                <a:solidFill>
                  <a:srgbClr val="FFFFFF"/>
                </a:solidFill>
                <a:latin typeface="Microsoft YaHei" panose="020B0503020204020204" pitchFamily="34" charset="-122"/>
                <a:ea typeface="Microsoft YaHei" panose="020B0503020204020204" pitchFamily="34" charset="-122"/>
              </a:rPr>
              <a:t>∑ is the input alphabet (symbols which are part of input alphabet)</a:t>
            </a:r>
            <a:endParaRPr lang="en-US" altLang="zh-CN" sz="2800" dirty="0">
              <a:solidFill>
                <a:srgbClr val="FFFFFF"/>
              </a:solidFill>
              <a:latin typeface="Microsoft YaHei" panose="020B0503020204020204" pitchFamily="34" charset="-122"/>
              <a:ea typeface="Microsoft YaHei" panose="020B0503020204020204" pitchFamily="34" charset="-122"/>
            </a:endParaRPr>
          </a:p>
          <a:p>
            <a:pPr marL="571500" indent="-571500">
              <a:lnSpc>
                <a:spcPct val="100000"/>
              </a:lnSpc>
              <a:spcBef>
                <a:spcPct val="0"/>
              </a:spcBef>
              <a:buFont typeface="Arial" panose="020B0604020202020204"/>
              <a:buChar char="•"/>
            </a:pPr>
            <a:r>
              <a:rPr lang="en-US" altLang="en-US" sz="3200" dirty="0" smtClean="0">
                <a:solidFill>
                  <a:srgbClr val="FFFFFF"/>
                </a:solidFill>
                <a:latin typeface="Microsoft YaHei" panose="020B0503020204020204" pitchFamily="34" charset="-122"/>
                <a:ea typeface="Microsoft YaHei" panose="020B0503020204020204" pitchFamily="34" charset="-122"/>
              </a:rPr>
              <a:t>δ is a transition function which maps Q × T → Q × T × {L,R}. Depending on its present state and present tape alphabet (pointed by head pointer), it will move to new state, change the tape symbol (may or may not) and move head pointer to either left or right.</a:t>
            </a:r>
            <a:endParaRPr lang="en-US" altLang="zh-CN" sz="2800" dirty="0">
              <a:solidFill>
                <a:srgbClr val="FFFFFF"/>
              </a:solidFill>
              <a:latin typeface="Microsoft YaHei" panose="020B0503020204020204" pitchFamily="34" charset="-122"/>
              <a:ea typeface="Microsoft YaHei" panose="020B0503020204020204" pitchFamily="34" charset="-122"/>
            </a:endParaRPr>
          </a:p>
          <a:p>
            <a:pPr marL="571500" indent="-571500">
              <a:lnSpc>
                <a:spcPct val="100000"/>
              </a:lnSpc>
              <a:spcBef>
                <a:spcPct val="0"/>
              </a:spcBef>
              <a:buFont typeface="Arial" panose="020B0604020202020204"/>
              <a:buChar char="•"/>
            </a:pPr>
            <a:r>
              <a:rPr lang="en-US" altLang="en-US" sz="3200" dirty="0" smtClean="0">
                <a:solidFill>
                  <a:srgbClr val="FFFFFF"/>
                </a:solidFill>
                <a:latin typeface="Microsoft YaHei" panose="020B0503020204020204" pitchFamily="34" charset="-122"/>
                <a:ea typeface="Microsoft YaHei" panose="020B0503020204020204" pitchFamily="34" charset="-122"/>
              </a:rPr>
              <a:t>q0 is the initial state</a:t>
            </a:r>
            <a:endParaRPr lang="en-US" altLang="zh-CN" sz="2800" dirty="0">
              <a:solidFill>
                <a:srgbClr val="FFFFFF"/>
              </a:solidFill>
              <a:latin typeface="Microsoft YaHei" panose="020B0503020204020204" pitchFamily="34" charset="-122"/>
              <a:ea typeface="Microsoft YaHei" panose="020B0503020204020204" pitchFamily="34" charset="-122"/>
            </a:endParaRPr>
          </a:p>
          <a:p>
            <a:pPr marL="571500" indent="-571500">
              <a:lnSpc>
                <a:spcPct val="100000"/>
              </a:lnSpc>
              <a:spcBef>
                <a:spcPct val="0"/>
              </a:spcBef>
              <a:buFont typeface="Arial" panose="020B0604020202020204"/>
              <a:buChar char="•"/>
            </a:pPr>
            <a:r>
              <a:rPr lang="en-US" altLang="en-US" sz="3200" dirty="0" smtClean="0">
                <a:solidFill>
                  <a:srgbClr val="FFFFFF"/>
                </a:solidFill>
                <a:latin typeface="Microsoft YaHei" panose="020B0503020204020204" pitchFamily="34" charset="-122"/>
                <a:ea typeface="Microsoft YaHei" panose="020B0503020204020204" pitchFamily="34" charset="-122"/>
              </a:rPr>
              <a:t>F is the set of final states. If any state of F is reached, input string is accepted.</a:t>
            </a:r>
            <a:endParaRPr lang="en-US" altLang="zh-CN" sz="4000" dirty="0">
              <a:solidFill>
                <a:srgbClr val="FFFFFF"/>
              </a:solidFill>
              <a:latin typeface="Microsoft YaHei" panose="020B0503020204020204" pitchFamily="34" charset="-122"/>
              <a:ea typeface="Microsoft YaHei" panose="020B0503020204020204" pitchFamily="34" charset="-122"/>
            </a:endParaRPr>
          </a:p>
        </p:txBody>
      </p:sp>
      <p:sp>
        <p:nvSpPr>
          <p:cNvPr id="1050600" name="文本框 128"/>
          <p:cNvSpPr txBox="1"/>
          <p:nvPr/>
        </p:nvSpPr>
        <p:spPr>
          <a:xfrm>
            <a:off x="3221145" y="761375"/>
            <a:ext cx="12487255" cy="2148840"/>
          </a:xfrm>
          <a:prstGeom prst="rect">
            <a:avLst/>
          </a:prstGeom>
          <a:noFill/>
        </p:spPr>
        <p:txBody>
          <a:bodyPr wrap="square" rtlCol="0">
            <a:spAutoFit/>
          </a:bodyPr>
          <a:p>
            <a:pPr algn="ctr"/>
            <a:r>
              <a:rPr lang="en-US" altLang="zh-CN" sz="6600" b="1" dirty="0">
                <a:solidFill>
                  <a:schemeClr val="bg1"/>
                </a:solidFill>
                <a:latin typeface="Microsoft YaHei" panose="020B0503020204020204" pitchFamily="34" charset="-122"/>
                <a:ea typeface="Microsoft YaHei" panose="020B0503020204020204" pitchFamily="34" charset="-122"/>
              </a:rPr>
              <a:t>Formal Definition of a Turing Machine</a:t>
            </a:r>
            <a:endParaRPr lang="zh-CN" altLang="en-US" sz="4400" b="1" dirty="0">
              <a:solidFill>
                <a:schemeClr val="bg1"/>
              </a:solidFill>
              <a:latin typeface="Microsoft YaHei" panose="020B0503020204020204" pitchFamily="34" charset="-122"/>
              <a:ea typeface="Microsoft YaHei" panose="020B0503020204020204" pitchFamily="34" charset="-122"/>
            </a:endParaRPr>
          </a:p>
        </p:txBody>
      </p:sp>
      <p:sp>
        <p:nvSpPr>
          <p:cNvPr id="1050601" name="直角三角形 161"/>
          <p:cNvSpPr/>
          <p:nvPr/>
        </p:nvSpPr>
        <p:spPr>
          <a:xfrm flipH="1">
            <a:off x="16751421" y="1529725"/>
            <a:ext cx="1548984" cy="1334125"/>
          </a:xfrm>
          <a:prstGeom prst="r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8" name=""/>
        <p:cNvGrpSpPr/>
        <p:nvPr/>
      </p:nvGrpSpPr>
      <p:grpSpPr>
        <a:xfrm>
          <a:off x="0" y="0"/>
          <a:ext cx="0" cy="0"/>
          <a:chOff x="0" y="0"/>
          <a:chExt cx="0" cy="0"/>
        </a:xfrm>
      </p:grpSpPr>
      <p:sp>
        <p:nvSpPr>
          <p:cNvPr id="1050596"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597"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598" name="文本框 72"/>
          <p:cNvSpPr txBox="1"/>
          <p:nvPr/>
        </p:nvSpPr>
        <p:spPr>
          <a:xfrm>
            <a:off x="16922977" y="604257"/>
            <a:ext cx="947405" cy="830997"/>
          </a:xfrm>
          <a:prstGeom prst="rect">
            <a:avLst/>
          </a:prstGeom>
          <a:noFill/>
        </p:spPr>
        <p:txBody>
          <a:bodyPr wrap="square" rtlCol="0">
            <a:spAutoFit/>
          </a:bodyPr>
          <a:p>
            <a:r>
              <a:rPr lang="en-US" altLang="zh-HK" sz="4800" dirty="0" smtClean="0">
                <a:solidFill>
                  <a:schemeClr val="bg1"/>
                </a:solidFill>
                <a:latin typeface="Microsoft YaHei" panose="020B0503020204020204" pitchFamily="34" charset="-122"/>
                <a:ea typeface="Microsoft YaHei" panose="020B0503020204020204" pitchFamily="34" charset="-122"/>
              </a:rPr>
              <a:t>01</a:t>
            </a:r>
            <a:endParaRPr lang="zh-HK" altLang="en-US" sz="4800" dirty="0">
              <a:solidFill>
                <a:schemeClr val="bg1"/>
              </a:solidFill>
              <a:latin typeface="Microsoft YaHei" panose="020B0503020204020204" pitchFamily="34" charset="-122"/>
              <a:ea typeface="Microsoft YaHei" panose="020B0503020204020204" pitchFamily="34" charset="-122"/>
            </a:endParaRPr>
          </a:p>
        </p:txBody>
      </p:sp>
      <p:sp>
        <p:nvSpPr>
          <p:cNvPr id="1050600" name="文本框 128"/>
          <p:cNvSpPr txBox="1"/>
          <p:nvPr/>
        </p:nvSpPr>
        <p:spPr>
          <a:xfrm>
            <a:off x="2895600" y="761365"/>
            <a:ext cx="12487275" cy="1848485"/>
          </a:xfrm>
          <a:prstGeom prst="rect">
            <a:avLst/>
          </a:prstGeom>
          <a:noFill/>
        </p:spPr>
        <p:txBody>
          <a:bodyPr wrap="square" rtlCol="0">
            <a:noAutofit/>
          </a:bodyPr>
          <a:p>
            <a:pPr algn="ctr"/>
            <a:r>
              <a:rPr lang="en-IN" altLang="en-US" sz="5400" b="1" dirty="0">
                <a:solidFill>
                  <a:schemeClr val="bg1"/>
                </a:solidFill>
                <a:latin typeface="Microsoft YaHei" panose="020B0503020204020204" pitchFamily="34" charset="-122"/>
                <a:ea typeface="Microsoft YaHei" panose="020B0503020204020204" pitchFamily="34" charset="-122"/>
              </a:rPr>
              <a:t>1’s Complement</a:t>
            </a:r>
            <a:endParaRPr lang="en-IN" altLang="en-US" sz="5400" b="1" dirty="0">
              <a:solidFill>
                <a:schemeClr val="bg1"/>
              </a:solidFill>
              <a:latin typeface="Microsoft YaHei" panose="020B0503020204020204" pitchFamily="34" charset="-122"/>
              <a:ea typeface="Microsoft YaHei" panose="020B0503020204020204" pitchFamily="34" charset="-122"/>
            </a:endParaRPr>
          </a:p>
        </p:txBody>
      </p:sp>
      <p:sp>
        <p:nvSpPr>
          <p:cNvPr id="1050601" name="直角三角形 161"/>
          <p:cNvSpPr/>
          <p:nvPr/>
        </p:nvSpPr>
        <p:spPr>
          <a:xfrm flipH="1">
            <a:off x="16751421" y="1529725"/>
            <a:ext cx="1548984" cy="1334125"/>
          </a:xfrm>
          <a:prstGeom prst="r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 name="Picture 0" descr="WhatsApp Image 2024-11-20 at 13.01.13_7942fffa"/>
          <p:cNvPicPr>
            <a:picLocks noChangeAspect="1"/>
          </p:cNvPicPr>
          <p:nvPr/>
        </p:nvPicPr>
        <p:blipFill>
          <a:blip r:embed="rId1"/>
          <a:stretch>
            <a:fillRect/>
          </a:stretch>
        </p:blipFill>
        <p:spPr>
          <a:xfrm>
            <a:off x="3581400" y="3016250"/>
            <a:ext cx="11345545" cy="61042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8" name=""/>
        <p:cNvGrpSpPr/>
        <p:nvPr/>
      </p:nvGrpSpPr>
      <p:grpSpPr>
        <a:xfrm>
          <a:off x="0" y="0"/>
          <a:ext cx="0" cy="0"/>
          <a:chOff x="0" y="0"/>
          <a:chExt cx="0" cy="0"/>
        </a:xfrm>
      </p:grpSpPr>
      <p:sp>
        <p:nvSpPr>
          <p:cNvPr id="1050596"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597"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050598" name="文本框 72"/>
          <p:cNvSpPr txBox="1"/>
          <p:nvPr/>
        </p:nvSpPr>
        <p:spPr>
          <a:xfrm>
            <a:off x="16922977" y="604257"/>
            <a:ext cx="947405" cy="830997"/>
          </a:xfrm>
          <a:prstGeom prst="rect">
            <a:avLst/>
          </a:prstGeom>
          <a:noFill/>
        </p:spPr>
        <p:txBody>
          <a:bodyPr wrap="square" rtlCol="0">
            <a:spAutoFit/>
          </a:bodyPr>
          <a:p>
            <a:r>
              <a:rPr lang="en-US" altLang="zh-HK" sz="4800" dirty="0" smtClean="0">
                <a:solidFill>
                  <a:schemeClr val="bg1"/>
                </a:solidFill>
                <a:latin typeface="Microsoft YaHei" panose="020B0503020204020204" pitchFamily="34" charset="-122"/>
                <a:ea typeface="Microsoft YaHei" panose="020B0503020204020204" pitchFamily="34" charset="-122"/>
              </a:rPr>
              <a:t>01</a:t>
            </a:r>
            <a:endParaRPr lang="zh-HK" altLang="en-US" sz="4800" dirty="0">
              <a:solidFill>
                <a:schemeClr val="bg1"/>
              </a:solidFill>
              <a:latin typeface="Microsoft YaHei" panose="020B0503020204020204" pitchFamily="34" charset="-122"/>
              <a:ea typeface="Microsoft YaHei" panose="020B0503020204020204" pitchFamily="34" charset="-122"/>
            </a:endParaRPr>
          </a:p>
        </p:txBody>
      </p:sp>
      <p:sp>
        <p:nvSpPr>
          <p:cNvPr id="1050600" name="文本框 128"/>
          <p:cNvSpPr txBox="1"/>
          <p:nvPr/>
        </p:nvSpPr>
        <p:spPr>
          <a:xfrm>
            <a:off x="3221355" y="761365"/>
            <a:ext cx="12487275" cy="1848485"/>
          </a:xfrm>
          <a:prstGeom prst="rect">
            <a:avLst/>
          </a:prstGeom>
          <a:noFill/>
        </p:spPr>
        <p:txBody>
          <a:bodyPr wrap="square" rtlCol="0">
            <a:noAutofit/>
          </a:bodyPr>
          <a:p>
            <a:pPr algn="ctr"/>
            <a:r>
              <a:rPr lang="en-US" altLang="zh-CN" sz="5400" b="1" dirty="0">
                <a:solidFill>
                  <a:schemeClr val="bg1"/>
                </a:solidFill>
                <a:latin typeface="Microsoft YaHei" panose="020B0503020204020204" pitchFamily="34" charset="-122"/>
                <a:ea typeface="Microsoft YaHei" panose="020B0503020204020204" pitchFamily="34" charset="-122"/>
              </a:rPr>
              <a:t>Construct a Turing Machine for language L = {0n1n2n | n≥1}</a:t>
            </a:r>
            <a:endParaRPr lang="en-US" altLang="zh-CN" sz="5400" b="1" dirty="0">
              <a:solidFill>
                <a:schemeClr val="bg1"/>
              </a:solidFill>
              <a:latin typeface="Microsoft YaHei" panose="020B0503020204020204" pitchFamily="34" charset="-122"/>
              <a:ea typeface="Microsoft YaHei" panose="020B0503020204020204" pitchFamily="34" charset="-122"/>
            </a:endParaRPr>
          </a:p>
        </p:txBody>
      </p:sp>
      <p:sp>
        <p:nvSpPr>
          <p:cNvPr id="1050601" name="直角三角形 161"/>
          <p:cNvSpPr/>
          <p:nvPr/>
        </p:nvSpPr>
        <p:spPr>
          <a:xfrm flipH="1">
            <a:off x="16751421" y="1529725"/>
            <a:ext cx="1548984" cy="1334125"/>
          </a:xfrm>
          <a:prstGeom prst="r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Picture 1"/>
          <p:cNvPicPr/>
          <p:nvPr/>
        </p:nvPicPr>
        <p:blipFill>
          <a:blip r:embed="rId1"/>
          <a:stretch>
            <a:fillRect/>
          </a:stretch>
        </p:blipFill>
        <p:spPr>
          <a:xfrm>
            <a:off x="3617595" y="2716530"/>
            <a:ext cx="10846435" cy="69723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6522</Words>
  <Application>WPS Presentation</Application>
  <PresentationFormat/>
  <Paragraphs>197</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21</vt:i4>
      </vt:variant>
    </vt:vector>
  </HeadingPairs>
  <TitlesOfParts>
    <vt:vector size="34" baseType="lpstr">
      <vt:lpstr>Arial</vt:lpstr>
      <vt:lpstr>SimSun</vt:lpstr>
      <vt:lpstr>Wingdings</vt:lpstr>
      <vt:lpstr>Microsoft YaHei</vt:lpstr>
      <vt:lpstr>Calibri</vt:lpstr>
      <vt:lpstr>Calibri</vt:lpstr>
      <vt:lpstr>Trebuchet MS</vt:lpstr>
      <vt:lpstr>Gungsuh</vt:lpstr>
      <vt:lpstr>Malgun Gothic</vt:lpstr>
      <vt:lpstr>Arial</vt:lpstr>
      <vt:lpstr>Arial Unicode MS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Jonathan Marginson</dc:creator>
  <cp:lastModifiedBy>Harsh Arora</cp:lastModifiedBy>
  <cp:revision>3</cp:revision>
  <dcterms:created xsi:type="dcterms:W3CDTF">2024-11-14T03:38:00Z</dcterms:created>
  <dcterms:modified xsi:type="dcterms:W3CDTF">2024-11-20T09:08:02Z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2015-05-08T11:00:00Z</vt:filetime>
  </property>
  <property fmtid="{D5CDD505-2E9C-101B-9397-08002B2CF9AE}" pid="3" name="LastSaved">
    <vt:filetime>2015-06-16T11:00:00Z</vt:filetime>
  </property>
  <property fmtid="{D5CDD505-2E9C-101B-9397-08002B2CF9AE}" pid="4" name="KSOProductBuildVer">
    <vt:lpwstr>1033-12.2.0.18638</vt:lpwstr>
  </property>
  <property fmtid="{D5CDD505-2E9C-101B-9397-08002B2CF9AE}" pid="5" name="ICV">
    <vt:lpwstr>73C29A8EF2194ABE911EF46AEB6276DD_13</vt:lpwstr>
  </property>
</Properties>
</file>