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67" r:id="rId2"/>
    <p:sldId id="256" r:id="rId3"/>
    <p:sldId id="257" r:id="rId4"/>
    <p:sldId id="258" r:id="rId5"/>
    <p:sldId id="259" r:id="rId6"/>
    <p:sldId id="268" r:id="rId7"/>
    <p:sldId id="262" r:id="rId8"/>
    <p:sldId id="264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53025-7BC4-4894-963F-3B9BE71F41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6146A-A5CF-4163-8FF7-FBB5AACF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146A-A5CF-4163-8FF7-FBB5AACF0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146A-A5CF-4163-8FF7-FBB5AACF0C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146A-A5CF-4163-8FF7-FBB5AACF0C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146A-A5CF-4163-8FF7-FBB5AACF0C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9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146A-A5CF-4163-8FF7-FBB5AACF0C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146A-A5CF-4163-8FF7-FBB5AACF0C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7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2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3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8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663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0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3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0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3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5810-5DD1-441E-9645-DE6DA9DCFF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A31186-CF7E-40BA-86C9-8944142B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8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BCFE-1EC1-5839-47AC-303DD262E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Analysis of Open Clinic Software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49215-3D74-F773-D70F-476112BBF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2">
                    <a:lumMod val="50000"/>
                  </a:schemeClr>
                </a:solidFill>
              </a:rPr>
              <a:t>Harshkumar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 Gohil(2862904)</a:t>
            </a:r>
          </a:p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Nikita </a:t>
            </a:r>
            <a:r>
              <a:rPr lang="en-IN" b="1" dirty="0" err="1">
                <a:solidFill>
                  <a:schemeClr val="bg2">
                    <a:lumMod val="50000"/>
                  </a:schemeClr>
                </a:solidFill>
              </a:rPr>
              <a:t>Kondapalli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(2837105)</a:t>
            </a:r>
          </a:p>
        </p:txBody>
      </p:sp>
    </p:spTree>
    <p:extLst>
      <p:ext uri="{BB962C8B-B14F-4D97-AF65-F5344CB8AC3E}">
        <p14:creationId xmlns:p14="http://schemas.microsoft.com/office/powerpoint/2010/main" val="72416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3CEF-B546-C1C6-69C5-7F04E3E16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77252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6A675-2D63-D7EF-E8AC-C580ABAE9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67951"/>
            <a:ext cx="6096000" cy="479004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Healthcare management software project system designed to simplify clinic operations.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project aims to provide a comprehensive platform for managing patient records, appointments, prescriptions, and billing.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Primary goal is to improve the efficiency and effectiveness of healthcare delivery.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project is still in the development phase, with several features yet to be implemented.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10E88-9FC0-9B2E-0497-E54F4C3F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2528"/>
            <a:ext cx="6096000" cy="50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0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F93-847F-F5C8-B794-4EFED099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055"/>
            <a:ext cx="12192000" cy="70700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Purpose of the Open Clinic Software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D427-2811-650B-A130-CDAFEF2E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899138"/>
            <a:ext cx="7532015" cy="3313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Develop a software application that streamlines the process of managing patient information and appointments for healthcare professionals.</a:t>
            </a:r>
          </a:p>
          <a:p>
            <a:pPr marL="0" indent="0">
              <a:buNone/>
            </a:pPr>
            <a:r>
              <a:rPr lang="en-US" dirty="0"/>
              <a:t>• The software aims to simplify administrative tasks</a:t>
            </a:r>
          </a:p>
          <a:p>
            <a:pPr marL="0" indent="0">
              <a:buNone/>
            </a:pPr>
            <a:r>
              <a:rPr lang="en-US" dirty="0"/>
              <a:t>• Improve patient experiences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Digitilizing</a:t>
            </a:r>
            <a:r>
              <a:rPr lang="en-US" dirty="0"/>
              <a:t> the patient records</a:t>
            </a:r>
          </a:p>
          <a:p>
            <a:pPr marL="0" indent="0">
              <a:buNone/>
            </a:pPr>
            <a:r>
              <a:rPr lang="en-US" dirty="0"/>
              <a:t>• By centralizing patient information, </a:t>
            </a:r>
          </a:p>
          <a:p>
            <a:pPr marL="0" indent="0">
              <a:buNone/>
            </a:pPr>
            <a:r>
              <a:rPr lang="en-US" dirty="0"/>
              <a:t>• Improve the healthcare experience for both patients and healthcare professionals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F383E-592C-A847-7419-90E77FB6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81" y="2078378"/>
            <a:ext cx="4659982" cy="39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0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232F-253D-1C30-5B52-D8D97699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Features of the Open Clinic Software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BBFF8-EFDE-AC68-DACB-E94AA80D8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77"/>
          <a:stretch/>
        </p:blipFill>
        <p:spPr>
          <a:xfrm>
            <a:off x="989814" y="1366886"/>
            <a:ext cx="10246937" cy="51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4316-6B7A-FA75-62BC-A953B53A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1598-7271-2013-85CC-A537608D1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3" y="2740026"/>
            <a:ext cx="5901179" cy="2944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Healthcare professionals and staff</a:t>
            </a:r>
          </a:p>
          <a:p>
            <a:pPr marL="0" indent="0">
              <a:buNone/>
            </a:pPr>
            <a:r>
              <a:rPr lang="en-US" dirty="0"/>
              <a:t>• Patients seeking medical care</a:t>
            </a:r>
          </a:p>
          <a:p>
            <a:pPr marL="0" indent="0">
              <a:buNone/>
            </a:pPr>
            <a:r>
              <a:rPr lang="en-US" dirty="0"/>
              <a:t>• Features that meet the needs of the target audience</a:t>
            </a:r>
          </a:p>
          <a:p>
            <a:pPr marL="0" indent="0">
              <a:buNone/>
            </a:pPr>
            <a:r>
              <a:rPr lang="en-US" dirty="0"/>
              <a:t>• Easy-to-use interface for healthcare professionals</a:t>
            </a:r>
          </a:p>
          <a:p>
            <a:pPr marL="0" indent="0">
              <a:buNone/>
            </a:pPr>
            <a:r>
              <a:rPr lang="en-US" dirty="0"/>
              <a:t>• Online scheduling and appointment management for patients</a:t>
            </a:r>
          </a:p>
          <a:p>
            <a:pPr marL="0" indent="0">
              <a:buNone/>
            </a:pPr>
            <a:r>
              <a:rPr lang="en-US" dirty="0"/>
              <a:t>• Electronic medical records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08E46-CD59-4D7F-8C68-68F2E87A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025" y="2262432"/>
            <a:ext cx="4709756" cy="39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5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536-1936-613E-A02C-0E08EE4C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5FF6-5143-DDFF-503C-95932FA2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Functional Tests</a:t>
            </a:r>
          </a:p>
          <a:p>
            <a:r>
              <a:rPr lang="en-IN" dirty="0"/>
              <a:t>User Interface Tests</a:t>
            </a:r>
          </a:p>
          <a:p>
            <a:r>
              <a:rPr lang="en-IN" dirty="0"/>
              <a:t>Integration Tests</a:t>
            </a:r>
          </a:p>
          <a:p>
            <a:r>
              <a:rPr lang="en-IN" dirty="0"/>
              <a:t>Performance Tests</a:t>
            </a:r>
          </a:p>
        </p:txBody>
      </p:sp>
    </p:spTree>
    <p:extLst>
      <p:ext uri="{BB962C8B-B14F-4D97-AF65-F5344CB8AC3E}">
        <p14:creationId xmlns:p14="http://schemas.microsoft.com/office/powerpoint/2010/main" val="63433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47D8-4FDD-B9CC-A580-5E1089C5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04866"/>
            <a:ext cx="12192000" cy="65987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Defect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BD18-5E00-5812-F22E-210C48E2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958" y="3560975"/>
            <a:ext cx="3971829" cy="992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Bug Reports</a:t>
            </a:r>
          </a:p>
          <a:p>
            <a:pPr marL="0" indent="0">
              <a:buNone/>
            </a:pPr>
            <a:r>
              <a:rPr lang="en-US" dirty="0"/>
              <a:t>Enhancement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BC685-7988-9791-44C3-809349F7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42" y="2442501"/>
            <a:ext cx="4430598" cy="37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7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5CE6-0B91-6912-425A-3DE870EE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0388"/>
            <a:ext cx="12192000" cy="67872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669A-7272-C069-47BC-2243C87E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097" y="2282056"/>
            <a:ext cx="8653806" cy="2293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Summary of the overall testing process for the Open Clinic software project</a:t>
            </a:r>
          </a:p>
          <a:p>
            <a:pPr marL="0" indent="0">
              <a:buNone/>
            </a:pPr>
            <a:r>
              <a:rPr lang="en-US" dirty="0"/>
              <a:t>• Identifies the strengths and weaknesses of the testing approach that was used</a:t>
            </a:r>
          </a:p>
          <a:p>
            <a:pPr marL="0" indent="0">
              <a:buNone/>
            </a:pPr>
            <a:r>
              <a:rPr lang="en-US" dirty="0"/>
              <a:t>• Discusses the lessons learned during the testing process</a:t>
            </a:r>
          </a:p>
          <a:p>
            <a:pPr marL="0" indent="0">
              <a:buNone/>
            </a:pPr>
            <a:r>
              <a:rPr lang="en-US" dirty="0"/>
              <a:t>• Outlines the future directions for testing and development of the software</a:t>
            </a:r>
          </a:p>
          <a:p>
            <a:pPr marL="0" indent="0">
              <a:buNone/>
            </a:pPr>
            <a:r>
              <a:rPr lang="en-US" dirty="0"/>
              <a:t>• Provides final recommendations for the Open Clinic software project</a:t>
            </a:r>
          </a:p>
        </p:txBody>
      </p:sp>
    </p:spTree>
    <p:extLst>
      <p:ext uri="{BB962C8B-B14F-4D97-AF65-F5344CB8AC3E}">
        <p14:creationId xmlns:p14="http://schemas.microsoft.com/office/powerpoint/2010/main" val="72116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089B-B151-8340-320F-AF554B224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9924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272</Words>
  <Application>Microsoft Office PowerPoint</Application>
  <PresentationFormat>Widescreen</PresentationFormat>
  <Paragraphs>60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Testing and Analysis of Open Clinic Software</vt:lpstr>
      <vt:lpstr>ABOUT</vt:lpstr>
      <vt:lpstr>Purpose of the Open Clinic Software Project</vt:lpstr>
      <vt:lpstr>Features of the Open Clinic Software Project</vt:lpstr>
      <vt:lpstr>Target Audience</vt:lpstr>
      <vt:lpstr>TEST CASES</vt:lpstr>
      <vt:lpstr>Defect Reports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Report: "Testing and Analysis of Open Clinic Software"</dc:title>
  <dc:creator>gnbgoddy1590@gmail.com</dc:creator>
  <cp:lastModifiedBy>Harsh Gohil</cp:lastModifiedBy>
  <cp:revision>4</cp:revision>
  <dcterms:created xsi:type="dcterms:W3CDTF">2023-05-01T19:14:09Z</dcterms:created>
  <dcterms:modified xsi:type="dcterms:W3CDTF">2023-05-03T19:12:30Z</dcterms:modified>
</cp:coreProperties>
</file>