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93" autoAdjust="0"/>
  </p:normalViewPr>
  <p:slideViewPr>
    <p:cSldViewPr snapToGrid="0">
      <p:cViewPr varScale="1">
        <p:scale>
          <a:sx n="90" d="100"/>
          <a:sy n="90" d="100"/>
        </p:scale>
        <p:origin x="87" y="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68A2-6076-5092-03C2-47196729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37A5-CAA0-B700-346A-5CFD511BB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89D6-B0A2-F934-1949-6B6D746E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375B-134E-5546-8201-5940BBE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AAFF-FCAB-F0AB-5A69-0E30A38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6F52-F5C2-7D13-315F-011F002B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3442-964A-6573-4177-23341A25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4AAC-D366-EB5E-D038-9C7B787B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9390-2E2D-A2ED-7820-31C57050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80D4-C635-4ACD-F8B2-341304C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9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1D4B0-A803-5D6E-82C3-A5F1C5B41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AF5DE-4806-432D-C7B0-EAC41CAA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B74E-2DE1-2902-D5D5-E6506C67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9FE3-442E-4646-06DA-35DB9AC0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040D-8E76-EECA-F576-31A6015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72B1-FA4C-0722-8EE4-3D24F4AF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DC2-B04A-EBE8-89EA-CD6C4109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71E2-86A7-2FC0-A325-DD09952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95A3-03E4-9B84-28B4-77377B42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0E6C-4D21-5B9C-2736-9870CFEB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EA73-9434-BA70-E487-0745EE0E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5ABE-E5DF-FA04-3A9C-0052BB3E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64AB-F7E0-7D8E-E3B2-8A91C217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6746-28DD-FD7A-3566-5A99E62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6570-0048-62B4-E3B7-E72B481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F7D8-12FF-59A1-928C-649E3CB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AEBF-A40E-01EF-2459-6CB02C77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8A83C-E62B-ADAB-657F-DFF85293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5B11-FD71-C069-2C6B-F7C0EA00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EC6B-355D-4F22-5546-55B1B70B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91A1-3D74-A2DD-68CD-291E55C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89C-F279-F42C-9852-269F630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A8B9-21E1-FC64-E4BD-0111CE73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BC7A5-F392-2231-A7A0-68176A59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7D43-E425-B645-71A6-0638C2E2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ABCA9-1CA6-2B12-EF94-7FE44919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F9FB0-14A7-29D7-510F-8D889B74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60929-98F1-3C65-F877-0E603A41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28F25-9741-DF13-BCD1-1A3313CA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443A-6BF3-1AA1-D5D0-8AC031F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C3D23-D624-63DC-01EE-1A714B9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031EA-2392-C9AD-8C4C-A1468771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BD6F7-CAC0-B696-79FA-B4AF36A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7BA1-C32F-8C4E-5011-EF6BD987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18C0-4A7D-3BA9-E214-F8E32402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FC329-5CD4-4E11-BE55-E4000507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4A5D-9506-0D8B-00DF-D4A94AE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4BA1-F6F8-AE56-0784-8203CB69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B01E-8DE6-A789-2424-0C25E069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B15C-4F6A-C4BE-22BB-FD0F0B2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ADA4-4E24-214B-6BB7-29F0F499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1A715-BDFA-2A8C-7CE9-0D8C8856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7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C5A5-262F-277D-C43B-FA4A7859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83E1-B948-4DB0-0EF1-61AF881E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37BC-B663-AA2E-5CAC-B67A391B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2783-5874-8461-1AFF-F117D8B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7FC5A-75FF-BE39-CAA7-3946B68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F3D1-D9F1-2FD8-A6CC-625C745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F0B-2D67-BDF8-4B2D-C258124D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D45E-090B-4A2F-7716-7956538F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D51E-7B31-264D-5BE3-E6D0C1F82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BFC5-E84B-4FB7-80B6-3E2F5A7B4EC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68759-1D5A-DA68-D880-00CFCA922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14CC-69C6-ADCC-36EF-5B0EB2FAB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0238-4D99-483C-BFE6-7B370ABE7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BDE3-B973-4715-9A8B-AFCCDB52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42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5364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Intel® Unnati Industrial Training Program 2024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FA8-5729-5F08-7E60-6D30D5C38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158" y="2737883"/>
            <a:ext cx="11015330" cy="3806457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>
                <a:latin typeface="+mj-lt"/>
              </a:rPr>
              <a:t>Submitted By : </a:t>
            </a:r>
          </a:p>
          <a:p>
            <a:pPr algn="l"/>
            <a:endParaRPr lang="en-IN" dirty="0">
              <a:latin typeface="+mj-lt"/>
            </a:endParaRPr>
          </a:p>
          <a:p>
            <a:pPr algn="l"/>
            <a:r>
              <a:rPr lang="en-IN" b="1" dirty="0">
                <a:latin typeface="+mj-lt"/>
              </a:rPr>
              <a:t>Team Name :          </a:t>
            </a:r>
            <a:r>
              <a:rPr lang="en-IN" dirty="0">
                <a:latin typeface="+mj-lt"/>
              </a:rPr>
              <a:t>Challengers</a:t>
            </a:r>
          </a:p>
          <a:p>
            <a:pPr algn="l"/>
            <a:r>
              <a:rPr lang="en-IN" b="1" dirty="0">
                <a:latin typeface="+mj-lt"/>
              </a:rPr>
              <a:t>Members Name :  </a:t>
            </a:r>
            <a:r>
              <a:rPr lang="en-IN" dirty="0">
                <a:latin typeface="+mj-lt"/>
              </a:rPr>
              <a:t>Harsh Singh</a:t>
            </a:r>
          </a:p>
          <a:p>
            <a:pPr algn="l"/>
            <a:r>
              <a:rPr lang="en-IN" dirty="0">
                <a:latin typeface="+mj-lt"/>
              </a:rPr>
              <a:t>		      Harsh Kumar</a:t>
            </a:r>
          </a:p>
          <a:p>
            <a:pPr algn="l"/>
            <a:r>
              <a:rPr lang="en-IN" dirty="0">
                <a:latin typeface="+mj-lt"/>
              </a:rPr>
              <a:t>		      Harsh Roy</a:t>
            </a:r>
          </a:p>
          <a:p>
            <a:pPr algn="l"/>
            <a:r>
              <a:rPr lang="en-IN" dirty="0">
                <a:latin typeface="+mj-lt"/>
              </a:rPr>
              <a:t>		      Hemant Kumar</a:t>
            </a:r>
          </a:p>
          <a:p>
            <a:pPr algn="l"/>
            <a:r>
              <a:rPr lang="en-IN" dirty="0">
                <a:latin typeface="+mj-lt"/>
              </a:rPr>
              <a:t>		      Manish Kumar Yadav</a:t>
            </a:r>
          </a:p>
          <a:p>
            <a:pPr algn="l"/>
            <a:r>
              <a:rPr lang="en-IN" dirty="0"/>
              <a:t>		     </a:t>
            </a:r>
          </a:p>
        </p:txBody>
      </p:sp>
    </p:spTree>
    <p:extLst>
      <p:ext uri="{BB962C8B-B14F-4D97-AF65-F5344CB8AC3E}">
        <p14:creationId xmlns:p14="http://schemas.microsoft.com/office/powerpoint/2010/main" val="305500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8383-FB30-DBD9-48BD-DC08794E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65"/>
            <a:ext cx="10515600" cy="5469898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Hemant Kumar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b="1" dirty="0">
                <a:latin typeface="+mj-lt"/>
              </a:rPr>
              <a:t>Role:</a:t>
            </a:r>
            <a:r>
              <a:rPr lang="en-IN" dirty="0">
                <a:latin typeface="+mj-lt"/>
              </a:rPr>
              <a:t> Finance Frontend Developer</a:t>
            </a:r>
            <a:endParaRPr lang="en-IN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+mj-lt"/>
              </a:rPr>
              <a:t>Contribution:</a:t>
            </a:r>
            <a:r>
              <a:rPr lang="en-US" dirty="0">
                <a:latin typeface="+mj-lt"/>
              </a:rPr>
              <a:t> Designed and developed the frontend for the finance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section, creating an intuitive interface for users to access financial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IN" dirty="0">
                <a:latin typeface="+mj-lt"/>
              </a:rPr>
              <a:t>information.</a:t>
            </a:r>
            <a:endParaRPr lang="en-IN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 startAt="4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Manish Kumar Yadav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b="1" dirty="0">
                <a:latin typeface="+mj-lt"/>
              </a:rPr>
              <a:t>Role:</a:t>
            </a:r>
            <a:r>
              <a:rPr lang="en-IN" dirty="0">
                <a:latin typeface="+mj-lt"/>
              </a:rPr>
              <a:t> Finance Backend Developer</a:t>
            </a:r>
            <a:endParaRPr lang="en-IN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+mj-lt"/>
              </a:rPr>
              <a:t>Contribution:</a:t>
            </a:r>
            <a:r>
              <a:rPr lang="en-US" dirty="0">
                <a:latin typeface="+mj-lt"/>
              </a:rPr>
              <a:t> Built the backend services for the finance section,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handling data processing and server-side logic.</a:t>
            </a:r>
            <a:endParaRPr lang="en-IN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20E4B-DA90-17F0-20B4-EE82CAC2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and developed the frontend for the finance section, creating an intuitive interface for users to access financial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5AB1-8CF9-226C-CA67-3AD62DCD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77"/>
            <a:ext cx="10515600" cy="5342307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Harsh Roy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>
                <a:latin typeface="+mj-lt"/>
              </a:rPr>
              <a:t>Role:</a:t>
            </a:r>
            <a:r>
              <a:rPr lang="en-US" dirty="0">
                <a:latin typeface="+mj-lt"/>
              </a:rPr>
              <a:t> Data Collection and Authentication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+mj-lt"/>
              </a:rPr>
              <a:t>Contribution:</a:t>
            </a:r>
            <a:r>
              <a:rPr lang="en-US" dirty="0">
                <a:latin typeface="+mj-lt"/>
              </a:rPr>
              <a:t> Collected and organized all necessary data for both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healthcare and finance sections, ensuring accuracy and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completeness. Implemented authentication for service providers,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ensuring secure and seamless access to the platform.</a:t>
            </a:r>
            <a:endParaRPr lang="en-IN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2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3586-9558-4CA7-08F4-56258F60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9197-AB48-4CD0-4317-14692DAE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Our website integrates essential healthcare and finance information, offering features such as nearby hospitals, diagnostic centers, healthcare chatbots, tax loans, education loans, finance chatbots, and expert tax-saving tips. This ensures users have easy access to vital resources in one convenient location.</a:t>
            </a:r>
          </a:p>
          <a:p>
            <a:r>
              <a:rPr lang="en-US" dirty="0">
                <a:latin typeface="+mj-lt"/>
              </a:rPr>
              <a:t>Through the collaborative efforts of our dedicated team, we have developed a secure and reliable platform that leverages advanced technologies and a robust database. This project highlights our commitment to providing a seamless and valuable resource for users seeking healthcare and financial guidance.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CA6C-1764-91AD-1474-E4AEEBF9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38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0F26-C64D-6779-D9B7-FB6F7211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9" y="2854841"/>
            <a:ext cx="8001000" cy="378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0" dirty="0">
                <a:solidFill>
                  <a:srgbClr val="15364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Integrated Common Services to Common People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861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5586-F6AC-6003-0829-776C0939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60E9-9748-40B3-61CC-00636C10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484"/>
            <a:ext cx="10515600" cy="4353480"/>
          </a:xfrm>
        </p:spPr>
        <p:txBody>
          <a:bodyPr/>
          <a:lstStyle/>
          <a:p>
            <a:r>
              <a:rPr lang="en-US" dirty="0"/>
              <a:t>Our website delivers an integrated platform for both healthcare and finance information. In the healthcare sector, it features a tool to find nearby hospitals and diagnostic centers, a healthcare chatbot for immediate assistance, and a comprehensive list of hospitals. </a:t>
            </a:r>
          </a:p>
          <a:p>
            <a:r>
              <a:rPr lang="en-US" dirty="0"/>
              <a:t>For finance, the website offers services such as tax loans, education loans, a finance chatbot for personalized financial advice, and expert tax-saving tips to help users maximize their savings. </a:t>
            </a:r>
          </a:p>
          <a:p>
            <a:r>
              <a:rPr lang="en-US" dirty="0"/>
              <a:t>By leveraging a robust database, our platform ensures that users receive accurate and timely information tailored to their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39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4542-8900-53CD-A05A-0B018E11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436D-654F-707C-D8F6-9C9782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17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List of Hospitals:</a:t>
            </a:r>
            <a:r>
              <a:rPr lang="en-US" dirty="0"/>
              <a:t> Access a comprehensive list of hospitals with contact details, specialties, and services offered.</a:t>
            </a:r>
            <a:endParaRPr lang="en-US" b="1" dirty="0"/>
          </a:p>
          <a:p>
            <a:r>
              <a:rPr lang="en-US" b="1" dirty="0"/>
              <a:t>Nearby Hospitals:</a:t>
            </a:r>
            <a:r>
              <a:rPr lang="en-US" dirty="0"/>
              <a:t> Easily find hospitals close to your location with detailed information.</a:t>
            </a:r>
          </a:p>
          <a:p>
            <a:r>
              <a:rPr lang="en-US" b="1" dirty="0"/>
              <a:t>Healthcare Chatbot:</a:t>
            </a:r>
            <a:r>
              <a:rPr lang="en-US" dirty="0"/>
              <a:t> Get instant assistance and medical advice from our AI-powered chatbot.</a:t>
            </a:r>
          </a:p>
          <a:p>
            <a:r>
              <a:rPr lang="en-US" b="1" dirty="0"/>
              <a:t>Diagnostic Centers:</a:t>
            </a:r>
            <a:r>
              <a:rPr lang="en-US" dirty="0"/>
              <a:t> Locate diagnostic centers near you for various medical tests and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0678-EEB6-4B70-DD7C-BCE415C8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1"/>
            <a:ext cx="10515600" cy="4784097"/>
          </a:xfrm>
        </p:spPr>
        <p:txBody>
          <a:bodyPr/>
          <a:lstStyle/>
          <a:p>
            <a:r>
              <a:rPr lang="en-US" b="1" dirty="0"/>
              <a:t>Home Loans:</a:t>
            </a:r>
            <a:r>
              <a:rPr lang="en-US" dirty="0"/>
              <a:t> Find and apply for home loans tailored to meet your educational needs.</a:t>
            </a:r>
          </a:p>
          <a:p>
            <a:r>
              <a:rPr lang="en-US" b="1" dirty="0"/>
              <a:t>Education Loans:</a:t>
            </a:r>
            <a:r>
              <a:rPr lang="en-US" dirty="0"/>
              <a:t> Find and apply for education loans tailored to meet your educational needs.</a:t>
            </a:r>
          </a:p>
          <a:p>
            <a:r>
              <a:rPr lang="en-US" b="1" dirty="0"/>
              <a:t>Finance Chatbot:</a:t>
            </a:r>
            <a:r>
              <a:rPr lang="en-US" dirty="0"/>
              <a:t> Receive personalized financial advice and support from our intelligent chatbot.</a:t>
            </a:r>
          </a:p>
          <a:p>
            <a:r>
              <a:rPr lang="en-US" b="1" dirty="0"/>
              <a:t>Tax-Saving Tips:</a:t>
            </a:r>
            <a:r>
              <a:rPr lang="en-US" dirty="0"/>
              <a:t> Learn strategies to save on taxes with comprehensive information to maximize your savings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0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8C-2A9B-6268-895E-B4DABD59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96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pic>
        <p:nvPicPr>
          <p:cNvPr id="3074" name="Picture 2" descr="15 Nextjs Boilerplates You Need To ...">
            <a:extLst>
              <a:ext uri="{FF2B5EF4-FFF2-40B4-BE49-F238E27FC236}">
                <a16:creationId xmlns:a16="http://schemas.microsoft.com/office/drawing/2014/main" id="{DC9D0D47-43FD-F6BC-7820-4E8D168C71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0" y="1943948"/>
            <a:ext cx="1665805" cy="16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ct for Complete Beginners ...">
            <a:extLst>
              <a:ext uri="{FF2B5EF4-FFF2-40B4-BE49-F238E27FC236}">
                <a16:creationId xmlns:a16="http://schemas.microsoft.com/office/drawing/2014/main" id="{20CC63CF-CF92-F8E8-BA10-08BB0128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83" y="199870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st TypeScript Courses ...">
            <a:extLst>
              <a:ext uri="{FF2B5EF4-FFF2-40B4-BE49-F238E27FC236}">
                <a16:creationId xmlns:a16="http://schemas.microsoft.com/office/drawing/2014/main" id="{BBA05EE7-34B6-B7F4-E2CE-0A66557F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93" y="2039458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tion to JavaScript ...">
            <a:extLst>
              <a:ext uri="{FF2B5EF4-FFF2-40B4-BE49-F238E27FC236}">
                <a16:creationId xmlns:a16="http://schemas.microsoft.com/office/drawing/2014/main" id="{F9254D3E-2932-AC33-45DB-3995F3F5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40" y="206537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ascading Style Sheets Tutorial ...">
            <a:extLst>
              <a:ext uri="{FF2B5EF4-FFF2-40B4-BE49-F238E27FC236}">
                <a16:creationId xmlns:a16="http://schemas.microsoft.com/office/drawing/2014/main" id="{E6620E24-3A0C-601F-5F3B-81F31B9A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2" y="443610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uthKit by WorkOS">
            <a:extLst>
              <a:ext uri="{FF2B5EF4-FFF2-40B4-BE49-F238E27FC236}">
                <a16:creationId xmlns:a16="http://schemas.microsoft.com/office/drawing/2014/main" id="{38052619-4A60-1139-F5C5-7CD259EE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93" y="4284035"/>
            <a:ext cx="3590004" cy="25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ved: Geospatial Datasets - Alteryx ...">
            <a:extLst>
              <a:ext uri="{FF2B5EF4-FFF2-40B4-BE49-F238E27FC236}">
                <a16:creationId xmlns:a16="http://schemas.microsoft.com/office/drawing/2014/main" id="{71D175DA-BB1B-26A8-4ACF-525AAF38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195" y="4478633"/>
            <a:ext cx="2505002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5D833C-9E2A-EFDA-3141-1FB4DC1A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1" y="4436103"/>
            <a:ext cx="217392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7712-79D7-6F75-BB5E-ABB748EC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529E-8504-4DF9-360C-2808D140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+mj-lt"/>
              </a:rPr>
              <a:t>User Interaction: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Users access the website and navigate between healthcare and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finance sections via a user-friendly interface.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IN" b="1" dirty="0">
                <a:latin typeface="+mj-lt"/>
              </a:rPr>
              <a:t>Healthcare Section: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Users search and locate nearby hospitals and diagnostic centers</a:t>
            </a:r>
            <a:r>
              <a:rPr lang="en-IN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Users interact with an AI-powered chatbot for medical advice.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Users access a comprehensive directory of hospitals.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79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FCB4-2F9F-FF9C-BFAD-B09B8BDC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288"/>
            <a:ext cx="10515600" cy="533167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Finance Section: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Users explore tax loans, education loans, and tax-saving strategies.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Users receive personalized financial advice through a chatbot.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IN" b="1" dirty="0">
                <a:latin typeface="+mj-lt"/>
              </a:rPr>
              <a:t>Backend Operations: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  <a:r>
              <a:rPr lang="en-US" dirty="0">
                <a:latin typeface="+mj-lt"/>
              </a:rPr>
              <a:t>Continuous data collection and integration to maintain an updated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database.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Secure authentication for service providers.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Integration of APIs for seamless communication between frontend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and backend.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74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4F5-284A-6C11-8B43-04A6DD5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5300" b="1" dirty="0">
                <a:latin typeface="Arial" panose="020B0604020202020204" pitchFamily="34" charset="0"/>
                <a:cs typeface="Arial" panose="020B0604020202020204" pitchFamily="34" charset="0"/>
              </a:rPr>
              <a:t>Team Members and Contributions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1F63-5896-FB08-C334-B3074BD9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Harsh Kumar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>
                <a:latin typeface="+mj-lt"/>
              </a:rPr>
              <a:t>Role:</a:t>
            </a:r>
            <a:r>
              <a:rPr lang="en-IN" dirty="0">
                <a:latin typeface="+mj-lt"/>
              </a:rPr>
              <a:t> Healthcare Frontend Developer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  </a:t>
            </a:r>
            <a:r>
              <a:rPr lang="en-US" b="1" dirty="0">
                <a:latin typeface="+mj-lt"/>
              </a:rPr>
              <a:t>Contribution:</a:t>
            </a:r>
            <a:r>
              <a:rPr lang="en-US" dirty="0">
                <a:latin typeface="+mj-lt"/>
              </a:rPr>
              <a:t> Developed the user interface for the healthcare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latin typeface="+mj-lt"/>
              </a:rPr>
              <a:t>section, ensuring a user-friendly and responsive design.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AutoNum type="arabicPeriod" startAt="2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Harsh Singh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b="1" dirty="0">
                <a:latin typeface="+mj-lt"/>
              </a:rPr>
              <a:t>Role:</a:t>
            </a:r>
            <a:r>
              <a:rPr lang="en-IN" dirty="0">
                <a:latin typeface="+mj-lt"/>
              </a:rPr>
              <a:t> Healthcare Backend Developer</a:t>
            </a:r>
            <a:endParaRPr lang="en-US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      </a:t>
            </a:r>
            <a:r>
              <a:rPr lang="en-US" b="1" dirty="0">
                <a:latin typeface="+mj-lt"/>
              </a:rPr>
              <a:t>Contribution:</a:t>
            </a:r>
            <a:r>
              <a:rPr lang="en-US" dirty="0">
                <a:latin typeface="+mj-lt"/>
              </a:rPr>
              <a:t> Implemented the backend services for the healthcare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section, including database integration and API development.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5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Intel® Unnati Industrial Training Program 2024</vt:lpstr>
      <vt:lpstr>Problem Statement</vt:lpstr>
      <vt:lpstr>Solution</vt:lpstr>
      <vt:lpstr>Features Offered</vt:lpstr>
      <vt:lpstr>PowerPoint Presentation</vt:lpstr>
      <vt:lpstr>Technologies Used</vt:lpstr>
      <vt:lpstr>Process Flow</vt:lpstr>
      <vt:lpstr>PowerPoint Presentation</vt:lpstr>
      <vt:lpstr> Team Members and Contributions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kanikarajput1904@gmail.com</dc:creator>
  <cp:lastModifiedBy>kanikarajput1904@gmail.com</cp:lastModifiedBy>
  <cp:revision>5</cp:revision>
  <dcterms:created xsi:type="dcterms:W3CDTF">2024-07-15T14:47:36Z</dcterms:created>
  <dcterms:modified xsi:type="dcterms:W3CDTF">2024-07-15T16:39:03Z</dcterms:modified>
</cp:coreProperties>
</file>