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  <p:sldMasterId id="2147483726" r:id="rId2"/>
    <p:sldMasterId id="2147483727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anken Grotesk" panose="020B0604020202020204" charset="0"/>
      <p:regular r:id="rId19"/>
      <p:bold r:id="rId20"/>
      <p:italic r:id="rId21"/>
      <p:boldItalic r:id="rId22"/>
    </p:embeddedFont>
    <p:embeddedFont>
      <p:font typeface="Hanken Grotesk SemiBold" panose="020B0604020202020204" charset="0"/>
      <p:regular r:id="rId23"/>
      <p:bold r:id="rId24"/>
      <p:italic r:id="rId25"/>
      <p:boldItalic r:id="rId26"/>
    </p:embeddedFont>
    <p:embeddedFont>
      <p:font typeface="Inter" panose="02000503000000020004" pitchFamily="2" charset="0"/>
      <p:regular r:id="rId27"/>
      <p:bold r:id="rId28"/>
    </p:embeddedFont>
    <p:embeddedFont>
      <p:font typeface="Inter SemiBold" panose="02000503000000020004" pitchFamily="2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7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SLIDES_API64637347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SLIDES_API64637347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SLIDES_API646373475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SLIDES_API646373475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SLIDES_API646373475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SLIDES_API646373475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SLIDES_API646373475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SLIDES_API646373475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SLIDES_API646373475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SLIDES_API646373475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SLIDES_API646373475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SLIDES_API646373475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SLIDES_API646373475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SLIDES_API646373475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SLIDES_API646373475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SLIDES_API646373475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SLIDES_API646373475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SLIDES_API646373475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SLIDES_API646373475_1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SLIDES_API646373475_1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740588" y="145215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740588" y="26793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740588" y="38947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">
  <p:cSld name="CUSTOM_3_2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7" name="Google Shape;117;p24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2">
  <p:cSld name="CUSTOM_3_1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 1">
  <p:cSld name="CUSTOM_2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01" name="Google Shape;201;p36"/>
          <p:cNvSpPr>
            <a:spLocks noGrp="1"/>
          </p:cNvSpPr>
          <p:nvPr>
            <p:ph type="pic" idx="2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4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body" idx="1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2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45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39" name="Google Shape;239;p45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46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246" name="Google Shape;246;p46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46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46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7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7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7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47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47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47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47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8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48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">
  <p:cSld name="CUSTOM_3_2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9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49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49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49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0" name="Google Shape;270;p49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1" name="Google Shape;271;p49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2" name="Google Shape;272;p4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5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76" name="Google Shape;276;p50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7" name="Google Shape;277;p50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8" name="Google Shape;278;p50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9" name="Google Shape;279;p50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50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51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84" name="Google Shape;284;p51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51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52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96" name="Google Shape;296;p52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53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7" name="Google Shape;307;p53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4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54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54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4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54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54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4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4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27" name="Google Shape;327;p55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6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56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57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58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2"/>
          <p:cNvSpPr txBox="1">
            <a:spLocks noGrp="1"/>
          </p:cNvSpPr>
          <p:nvPr>
            <p:ph type="ctrTitle"/>
          </p:nvPr>
        </p:nvSpPr>
        <p:spPr>
          <a:xfrm>
            <a:off x="11005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To-Do List with HTML, CSS, and JavaScript</a:t>
            </a:r>
            <a:endParaRPr/>
          </a:p>
        </p:txBody>
      </p:sp>
      <p:sp>
        <p:nvSpPr>
          <p:cNvPr id="490" name="Google Shape;490;p82"/>
          <p:cNvSpPr txBox="1"/>
          <p:nvPr/>
        </p:nvSpPr>
        <p:spPr>
          <a:xfrm>
            <a:off x="1100550" y="40927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Inter"/>
                <a:ea typeface="Inter"/>
                <a:cs typeface="Inter"/>
                <a:sym typeface="Inter"/>
              </a:rPr>
              <a:t>October 29, 2023</a:t>
            </a:r>
            <a:endParaRPr sz="2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1" name="Google Shape;49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975" y="911019"/>
            <a:ext cx="994900" cy="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1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Future Scope</a:t>
            </a:r>
            <a:endParaRPr sz="2520"/>
          </a:p>
        </p:txBody>
      </p:sp>
      <p:sp>
        <p:nvSpPr>
          <p:cNvPr id="579" name="Google Shape;579;p91"/>
          <p:cNvSpPr txBox="1">
            <a:spLocks noGrp="1"/>
          </p:cNvSpPr>
          <p:nvPr>
            <p:ph type="body" idx="1"/>
          </p:nvPr>
        </p:nvSpPr>
        <p:spPr>
          <a:xfrm>
            <a:off x="299150" y="1737600"/>
            <a:ext cx="39342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-GB" sz="1100" dirty="0"/>
              <a:t>Reminders: Implement a reminder feature to help users keep track of important tasks and deadlines.</a:t>
            </a:r>
            <a:endParaRPr sz="11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-GB" sz="1100" dirty="0"/>
              <a:t>Cloud synchronization: Allow users to sync their to-do lists across multiple devices for easy access and seamless updates.</a:t>
            </a:r>
            <a:endParaRPr sz="1100" dirty="0"/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 "/>
            </a:pPr>
            <a:r>
              <a:rPr lang="en-GB" sz="1100" dirty="0"/>
              <a:t>Integration with other apps: Enable integration with popular productivity apps such as calendars, email clients, or task management tools.</a:t>
            </a:r>
            <a:endParaRPr sz="1100" dirty="0"/>
          </a:p>
        </p:txBody>
      </p:sp>
      <p:sp>
        <p:nvSpPr>
          <p:cNvPr id="580" name="Google Shape;580;p91"/>
          <p:cNvSpPr txBox="1">
            <a:spLocks noGrp="1"/>
          </p:cNvSpPr>
          <p:nvPr>
            <p:ph type="body" idx="2"/>
          </p:nvPr>
        </p:nvSpPr>
        <p:spPr>
          <a:xfrm>
            <a:off x="4642300" y="1737600"/>
            <a:ext cx="39342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-GB" sz="1100"/>
              <a:t>Collaboration: Add the ability for multiple users to collaborate on a shared to-do list, allowing for efficient teamwork.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Char char=" "/>
            </a:pPr>
            <a:r>
              <a:rPr lang="en-GB" sz="1100"/>
              <a:t>Priority levels: Introduce a feature that allows users to assign priority levels to tasks, helping them prioritize their work.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Char char=" "/>
            </a:pPr>
            <a:r>
              <a:rPr lang="en-GB" sz="1100"/>
              <a:t>Progress tracking: Implement a progress tracking feature that shows the completion status of tasks and provides insights on productivity.</a:t>
            </a:r>
            <a:endParaRPr sz="1100"/>
          </a:p>
        </p:txBody>
      </p:sp>
      <p:sp>
        <p:nvSpPr>
          <p:cNvPr id="581" name="Google Shape;581;p91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accent1"/>
                </a:solidFill>
              </a:rPr>
              <a:t>Enhancements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582" name="Google Shape;582;p91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accent1"/>
                </a:solidFill>
              </a:rPr>
              <a:t>Features</a:t>
            </a:r>
            <a:endParaRPr sz="1400">
              <a:solidFill>
                <a:schemeClr val="accent1"/>
              </a:solidFill>
            </a:endParaRPr>
          </a:p>
        </p:txBody>
      </p:sp>
      <p:cxnSp>
        <p:nvCxnSpPr>
          <p:cNvPr id="583" name="Google Shape;583;p91"/>
          <p:cNvCxnSpPr/>
          <p:nvPr/>
        </p:nvCxnSpPr>
        <p:spPr>
          <a:xfrm>
            <a:off x="551675" y="1798519"/>
            <a:ext cx="0" cy="2682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91"/>
          <p:cNvCxnSpPr/>
          <p:nvPr/>
        </p:nvCxnSpPr>
        <p:spPr>
          <a:xfrm>
            <a:off x="4904375" y="1737600"/>
            <a:ext cx="0" cy="273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5" name="Google Shape;585;p91"/>
          <p:cNvGrpSpPr/>
          <p:nvPr/>
        </p:nvGrpSpPr>
        <p:grpSpPr>
          <a:xfrm>
            <a:off x="6482313" y="3839862"/>
            <a:ext cx="2228087" cy="246888"/>
            <a:chOff x="6306313" y="286512"/>
            <a:chExt cx="2228087" cy="246888"/>
          </a:xfrm>
        </p:grpSpPr>
        <p:pic>
          <p:nvPicPr>
            <p:cNvPr id="586" name="Google Shape;586;p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6313" y="286512"/>
              <a:ext cx="246888" cy="246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Google Shape;587;p91"/>
            <p:cNvSpPr txBox="1"/>
            <p:nvPr/>
          </p:nvSpPr>
          <p:spPr>
            <a:xfrm>
              <a:off x="6629400" y="304800"/>
              <a:ext cx="1905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Inter"/>
                  <a:ea typeface="Inter"/>
                  <a:cs typeface="Inter"/>
                  <a:sym typeface="Inter"/>
                </a:rPr>
                <a:t>Plus tip:</a:t>
              </a:r>
              <a:endParaRPr sz="1200"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3"/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42711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/>
              <a:t>Creating a To-Do List with HTML, CSS, and JavaScript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/>
              <a:t>Introduction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/>
              <a:t>How it Works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/>
              <a:t>HTML Structure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/>
              <a:t>CSS Styling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/>
              <a:t>JavaScript Functionality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/>
              <a:t>Uses, Advantages, and Disadvantages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Char char="•"/>
            </a:pPr>
            <a:r>
              <a:rPr lang="en-GB" sz="1400"/>
              <a:t>Future Scope</a:t>
            </a:r>
            <a:endParaRPr sz="1400"/>
          </a:p>
        </p:txBody>
      </p:sp>
      <p:sp>
        <p:nvSpPr>
          <p:cNvPr id="497" name="Google Shape;497;p8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Agenda</a:t>
            </a:r>
            <a:endParaRPr sz="25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4"/>
          <p:cNvSpPr txBox="1">
            <a:spLocks noGrp="1"/>
          </p:cNvSpPr>
          <p:nvPr>
            <p:ph type="title"/>
          </p:nvPr>
        </p:nvSpPr>
        <p:spPr>
          <a:xfrm>
            <a:off x="3659150" y="446700"/>
            <a:ext cx="50343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Creating a To-Do List with HTML, CSS, and JavaScript</a:t>
            </a:r>
            <a:endParaRPr sz="2420"/>
          </a:p>
        </p:txBody>
      </p:sp>
      <p:sp>
        <p:nvSpPr>
          <p:cNvPr id="504" name="Google Shape;504;p84"/>
          <p:cNvSpPr txBox="1">
            <a:spLocks noGrp="1"/>
          </p:cNvSpPr>
          <p:nvPr>
            <p:ph type="body" idx="4294967295"/>
          </p:nvPr>
        </p:nvSpPr>
        <p:spPr>
          <a:xfrm>
            <a:off x="3659150" y="1638350"/>
            <a:ext cx="50343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>
                <a:solidFill>
                  <a:schemeClr val="dk1"/>
                </a:solidFill>
              </a:rPr>
              <a:t>Helps you stay organized and prioritize tasks</a:t>
            </a:r>
            <a:endParaRPr sz="110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>
                <a:solidFill>
                  <a:schemeClr val="dk1"/>
                </a:solidFill>
              </a:rPr>
              <a:t>Improves productivity and efficiency</a:t>
            </a:r>
            <a:endParaRPr sz="110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>
                <a:solidFill>
                  <a:schemeClr val="dk1"/>
                </a:solidFill>
              </a:rPr>
              <a:t>Reduces stress and overwhelm</a:t>
            </a:r>
            <a:endParaRPr sz="110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>
                <a:solidFill>
                  <a:schemeClr val="dk1"/>
                </a:solidFill>
              </a:rPr>
              <a:t>Allows you to track progress and accomplishments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05" name="Google Shape;505;p84"/>
          <p:cNvSpPr txBox="1">
            <a:spLocks noGrp="1"/>
          </p:cNvSpPr>
          <p:nvPr>
            <p:ph type="subTitle" idx="1"/>
          </p:nvPr>
        </p:nvSpPr>
        <p:spPr>
          <a:xfrm>
            <a:off x="3659150" y="1091275"/>
            <a:ext cx="50343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Benefits of a To-Do List</a:t>
            </a:r>
            <a:endParaRPr sz="1400"/>
          </a:p>
        </p:txBody>
      </p:sp>
      <p:pic>
        <p:nvPicPr>
          <p:cNvPr id="1028" name="Picture 4" descr="Free and customizable to do list templates">
            <a:extLst>
              <a:ext uri="{FF2B5EF4-FFF2-40B4-BE49-F238E27FC236}">
                <a16:creationId xmlns:a16="http://schemas.microsoft.com/office/drawing/2014/main" id="{BE943804-9C68-74D8-A9BB-AD788ED7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18895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5"/>
          <p:cNvSpPr txBox="1">
            <a:spLocks noGrp="1"/>
          </p:cNvSpPr>
          <p:nvPr>
            <p:ph type="body" idx="2"/>
          </p:nvPr>
        </p:nvSpPr>
        <p:spPr>
          <a:xfrm>
            <a:off x="457200" y="3549930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By the end of this presentation, you will have a clear understanding of the key components and functionality required to build your own to-do list application.</a:t>
            </a:r>
            <a:endParaRPr/>
          </a:p>
        </p:txBody>
      </p:sp>
      <p:sp>
        <p:nvSpPr>
          <p:cNvPr id="512" name="Google Shape;512;p85"/>
          <p:cNvSpPr txBox="1">
            <a:spLocks noGrp="1"/>
          </p:cNvSpPr>
          <p:nvPr>
            <p:ph type="body" idx="1"/>
          </p:nvPr>
        </p:nvSpPr>
        <p:spPr>
          <a:xfrm>
            <a:off x="457200" y="2399852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The goal of this presentation is to provide a practical guide on creating a to-do list using HTML, CSS, and JavaScript.</a:t>
            </a:r>
            <a:endParaRPr/>
          </a:p>
        </p:txBody>
      </p:sp>
      <p:sp>
        <p:nvSpPr>
          <p:cNvPr id="513" name="Google Shape;513;p85"/>
          <p:cNvSpPr txBox="1">
            <a:spLocks noGrp="1"/>
          </p:cNvSpPr>
          <p:nvPr>
            <p:ph type="body" idx="3"/>
          </p:nvPr>
        </p:nvSpPr>
        <p:spPr>
          <a:xfrm>
            <a:off x="457200" y="1249775"/>
            <a:ext cx="6862500" cy="9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-GB"/>
              <a:t>To-do lists play a crucial role in organizing tasks and improving productivity in daily life.</a:t>
            </a:r>
            <a:endParaRPr sz="1400"/>
          </a:p>
        </p:txBody>
      </p:sp>
      <p:sp>
        <p:nvSpPr>
          <p:cNvPr id="514" name="Google Shape;514;p8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Introduction</a:t>
            </a:r>
            <a:endParaRPr sz="2520"/>
          </a:p>
        </p:txBody>
      </p:sp>
      <p:cxnSp>
        <p:nvCxnSpPr>
          <p:cNvPr id="515" name="Google Shape;515;p85"/>
          <p:cNvCxnSpPr/>
          <p:nvPr/>
        </p:nvCxnSpPr>
        <p:spPr>
          <a:xfrm>
            <a:off x="457200" y="2289111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85"/>
          <p:cNvCxnSpPr/>
          <p:nvPr/>
        </p:nvCxnSpPr>
        <p:spPr>
          <a:xfrm>
            <a:off x="457200" y="3439189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85"/>
          <p:cNvCxnSpPr/>
          <p:nvPr/>
        </p:nvCxnSpPr>
        <p:spPr>
          <a:xfrm>
            <a:off x="457200" y="1149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85"/>
          <p:cNvCxnSpPr/>
          <p:nvPr/>
        </p:nvCxnSpPr>
        <p:spPr>
          <a:xfrm>
            <a:off x="457200" y="4578650"/>
            <a:ext cx="777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6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How it Works</a:t>
            </a:r>
            <a:endParaRPr sz="2520"/>
          </a:p>
        </p:txBody>
      </p:sp>
      <p:sp>
        <p:nvSpPr>
          <p:cNvPr id="524" name="Google Shape;524;p86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100"/>
              <a:t>Defines the structure of the to-do list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-GB" sz="1100"/>
              <a:t>Includes elements for tasks, input fields, and buttons</a:t>
            </a:r>
            <a:endParaRPr sz="1100"/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SzPts val="1100"/>
              <a:buChar char="•"/>
            </a:pPr>
            <a:r>
              <a:rPr lang="en-GB" sz="1100"/>
              <a:t>Allows for easy manipulation of the list</a:t>
            </a:r>
            <a:endParaRPr sz="1100"/>
          </a:p>
        </p:txBody>
      </p:sp>
      <p:sp>
        <p:nvSpPr>
          <p:cNvPr id="525" name="Google Shape;525;p86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GB" sz="1100"/>
              <a:t>Styles the to-do list with colors, fonts, and layout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•"/>
            </a:pPr>
            <a:r>
              <a:rPr lang="en-GB" sz="1100"/>
              <a:t>Makes the to-do list visually appealing and user-friendly</a:t>
            </a:r>
            <a:endParaRPr sz="1100"/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•"/>
            </a:pPr>
            <a:r>
              <a:rPr lang="en-GB" sz="1100"/>
              <a:t>Helps to organize and group tasks</a:t>
            </a:r>
            <a:endParaRPr sz="1100"/>
          </a:p>
        </p:txBody>
      </p:sp>
      <p:sp>
        <p:nvSpPr>
          <p:cNvPr id="526" name="Google Shape;526;p86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HTML</a:t>
            </a:r>
            <a:endParaRPr sz="1400"/>
          </a:p>
        </p:txBody>
      </p:sp>
      <p:sp>
        <p:nvSpPr>
          <p:cNvPr id="527" name="Google Shape;527;p86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CSS</a:t>
            </a:r>
            <a:endParaRPr sz="1400"/>
          </a:p>
        </p:txBody>
      </p:sp>
      <p:grpSp>
        <p:nvGrpSpPr>
          <p:cNvPr id="528" name="Google Shape;528;p86"/>
          <p:cNvGrpSpPr/>
          <p:nvPr/>
        </p:nvGrpSpPr>
        <p:grpSpPr>
          <a:xfrm>
            <a:off x="6482313" y="3839862"/>
            <a:ext cx="2228087" cy="246888"/>
            <a:chOff x="6306313" y="286512"/>
            <a:chExt cx="2228087" cy="246888"/>
          </a:xfrm>
        </p:grpSpPr>
        <p:pic>
          <p:nvPicPr>
            <p:cNvPr id="529" name="Google Shape;529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6313" y="286512"/>
              <a:ext cx="246888" cy="246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Google Shape;530;p86"/>
            <p:cNvSpPr txBox="1"/>
            <p:nvPr/>
          </p:nvSpPr>
          <p:spPr>
            <a:xfrm>
              <a:off x="6629400" y="304800"/>
              <a:ext cx="1905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Inter"/>
                  <a:ea typeface="Inter"/>
                  <a:cs typeface="Inter"/>
                  <a:sym typeface="Inter"/>
                </a:rPr>
                <a:t>Plus tip:</a:t>
              </a:r>
              <a:endParaRPr sz="1200"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87"/>
          <p:cNvPicPr preferRelativeResize="0"/>
          <p:nvPr/>
        </p:nvPicPr>
        <p:blipFill rotWithShape="1">
          <a:blip r:embed="rId3">
            <a:alphaModFix/>
          </a:blip>
          <a:srcRect t="10178" b="10178"/>
          <a:stretch/>
        </p:blipFill>
        <p:spPr>
          <a:xfrm>
            <a:off x="1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87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87"/>
          <p:cNvSpPr txBox="1">
            <a:spLocks noGrp="1"/>
          </p:cNvSpPr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Structure</a:t>
            </a:r>
            <a:endParaRPr/>
          </a:p>
        </p:txBody>
      </p:sp>
      <p:sp>
        <p:nvSpPr>
          <p:cNvPr id="538" name="Google Shape;538;p87"/>
          <p:cNvSpPr txBox="1">
            <a:spLocks noGrp="1"/>
          </p:cNvSpPr>
          <p:nvPr>
            <p:ph type="body" idx="1"/>
          </p:nvPr>
        </p:nvSpPr>
        <p:spPr>
          <a:xfrm>
            <a:off x="639675" y="1775475"/>
            <a:ext cx="5538900" cy="254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 main structure of the to-do list is created using HTML elements such as &lt;ul&gt; (unordered list) and &lt;li&gt; (list item).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Each task in the to-do list is represented by an &lt;li&gt; element.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Input fields for adding new tasks are created using the &lt;input&gt; element with the type attribute set to 'text'.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Buttons for adding, deleting, and marking tasks as completed can be created using the &lt;button&gt; element.</a:t>
            </a:r>
            <a:endParaRPr/>
          </a:p>
        </p:txBody>
      </p:sp>
      <p:sp>
        <p:nvSpPr>
          <p:cNvPr id="539" name="Google Shape;539;p87"/>
          <p:cNvSpPr txBox="1">
            <a:spLocks noGrp="1"/>
          </p:cNvSpPr>
          <p:nvPr>
            <p:ph type="subTitle" idx="2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HTML Structure</a:t>
            </a:r>
            <a:endParaRPr sz="1400"/>
          </a:p>
        </p:txBody>
      </p:sp>
      <p:grpSp>
        <p:nvGrpSpPr>
          <p:cNvPr id="540" name="Google Shape;540;p87"/>
          <p:cNvGrpSpPr/>
          <p:nvPr/>
        </p:nvGrpSpPr>
        <p:grpSpPr>
          <a:xfrm>
            <a:off x="6482313" y="3839862"/>
            <a:ext cx="2228087" cy="246888"/>
            <a:chOff x="6306313" y="286512"/>
            <a:chExt cx="2228087" cy="246888"/>
          </a:xfrm>
        </p:grpSpPr>
        <p:pic>
          <p:nvPicPr>
            <p:cNvPr id="541" name="Google Shape;541;p8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6313" y="286512"/>
              <a:ext cx="246888" cy="246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2" name="Google Shape;542;p87"/>
            <p:cNvSpPr txBox="1"/>
            <p:nvPr/>
          </p:nvSpPr>
          <p:spPr>
            <a:xfrm>
              <a:off x="6629400" y="304800"/>
              <a:ext cx="19050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latin typeface="Inter"/>
                  <a:ea typeface="Inter"/>
                  <a:cs typeface="Inter"/>
                  <a:sym typeface="Inter"/>
                </a:rPr>
                <a:t>Plus tip:</a:t>
              </a:r>
              <a:endParaRPr sz="1200" b="1"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8"/>
          <p:cNvSpPr/>
          <p:nvPr/>
        </p:nvSpPr>
        <p:spPr>
          <a:xfrm>
            <a:off x="0" y="-5700"/>
            <a:ext cx="320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88"/>
          <p:cNvSpPr txBox="1">
            <a:spLocks noGrp="1"/>
          </p:cNvSpPr>
          <p:nvPr>
            <p:ph type="title"/>
          </p:nvPr>
        </p:nvSpPr>
        <p:spPr>
          <a:xfrm>
            <a:off x="3659150" y="446700"/>
            <a:ext cx="50343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CSS Styling</a:t>
            </a:r>
            <a:endParaRPr sz="2420"/>
          </a:p>
        </p:txBody>
      </p:sp>
      <p:sp>
        <p:nvSpPr>
          <p:cNvPr id="549" name="Google Shape;549;p88"/>
          <p:cNvSpPr txBox="1">
            <a:spLocks noGrp="1"/>
          </p:cNvSpPr>
          <p:nvPr>
            <p:ph type="body" idx="4294967295"/>
          </p:nvPr>
        </p:nvSpPr>
        <p:spPr>
          <a:xfrm>
            <a:off x="3659150" y="1638350"/>
            <a:ext cx="5034300" cy="29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>
                <a:solidFill>
                  <a:schemeClr val="dk1"/>
                </a:solidFill>
              </a:rPr>
              <a:t>CSS is crucial for enhancing the visual appeal of the to-do list.</a:t>
            </a:r>
            <a:endParaRPr sz="110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>
                <a:solidFill>
                  <a:schemeClr val="dk1"/>
                </a:solidFill>
              </a:rPr>
              <a:t>It allows you to apply customized styles, such as colors, fonts, and spacing.</a:t>
            </a:r>
            <a:endParaRPr sz="110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>
                <a:solidFill>
                  <a:schemeClr val="dk1"/>
                </a:solidFill>
              </a:rPr>
              <a:t>CSS selectors enable targeting specific elements within the to-do list for styling purposes.</a:t>
            </a:r>
            <a:endParaRPr sz="110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>
                <a:solidFill>
                  <a:schemeClr val="dk1"/>
                </a:solidFill>
              </a:rPr>
              <a:t>CSS properties like background-color, font-family, and border-radius can be used to modify the appearance.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50" name="Google Shape;550;p88"/>
          <p:cNvSpPr txBox="1">
            <a:spLocks noGrp="1"/>
          </p:cNvSpPr>
          <p:nvPr>
            <p:ph type="subTitle" idx="1"/>
          </p:nvPr>
        </p:nvSpPr>
        <p:spPr>
          <a:xfrm>
            <a:off x="3659150" y="1091275"/>
            <a:ext cx="5034300" cy="4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Styling the To-Do List with CSS</a:t>
            </a:r>
            <a:endParaRPr sz="1400"/>
          </a:p>
        </p:txBody>
      </p:sp>
      <p:pic>
        <p:nvPicPr>
          <p:cNvPr id="551" name="Google Shape;551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00" y="1200150"/>
            <a:ext cx="2743200" cy="2743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>
            <a:spLocks noGrp="1"/>
          </p:cNvSpPr>
          <p:nvPr>
            <p:ph type="title"/>
          </p:nvPr>
        </p:nvSpPr>
        <p:spPr>
          <a:xfrm>
            <a:off x="457200" y="440975"/>
            <a:ext cx="45747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JavaScript Functionality</a:t>
            </a:r>
            <a:endParaRPr sz="2520"/>
          </a:p>
        </p:txBody>
      </p:sp>
      <p:sp>
        <p:nvSpPr>
          <p:cNvPr id="557" name="Google Shape;557;p89"/>
          <p:cNvSpPr txBox="1">
            <a:spLocks noGrp="1"/>
          </p:cNvSpPr>
          <p:nvPr>
            <p:ph type="body" idx="4294967295"/>
          </p:nvPr>
        </p:nvSpPr>
        <p:spPr>
          <a:xfrm>
            <a:off x="457200" y="1929875"/>
            <a:ext cx="4574700" cy="26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Tasks are added to the list using the JavaScript '</a:t>
            </a:r>
            <a:r>
              <a:rPr lang="en-GB" sz="1100" dirty="0" err="1">
                <a:solidFill>
                  <a:schemeClr val="dk1"/>
                </a:solidFill>
              </a:rPr>
              <a:t>appendChild</a:t>
            </a:r>
            <a:r>
              <a:rPr lang="en-GB" sz="1100" dirty="0">
                <a:solidFill>
                  <a:schemeClr val="dk1"/>
                </a:solidFill>
              </a:rPr>
              <a:t>' method.</a:t>
            </a:r>
            <a:endParaRPr sz="1100" dirty="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The '</a:t>
            </a:r>
            <a:r>
              <a:rPr lang="en-GB" sz="1100" dirty="0" err="1">
                <a:solidFill>
                  <a:schemeClr val="dk1"/>
                </a:solidFill>
              </a:rPr>
              <a:t>removeChild</a:t>
            </a:r>
            <a:r>
              <a:rPr lang="en-GB" sz="1100" dirty="0">
                <a:solidFill>
                  <a:schemeClr val="dk1"/>
                </a:solidFill>
              </a:rPr>
              <a:t>' method is used to remove tasks from the list.</a:t>
            </a:r>
            <a:endParaRPr sz="1100" dirty="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To mark a task as completed, the JavaScript code updates the CSS class of the task element.</a:t>
            </a:r>
            <a:endParaRPr sz="1100" dirty="0">
              <a:solidFill>
                <a:schemeClr val="dk1"/>
              </a:solidFill>
            </a:endParaRPr>
          </a:p>
          <a:p>
            <a:pPr marL="400050" lvl="0" indent="-2413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Additional functionality can be added to the to-do list by customizing the JavaScript code.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558" name="Google Shape;558;p89"/>
          <p:cNvSpPr txBox="1">
            <a:spLocks noGrp="1"/>
          </p:cNvSpPr>
          <p:nvPr>
            <p:ph type="subTitle" idx="1"/>
          </p:nvPr>
        </p:nvSpPr>
        <p:spPr>
          <a:xfrm>
            <a:off x="457200" y="1251678"/>
            <a:ext cx="502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JavaScript Code</a:t>
            </a:r>
            <a:endParaRPr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E0677-4DF2-52DB-2BB4-6795025C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679" y="0"/>
            <a:ext cx="387232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20"/>
              <a:t>Uses, Advantages, and Disadvantages</a:t>
            </a:r>
            <a:endParaRPr sz="2520"/>
          </a:p>
        </p:txBody>
      </p:sp>
      <p:sp>
        <p:nvSpPr>
          <p:cNvPr id="564" name="Google Shape;564;p90"/>
          <p:cNvSpPr txBox="1">
            <a:spLocks noGrp="1"/>
          </p:cNvSpPr>
          <p:nvPr>
            <p:ph type="body" idx="1"/>
          </p:nvPr>
        </p:nvSpPr>
        <p:spPr>
          <a:xfrm>
            <a:off x="3076819" y="1060200"/>
            <a:ext cx="5610000" cy="11058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- Personal: Keeping track of personal tasks and goals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/>
              <a:t>- Professional: Managing work-related tasks and deadlines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100"/>
              <a:t>- Educational: Organizing assignments and study schedules</a:t>
            </a:r>
            <a:endParaRPr sz="1100"/>
          </a:p>
        </p:txBody>
      </p:sp>
      <p:sp>
        <p:nvSpPr>
          <p:cNvPr id="565" name="Google Shape;565;p90"/>
          <p:cNvSpPr txBox="1">
            <a:spLocks noGrp="1"/>
          </p:cNvSpPr>
          <p:nvPr>
            <p:ph type="body" idx="2"/>
          </p:nvPr>
        </p:nvSpPr>
        <p:spPr>
          <a:xfrm>
            <a:off x="3076819" y="2301414"/>
            <a:ext cx="5610000" cy="11058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- Organization: Helps in organizing tasks and priorities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/>
              <a:t>- Productivity: Increases efficiency and time management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100"/>
              <a:t>- Accountability: Provides a clear view of pending tasks and progress</a:t>
            </a:r>
            <a:endParaRPr sz="1100"/>
          </a:p>
        </p:txBody>
      </p:sp>
      <p:sp>
        <p:nvSpPr>
          <p:cNvPr id="566" name="Google Shape;566;p90"/>
          <p:cNvSpPr txBox="1">
            <a:spLocks noGrp="1"/>
          </p:cNvSpPr>
          <p:nvPr>
            <p:ph type="subTitle" idx="3"/>
          </p:nvPr>
        </p:nvSpPr>
        <p:spPr>
          <a:xfrm>
            <a:off x="910425" y="1060312"/>
            <a:ext cx="2166300" cy="11058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Use Cases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7" name="Google Shape;567;p90"/>
          <p:cNvSpPr txBox="1">
            <a:spLocks noGrp="1"/>
          </p:cNvSpPr>
          <p:nvPr>
            <p:ph type="subTitle" idx="4"/>
          </p:nvPr>
        </p:nvSpPr>
        <p:spPr>
          <a:xfrm>
            <a:off x="910425" y="2301463"/>
            <a:ext cx="2166300" cy="11058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Advantages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8" name="Google Shape;568;p90"/>
          <p:cNvSpPr txBox="1">
            <a:spLocks noGrp="1"/>
          </p:cNvSpPr>
          <p:nvPr>
            <p:ph type="subTitle" idx="5"/>
          </p:nvPr>
        </p:nvSpPr>
        <p:spPr>
          <a:xfrm>
            <a:off x="910425" y="3542670"/>
            <a:ext cx="2166300" cy="1105800"/>
          </a:xfrm>
          <a:prstGeom prst="rect">
            <a:avLst/>
          </a:prstGeom>
          <a:noFill/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Disadvantages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69" name="Google Shape;569;p90"/>
          <p:cNvSpPr txBox="1">
            <a:spLocks noGrp="1"/>
          </p:cNvSpPr>
          <p:nvPr>
            <p:ph type="body" idx="6"/>
          </p:nvPr>
        </p:nvSpPr>
        <p:spPr>
          <a:xfrm>
            <a:off x="3076819" y="3542670"/>
            <a:ext cx="5610000" cy="1105800"/>
          </a:xfrm>
          <a:prstGeom prst="rect">
            <a:avLst/>
          </a:prstGeom>
          <a:noFill/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- Over-reliance: Depending too much on the to-do list may lead to a lack of spontaneity</a:t>
            </a:r>
            <a:endParaRPr sz="1100"/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100"/>
              <a:t>- Clutter: A long list of tasks can become overwhelming and demotivating</a:t>
            </a:r>
            <a:endParaRPr sz="1100"/>
          </a:p>
        </p:txBody>
      </p:sp>
      <p:cxnSp>
        <p:nvCxnSpPr>
          <p:cNvPr id="570" name="Google Shape;570;p90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90"/>
          <p:cNvCxnSpPr/>
          <p:nvPr/>
        </p:nvCxnSpPr>
        <p:spPr>
          <a:xfrm>
            <a:off x="531525" y="2854350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72" name="Google Shape;572;p90"/>
          <p:cNvCxnSpPr/>
          <p:nvPr/>
        </p:nvCxnSpPr>
        <p:spPr>
          <a:xfrm>
            <a:off x="531525" y="4075650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73" name="Google Shape;573;p90"/>
          <p:cNvCxnSpPr/>
          <p:nvPr/>
        </p:nvCxnSpPr>
        <p:spPr>
          <a:xfrm>
            <a:off x="531525" y="1633050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662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Inter SemiBold</vt:lpstr>
      <vt:lpstr>Calibri</vt:lpstr>
      <vt:lpstr>Hanken Grotesk</vt:lpstr>
      <vt:lpstr>Hanken Grotesk SemiBold</vt:lpstr>
      <vt:lpstr>Inter</vt:lpstr>
      <vt:lpstr>Arial</vt:lpstr>
      <vt:lpstr>Simple Light</vt:lpstr>
      <vt:lpstr>Plus Light</vt:lpstr>
      <vt:lpstr>Plus Light</vt:lpstr>
      <vt:lpstr>Creating a To-Do List with HTML, CSS, and JavaScript</vt:lpstr>
      <vt:lpstr>Agenda</vt:lpstr>
      <vt:lpstr>Creating a To-Do List with HTML, CSS, and JavaScript</vt:lpstr>
      <vt:lpstr>Introduction</vt:lpstr>
      <vt:lpstr>How it Works</vt:lpstr>
      <vt:lpstr>HTML Structure</vt:lpstr>
      <vt:lpstr>CSS Styling</vt:lpstr>
      <vt:lpstr>JavaScript Functionality</vt:lpstr>
      <vt:lpstr>Uses, Advantages, and Disadvantages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To-Do List with HTML, CSS, and JavaScript</dc:title>
  <cp:lastModifiedBy>Harsh Sharma</cp:lastModifiedBy>
  <cp:revision>2</cp:revision>
  <dcterms:modified xsi:type="dcterms:W3CDTF">2023-10-29T09:47:13Z</dcterms:modified>
</cp:coreProperties>
</file>