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FB63B2-9F2A-4410-9D8A-24BB49839044}"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1962743F-B904-40C8-9CD5-A4CB6C51B8C5}">
      <dgm:prSet phldrT="[Text]"/>
      <dgm:spPr>
        <a:xfrm>
          <a:off x="4316" y="1046168"/>
          <a:ext cx="3578199" cy="1789099"/>
        </a:xfrm>
        <a:prstGeom prst="roundRect">
          <a:avLst>
            <a:gd name="adj" fmla="val 10000"/>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a:solidFill>
                <a:sysClr val="window" lastClr="FFFFFF"/>
              </a:solidFill>
              <a:latin typeface="Calibri"/>
              <a:ea typeface="+mn-ea"/>
              <a:cs typeface="+mn-cs"/>
            </a:rPr>
            <a:t>Semaphore()</a:t>
          </a:r>
        </a:p>
      </dgm:t>
    </dgm:pt>
    <dgm:pt modelId="{A933F67A-EE7C-452D-B1EA-D014AD684AA0}" type="parTrans" cxnId="{3498B4F5-089F-4B5B-AA1D-CC5EE9B8D3A7}">
      <dgm:prSet/>
      <dgm:spPr/>
      <dgm:t>
        <a:bodyPr/>
        <a:lstStyle/>
        <a:p>
          <a:endParaRPr lang="en-US"/>
        </a:p>
      </dgm:t>
    </dgm:pt>
    <dgm:pt modelId="{A18D50D9-316D-4526-9B82-EA60FBDFE8B4}" type="sibTrans" cxnId="{3498B4F5-089F-4B5B-AA1D-CC5EE9B8D3A7}">
      <dgm:prSet/>
      <dgm:spPr/>
      <dgm:t>
        <a:bodyPr/>
        <a:lstStyle/>
        <a:p>
          <a:endParaRPr lang="en-US"/>
        </a:p>
      </dgm:t>
    </dgm:pt>
    <dgm:pt modelId="{E6E77106-2F20-434B-85C3-D2C3E1A144FD}">
      <dgm:prSet phldrT="[Text]"/>
      <dgm:spPr>
        <a:xfrm>
          <a:off x="5013795" y="17436"/>
          <a:ext cx="3578199" cy="1789099"/>
        </a:xfrm>
        <a:prstGeom prst="roundRect">
          <a:avLst>
            <a:gd name="adj" fmla="val 10000"/>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a:solidFill>
                <a:sysClr val="window" lastClr="FFFFFF"/>
              </a:solidFill>
              <a:latin typeface="Calibri"/>
              <a:ea typeface="+mn-ea"/>
              <a:cs typeface="+mn-cs"/>
            </a:rPr>
            <a:t>P()</a:t>
          </a:r>
        </a:p>
        <a:p>
          <a:r>
            <a:rPr lang="en-US">
              <a:solidFill>
                <a:sysClr val="window" lastClr="FFFFFF"/>
              </a:solidFill>
              <a:latin typeface="Calibri"/>
              <a:ea typeface="+mn-ea"/>
              <a:cs typeface="+mn-cs"/>
            </a:rPr>
            <a:t>semwait </a:t>
          </a:r>
        </a:p>
      </dgm:t>
    </dgm:pt>
    <dgm:pt modelId="{CDD0AE97-1F84-4AB8-91ED-757B2D0C1135}" type="parTrans" cxnId="{788F898A-51C4-42B9-BAEF-B92196FA443B}">
      <dgm:prSet/>
      <dgm:spPr>
        <a:xfrm rot="19457599">
          <a:off x="3416842" y="1384867"/>
          <a:ext cx="1762626" cy="82968"/>
        </a:xfrm>
        <a:custGeom>
          <a:avLst/>
          <a:gdLst/>
          <a:ahLst/>
          <a:cxnLst/>
          <a:rect l="0" t="0" r="0" b="0"/>
          <a:pathLst>
            <a:path>
              <a:moveTo>
                <a:pt x="0" y="41484"/>
              </a:moveTo>
              <a:lnTo>
                <a:pt x="1762626" y="41484"/>
              </a:lnTo>
            </a:path>
          </a:pathLst>
        </a:custGeom>
        <a:noFill/>
        <a:ln w="9525" cap="flat" cmpd="sng" algn="ctr">
          <a:solidFill>
            <a:srgbClr val="4F81BD">
              <a:shade val="60000"/>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DB578674-2EA2-43F3-BFCF-B2D87991D46A}" type="sibTrans" cxnId="{788F898A-51C4-42B9-BAEF-B92196FA443B}">
      <dgm:prSet/>
      <dgm:spPr/>
      <dgm:t>
        <a:bodyPr/>
        <a:lstStyle/>
        <a:p>
          <a:endParaRPr lang="en-US"/>
        </a:p>
      </dgm:t>
    </dgm:pt>
    <dgm:pt modelId="{707A233A-1CF9-44D4-8243-40A4367E488C}">
      <dgm:prSet phldrT="[Text]"/>
      <dgm:spPr>
        <a:xfrm>
          <a:off x="5013795" y="2074900"/>
          <a:ext cx="3578199" cy="1789099"/>
        </a:xfrm>
        <a:prstGeom prst="roundRect">
          <a:avLst>
            <a:gd name="adj" fmla="val 10000"/>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a:solidFill>
                <a:sysClr val="window" lastClr="FFFFFF"/>
              </a:solidFill>
              <a:latin typeface="Calibri"/>
              <a:ea typeface="+mn-ea"/>
              <a:cs typeface="+mn-cs"/>
            </a:rPr>
            <a:t>V()</a:t>
          </a:r>
        </a:p>
        <a:p>
          <a:r>
            <a:rPr lang="en-US">
              <a:solidFill>
                <a:sysClr val="window" lastClr="FFFFFF"/>
              </a:solidFill>
              <a:latin typeface="Calibri"/>
              <a:ea typeface="+mn-ea"/>
              <a:cs typeface="+mn-cs"/>
            </a:rPr>
            <a:t>semsignal</a:t>
          </a:r>
        </a:p>
      </dgm:t>
    </dgm:pt>
    <dgm:pt modelId="{E342C2A4-5C30-441E-A36C-7D82689040CD}" type="sibTrans" cxnId="{7D982C93-E139-48F2-8F34-715FD2BFB4B8}">
      <dgm:prSet/>
      <dgm:spPr/>
      <dgm:t>
        <a:bodyPr/>
        <a:lstStyle/>
        <a:p>
          <a:endParaRPr lang="en-US"/>
        </a:p>
      </dgm:t>
    </dgm:pt>
    <dgm:pt modelId="{B28F7FA6-5909-485B-A008-D3662BD7120D}" type="parTrans" cxnId="{7D982C93-E139-48F2-8F34-715FD2BFB4B8}">
      <dgm:prSet/>
      <dgm:spPr>
        <a:xfrm rot="2142401">
          <a:off x="3416842" y="2413600"/>
          <a:ext cx="1762626" cy="82968"/>
        </a:xfrm>
        <a:custGeom>
          <a:avLst/>
          <a:gdLst/>
          <a:ahLst/>
          <a:cxnLst/>
          <a:rect l="0" t="0" r="0" b="0"/>
          <a:pathLst>
            <a:path>
              <a:moveTo>
                <a:pt x="0" y="41484"/>
              </a:moveTo>
              <a:lnTo>
                <a:pt x="1762626" y="41484"/>
              </a:lnTo>
            </a:path>
          </a:pathLst>
        </a:custGeom>
        <a:noFill/>
        <a:ln w="9525" cap="flat" cmpd="sng" algn="ctr">
          <a:solidFill>
            <a:srgbClr val="4F81BD">
              <a:shade val="60000"/>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0EE20383-5149-4A22-B855-3BDC867E53C4}" type="pres">
      <dgm:prSet presAssocID="{1FFB63B2-9F2A-4410-9D8A-24BB49839044}" presName="mainComposite" presStyleCnt="0">
        <dgm:presLayoutVars>
          <dgm:chPref val="1"/>
          <dgm:dir/>
          <dgm:animOne val="branch"/>
          <dgm:animLvl val="lvl"/>
          <dgm:resizeHandles val="exact"/>
        </dgm:presLayoutVars>
      </dgm:prSet>
      <dgm:spPr/>
      <dgm:t>
        <a:bodyPr/>
        <a:lstStyle/>
        <a:p>
          <a:endParaRPr lang="en-US"/>
        </a:p>
      </dgm:t>
    </dgm:pt>
    <dgm:pt modelId="{0804A329-6C5B-4869-A843-CB00D28B8031}" type="pres">
      <dgm:prSet presAssocID="{1FFB63B2-9F2A-4410-9D8A-24BB49839044}" presName="hierFlow" presStyleCnt="0"/>
      <dgm:spPr/>
    </dgm:pt>
    <dgm:pt modelId="{D61571E7-2ADD-4C5E-A440-9570BF489817}" type="pres">
      <dgm:prSet presAssocID="{1FFB63B2-9F2A-4410-9D8A-24BB49839044}" presName="hierChild1" presStyleCnt="0">
        <dgm:presLayoutVars>
          <dgm:chPref val="1"/>
          <dgm:animOne val="branch"/>
          <dgm:animLvl val="lvl"/>
        </dgm:presLayoutVars>
      </dgm:prSet>
      <dgm:spPr/>
    </dgm:pt>
    <dgm:pt modelId="{BEBBC048-64CB-4CEC-B9D5-D40A71208CE3}" type="pres">
      <dgm:prSet presAssocID="{1962743F-B904-40C8-9CD5-A4CB6C51B8C5}" presName="Name17" presStyleCnt="0"/>
      <dgm:spPr/>
    </dgm:pt>
    <dgm:pt modelId="{EEBCA86B-19E4-4B4D-962B-85B796DA39DC}" type="pres">
      <dgm:prSet presAssocID="{1962743F-B904-40C8-9CD5-A4CB6C51B8C5}" presName="level1Shape" presStyleLbl="node0" presStyleIdx="0" presStyleCnt="1">
        <dgm:presLayoutVars>
          <dgm:chPref val="3"/>
        </dgm:presLayoutVars>
      </dgm:prSet>
      <dgm:spPr/>
      <dgm:t>
        <a:bodyPr/>
        <a:lstStyle/>
        <a:p>
          <a:endParaRPr lang="en-US"/>
        </a:p>
      </dgm:t>
    </dgm:pt>
    <dgm:pt modelId="{D6200B16-64E6-4685-AB29-83C9F1A94D16}" type="pres">
      <dgm:prSet presAssocID="{1962743F-B904-40C8-9CD5-A4CB6C51B8C5}" presName="hierChild2" presStyleCnt="0"/>
      <dgm:spPr/>
    </dgm:pt>
    <dgm:pt modelId="{472B42B0-FF09-4FED-991A-4A52D3C91746}" type="pres">
      <dgm:prSet presAssocID="{CDD0AE97-1F84-4AB8-91ED-757B2D0C1135}" presName="Name25" presStyleLbl="parChTrans1D2" presStyleIdx="0" presStyleCnt="2"/>
      <dgm:spPr/>
      <dgm:t>
        <a:bodyPr/>
        <a:lstStyle/>
        <a:p>
          <a:endParaRPr lang="en-US"/>
        </a:p>
      </dgm:t>
    </dgm:pt>
    <dgm:pt modelId="{9D44EE4F-F59D-4C00-BC90-C5A8E018067A}" type="pres">
      <dgm:prSet presAssocID="{CDD0AE97-1F84-4AB8-91ED-757B2D0C1135}" presName="connTx" presStyleLbl="parChTrans1D2" presStyleIdx="0" presStyleCnt="2"/>
      <dgm:spPr/>
      <dgm:t>
        <a:bodyPr/>
        <a:lstStyle/>
        <a:p>
          <a:endParaRPr lang="en-US"/>
        </a:p>
      </dgm:t>
    </dgm:pt>
    <dgm:pt modelId="{3E65BD40-6875-4AE5-AEB1-76812984C53C}" type="pres">
      <dgm:prSet presAssocID="{E6E77106-2F20-434B-85C3-D2C3E1A144FD}" presName="Name30" presStyleCnt="0"/>
      <dgm:spPr/>
    </dgm:pt>
    <dgm:pt modelId="{F768D2B7-EF6E-43B3-877B-1F79B0205BE1}" type="pres">
      <dgm:prSet presAssocID="{E6E77106-2F20-434B-85C3-D2C3E1A144FD}" presName="level2Shape" presStyleLbl="node2" presStyleIdx="0" presStyleCnt="2"/>
      <dgm:spPr/>
      <dgm:t>
        <a:bodyPr/>
        <a:lstStyle/>
        <a:p>
          <a:endParaRPr lang="en-US"/>
        </a:p>
      </dgm:t>
    </dgm:pt>
    <dgm:pt modelId="{7AC96BC0-08F0-44F0-BE42-6E5A0405E26D}" type="pres">
      <dgm:prSet presAssocID="{E6E77106-2F20-434B-85C3-D2C3E1A144FD}" presName="hierChild3" presStyleCnt="0"/>
      <dgm:spPr/>
    </dgm:pt>
    <dgm:pt modelId="{D5232681-875F-4AE7-B4EE-4A8FF995F9F6}" type="pres">
      <dgm:prSet presAssocID="{B28F7FA6-5909-485B-A008-D3662BD7120D}" presName="Name25" presStyleLbl="parChTrans1D2" presStyleIdx="1" presStyleCnt="2"/>
      <dgm:spPr/>
      <dgm:t>
        <a:bodyPr/>
        <a:lstStyle/>
        <a:p>
          <a:endParaRPr lang="en-US"/>
        </a:p>
      </dgm:t>
    </dgm:pt>
    <dgm:pt modelId="{7CEEB734-D06B-4A27-8528-D3B9DC8FB2A4}" type="pres">
      <dgm:prSet presAssocID="{B28F7FA6-5909-485B-A008-D3662BD7120D}" presName="connTx" presStyleLbl="parChTrans1D2" presStyleIdx="1" presStyleCnt="2"/>
      <dgm:spPr/>
      <dgm:t>
        <a:bodyPr/>
        <a:lstStyle/>
        <a:p>
          <a:endParaRPr lang="en-US"/>
        </a:p>
      </dgm:t>
    </dgm:pt>
    <dgm:pt modelId="{CF8F15C9-AD90-4BFC-9E17-389E5A31467F}" type="pres">
      <dgm:prSet presAssocID="{707A233A-1CF9-44D4-8243-40A4367E488C}" presName="Name30" presStyleCnt="0"/>
      <dgm:spPr/>
    </dgm:pt>
    <dgm:pt modelId="{A84CBFCD-079E-4E88-A6A0-AB2E15D1962D}" type="pres">
      <dgm:prSet presAssocID="{707A233A-1CF9-44D4-8243-40A4367E488C}" presName="level2Shape" presStyleLbl="node2" presStyleIdx="1" presStyleCnt="2"/>
      <dgm:spPr/>
      <dgm:t>
        <a:bodyPr/>
        <a:lstStyle/>
        <a:p>
          <a:endParaRPr lang="en-US"/>
        </a:p>
      </dgm:t>
    </dgm:pt>
    <dgm:pt modelId="{EB7E2858-81C3-4606-AED7-959615875218}" type="pres">
      <dgm:prSet presAssocID="{707A233A-1CF9-44D4-8243-40A4367E488C}" presName="hierChild3" presStyleCnt="0"/>
      <dgm:spPr/>
    </dgm:pt>
    <dgm:pt modelId="{70B8BF98-EC48-4F78-939A-2B50E28EB341}" type="pres">
      <dgm:prSet presAssocID="{1FFB63B2-9F2A-4410-9D8A-24BB49839044}" presName="bgShapesFlow" presStyleCnt="0"/>
      <dgm:spPr/>
    </dgm:pt>
  </dgm:ptLst>
  <dgm:cxnLst>
    <dgm:cxn modelId="{BAFEB3E4-A5D5-46F6-BE66-5D168B88E2F0}" type="presOf" srcId="{B28F7FA6-5909-485B-A008-D3662BD7120D}" destId="{7CEEB734-D06B-4A27-8528-D3B9DC8FB2A4}" srcOrd="1" destOrd="0" presId="urn:microsoft.com/office/officeart/2005/8/layout/hierarchy5"/>
    <dgm:cxn modelId="{7D982C93-E139-48F2-8F34-715FD2BFB4B8}" srcId="{1962743F-B904-40C8-9CD5-A4CB6C51B8C5}" destId="{707A233A-1CF9-44D4-8243-40A4367E488C}" srcOrd="1" destOrd="0" parTransId="{B28F7FA6-5909-485B-A008-D3662BD7120D}" sibTransId="{E342C2A4-5C30-441E-A36C-7D82689040CD}"/>
    <dgm:cxn modelId="{5817CA2C-3F89-4E00-AB4A-A3E53D9FC948}" type="presOf" srcId="{707A233A-1CF9-44D4-8243-40A4367E488C}" destId="{A84CBFCD-079E-4E88-A6A0-AB2E15D1962D}" srcOrd="0" destOrd="0" presId="urn:microsoft.com/office/officeart/2005/8/layout/hierarchy5"/>
    <dgm:cxn modelId="{0D0D3E1D-EE16-4F9C-A0AB-679F21619D4C}" type="presOf" srcId="{1FFB63B2-9F2A-4410-9D8A-24BB49839044}" destId="{0EE20383-5149-4A22-B855-3BDC867E53C4}" srcOrd="0" destOrd="0" presId="urn:microsoft.com/office/officeart/2005/8/layout/hierarchy5"/>
    <dgm:cxn modelId="{1029656A-7FEE-4D30-AD5B-B9BFF5CA9048}" type="presOf" srcId="{CDD0AE97-1F84-4AB8-91ED-757B2D0C1135}" destId="{472B42B0-FF09-4FED-991A-4A52D3C91746}" srcOrd="0" destOrd="0" presId="urn:microsoft.com/office/officeart/2005/8/layout/hierarchy5"/>
    <dgm:cxn modelId="{E8B50E1E-6F6F-469D-B4E1-FC9783B4488E}" type="presOf" srcId="{CDD0AE97-1F84-4AB8-91ED-757B2D0C1135}" destId="{9D44EE4F-F59D-4C00-BC90-C5A8E018067A}" srcOrd="1" destOrd="0" presId="urn:microsoft.com/office/officeart/2005/8/layout/hierarchy5"/>
    <dgm:cxn modelId="{3498B4F5-089F-4B5B-AA1D-CC5EE9B8D3A7}" srcId="{1FFB63B2-9F2A-4410-9D8A-24BB49839044}" destId="{1962743F-B904-40C8-9CD5-A4CB6C51B8C5}" srcOrd="0" destOrd="0" parTransId="{A933F67A-EE7C-452D-B1EA-D014AD684AA0}" sibTransId="{A18D50D9-316D-4526-9B82-EA60FBDFE8B4}"/>
    <dgm:cxn modelId="{788F898A-51C4-42B9-BAEF-B92196FA443B}" srcId="{1962743F-B904-40C8-9CD5-A4CB6C51B8C5}" destId="{E6E77106-2F20-434B-85C3-D2C3E1A144FD}" srcOrd="0" destOrd="0" parTransId="{CDD0AE97-1F84-4AB8-91ED-757B2D0C1135}" sibTransId="{DB578674-2EA2-43F3-BFCF-B2D87991D46A}"/>
    <dgm:cxn modelId="{F7FD63D1-8C17-4DCA-AF37-2408F8C24A2A}" type="presOf" srcId="{1962743F-B904-40C8-9CD5-A4CB6C51B8C5}" destId="{EEBCA86B-19E4-4B4D-962B-85B796DA39DC}" srcOrd="0" destOrd="0" presId="urn:microsoft.com/office/officeart/2005/8/layout/hierarchy5"/>
    <dgm:cxn modelId="{C0266C07-F2DA-41BE-9B7B-B23C0B87FABC}" type="presOf" srcId="{E6E77106-2F20-434B-85C3-D2C3E1A144FD}" destId="{F768D2B7-EF6E-43B3-877B-1F79B0205BE1}" srcOrd="0" destOrd="0" presId="urn:microsoft.com/office/officeart/2005/8/layout/hierarchy5"/>
    <dgm:cxn modelId="{B07679E7-29B5-44F5-90BD-85ECECC9DFC2}" type="presOf" srcId="{B28F7FA6-5909-485B-A008-D3662BD7120D}" destId="{D5232681-875F-4AE7-B4EE-4A8FF995F9F6}" srcOrd="0" destOrd="0" presId="urn:microsoft.com/office/officeart/2005/8/layout/hierarchy5"/>
    <dgm:cxn modelId="{93C09024-7AE1-4850-BDBA-95DF3DAD93A1}" type="presParOf" srcId="{0EE20383-5149-4A22-B855-3BDC867E53C4}" destId="{0804A329-6C5B-4869-A843-CB00D28B8031}" srcOrd="0" destOrd="0" presId="urn:microsoft.com/office/officeart/2005/8/layout/hierarchy5"/>
    <dgm:cxn modelId="{3DE95E5A-0861-4896-8206-98409C0212A5}" type="presParOf" srcId="{0804A329-6C5B-4869-A843-CB00D28B8031}" destId="{D61571E7-2ADD-4C5E-A440-9570BF489817}" srcOrd="0" destOrd="0" presId="urn:microsoft.com/office/officeart/2005/8/layout/hierarchy5"/>
    <dgm:cxn modelId="{04B44B38-820F-4708-B381-72651843F132}" type="presParOf" srcId="{D61571E7-2ADD-4C5E-A440-9570BF489817}" destId="{BEBBC048-64CB-4CEC-B9D5-D40A71208CE3}" srcOrd="0" destOrd="0" presId="urn:microsoft.com/office/officeart/2005/8/layout/hierarchy5"/>
    <dgm:cxn modelId="{7C5579D4-409A-4121-B173-10C3B44165EE}" type="presParOf" srcId="{BEBBC048-64CB-4CEC-B9D5-D40A71208CE3}" destId="{EEBCA86B-19E4-4B4D-962B-85B796DA39DC}" srcOrd="0" destOrd="0" presId="urn:microsoft.com/office/officeart/2005/8/layout/hierarchy5"/>
    <dgm:cxn modelId="{B9C9CBFC-EBAD-4FAD-ACF7-61D19BE72C04}" type="presParOf" srcId="{BEBBC048-64CB-4CEC-B9D5-D40A71208CE3}" destId="{D6200B16-64E6-4685-AB29-83C9F1A94D16}" srcOrd="1" destOrd="0" presId="urn:microsoft.com/office/officeart/2005/8/layout/hierarchy5"/>
    <dgm:cxn modelId="{3C95526F-AECC-4B7B-8936-BABEEEA27025}" type="presParOf" srcId="{D6200B16-64E6-4685-AB29-83C9F1A94D16}" destId="{472B42B0-FF09-4FED-991A-4A52D3C91746}" srcOrd="0" destOrd="0" presId="urn:microsoft.com/office/officeart/2005/8/layout/hierarchy5"/>
    <dgm:cxn modelId="{D1656981-B5B4-46D3-815C-F004508BBBAA}" type="presParOf" srcId="{472B42B0-FF09-4FED-991A-4A52D3C91746}" destId="{9D44EE4F-F59D-4C00-BC90-C5A8E018067A}" srcOrd="0" destOrd="0" presId="urn:microsoft.com/office/officeart/2005/8/layout/hierarchy5"/>
    <dgm:cxn modelId="{73A00AC2-A534-4257-983A-68765CA7B2EE}" type="presParOf" srcId="{D6200B16-64E6-4685-AB29-83C9F1A94D16}" destId="{3E65BD40-6875-4AE5-AEB1-76812984C53C}" srcOrd="1" destOrd="0" presId="urn:microsoft.com/office/officeart/2005/8/layout/hierarchy5"/>
    <dgm:cxn modelId="{235B484B-86B4-434A-A9C6-419B847FD8DC}" type="presParOf" srcId="{3E65BD40-6875-4AE5-AEB1-76812984C53C}" destId="{F768D2B7-EF6E-43B3-877B-1F79B0205BE1}" srcOrd="0" destOrd="0" presId="urn:microsoft.com/office/officeart/2005/8/layout/hierarchy5"/>
    <dgm:cxn modelId="{CF96EC18-30FF-4AFA-A021-596C5F1D9815}" type="presParOf" srcId="{3E65BD40-6875-4AE5-AEB1-76812984C53C}" destId="{7AC96BC0-08F0-44F0-BE42-6E5A0405E26D}" srcOrd="1" destOrd="0" presId="urn:microsoft.com/office/officeart/2005/8/layout/hierarchy5"/>
    <dgm:cxn modelId="{B76DE236-3C2C-4269-AC6A-9323F4302924}" type="presParOf" srcId="{D6200B16-64E6-4685-AB29-83C9F1A94D16}" destId="{D5232681-875F-4AE7-B4EE-4A8FF995F9F6}" srcOrd="2" destOrd="0" presId="urn:microsoft.com/office/officeart/2005/8/layout/hierarchy5"/>
    <dgm:cxn modelId="{7FD958D2-349C-4B6D-AEC0-9730CF94FD8B}" type="presParOf" srcId="{D5232681-875F-4AE7-B4EE-4A8FF995F9F6}" destId="{7CEEB734-D06B-4A27-8528-D3B9DC8FB2A4}" srcOrd="0" destOrd="0" presId="urn:microsoft.com/office/officeart/2005/8/layout/hierarchy5"/>
    <dgm:cxn modelId="{F76A6F65-7805-49A9-BD8A-84333195015E}" type="presParOf" srcId="{D6200B16-64E6-4685-AB29-83C9F1A94D16}" destId="{CF8F15C9-AD90-4BFC-9E17-389E5A31467F}" srcOrd="3" destOrd="0" presId="urn:microsoft.com/office/officeart/2005/8/layout/hierarchy5"/>
    <dgm:cxn modelId="{0641EC5F-8C6B-4886-877D-EFD0FA75F553}" type="presParOf" srcId="{CF8F15C9-AD90-4BFC-9E17-389E5A31467F}" destId="{A84CBFCD-079E-4E88-A6A0-AB2E15D1962D}" srcOrd="0" destOrd="0" presId="urn:microsoft.com/office/officeart/2005/8/layout/hierarchy5"/>
    <dgm:cxn modelId="{67427930-7163-47C0-9B38-5DC4263A45ED}" type="presParOf" srcId="{CF8F15C9-AD90-4BFC-9E17-389E5A31467F}" destId="{EB7E2858-81C3-4606-AED7-959615875218}" srcOrd="1" destOrd="0" presId="urn:microsoft.com/office/officeart/2005/8/layout/hierarchy5"/>
    <dgm:cxn modelId="{FE9CD9AF-54FE-4731-A084-B848D593A1EC}" type="presParOf" srcId="{0EE20383-5149-4A22-B855-3BDC867E53C4}" destId="{70B8BF98-EC48-4F78-939A-2B50E28EB341}"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FB63B2-9F2A-4410-9D8A-24BB49839044}"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1962743F-B904-40C8-9CD5-A4CB6C51B8C5}">
      <dgm:prSet phldrT="[Text]" custT="1"/>
      <dgm:spPr>
        <a:xfrm>
          <a:off x="4316" y="1046168"/>
          <a:ext cx="3578199" cy="1789099"/>
        </a:xfrm>
        <a:prstGeom prst="roundRect">
          <a:avLst>
            <a:gd name="adj" fmla="val 10000"/>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sz="2800">
              <a:solidFill>
                <a:sysClr val="window" lastClr="FFFFFF"/>
              </a:solidFill>
              <a:latin typeface="Calibri"/>
              <a:ea typeface="+mn-ea"/>
              <a:cs typeface="+mn-cs"/>
            </a:rPr>
            <a:t>Lock()</a:t>
          </a:r>
        </a:p>
      </dgm:t>
    </dgm:pt>
    <dgm:pt modelId="{A933F67A-EE7C-452D-B1EA-D014AD684AA0}" type="parTrans" cxnId="{3498B4F5-089F-4B5B-AA1D-CC5EE9B8D3A7}">
      <dgm:prSet/>
      <dgm:spPr/>
      <dgm:t>
        <a:bodyPr/>
        <a:lstStyle/>
        <a:p>
          <a:endParaRPr lang="en-US"/>
        </a:p>
      </dgm:t>
    </dgm:pt>
    <dgm:pt modelId="{A18D50D9-316D-4526-9B82-EA60FBDFE8B4}" type="sibTrans" cxnId="{3498B4F5-089F-4B5B-AA1D-CC5EE9B8D3A7}">
      <dgm:prSet/>
      <dgm:spPr/>
      <dgm:t>
        <a:bodyPr/>
        <a:lstStyle/>
        <a:p>
          <a:endParaRPr lang="en-US"/>
        </a:p>
      </dgm:t>
    </dgm:pt>
    <dgm:pt modelId="{E6E77106-2F20-434B-85C3-D2C3E1A144FD}">
      <dgm:prSet phldrT="[Text]" custT="1"/>
      <dgm:spPr>
        <a:xfrm>
          <a:off x="5013795" y="17436"/>
          <a:ext cx="3578199" cy="1789099"/>
        </a:xfrm>
        <a:prstGeom prst="roundRect">
          <a:avLst>
            <a:gd name="adj" fmla="val 10000"/>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sz="2000">
              <a:solidFill>
                <a:sysClr val="window" lastClr="FFFFFF"/>
              </a:solidFill>
              <a:latin typeface="Calibri"/>
              <a:ea typeface="+mn-ea"/>
              <a:cs typeface="+mn-cs"/>
            </a:rPr>
            <a:t>acquire()</a:t>
          </a:r>
        </a:p>
      </dgm:t>
    </dgm:pt>
    <dgm:pt modelId="{CDD0AE97-1F84-4AB8-91ED-757B2D0C1135}" type="parTrans" cxnId="{788F898A-51C4-42B9-BAEF-B92196FA443B}">
      <dgm:prSet/>
      <dgm:spPr>
        <a:xfrm rot="19457599">
          <a:off x="3416842" y="1384867"/>
          <a:ext cx="1762626" cy="82968"/>
        </a:xfrm>
        <a:custGeom>
          <a:avLst/>
          <a:gdLst/>
          <a:ahLst/>
          <a:cxnLst/>
          <a:rect l="0" t="0" r="0" b="0"/>
          <a:pathLst>
            <a:path>
              <a:moveTo>
                <a:pt x="0" y="41484"/>
              </a:moveTo>
              <a:lnTo>
                <a:pt x="1762626" y="41484"/>
              </a:lnTo>
            </a:path>
          </a:pathLst>
        </a:custGeom>
        <a:noFill/>
        <a:ln w="9525" cap="flat" cmpd="sng" algn="ctr">
          <a:solidFill>
            <a:srgbClr val="4F81BD">
              <a:shade val="60000"/>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DB578674-2EA2-43F3-BFCF-B2D87991D46A}" type="sibTrans" cxnId="{788F898A-51C4-42B9-BAEF-B92196FA443B}">
      <dgm:prSet/>
      <dgm:spPr/>
      <dgm:t>
        <a:bodyPr/>
        <a:lstStyle/>
        <a:p>
          <a:endParaRPr lang="en-US"/>
        </a:p>
      </dgm:t>
    </dgm:pt>
    <dgm:pt modelId="{707A233A-1CF9-44D4-8243-40A4367E488C}">
      <dgm:prSet phldrT="[Text]" custT="1"/>
      <dgm:spPr>
        <a:xfrm>
          <a:off x="5013795" y="2074900"/>
          <a:ext cx="3578199" cy="1789099"/>
        </a:xfrm>
        <a:prstGeom prst="roundRect">
          <a:avLst>
            <a:gd name="adj" fmla="val 10000"/>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sz="2000">
              <a:solidFill>
                <a:sysClr val="window" lastClr="FFFFFF"/>
              </a:solidFill>
              <a:latin typeface="Calibri"/>
              <a:ea typeface="+mn-ea"/>
              <a:cs typeface="+mn-cs"/>
            </a:rPr>
            <a:t>release()</a:t>
          </a:r>
        </a:p>
      </dgm:t>
    </dgm:pt>
    <dgm:pt modelId="{E342C2A4-5C30-441E-A36C-7D82689040CD}" type="sibTrans" cxnId="{7D982C93-E139-48F2-8F34-715FD2BFB4B8}">
      <dgm:prSet/>
      <dgm:spPr/>
      <dgm:t>
        <a:bodyPr/>
        <a:lstStyle/>
        <a:p>
          <a:endParaRPr lang="en-US"/>
        </a:p>
      </dgm:t>
    </dgm:pt>
    <dgm:pt modelId="{B28F7FA6-5909-485B-A008-D3662BD7120D}" type="parTrans" cxnId="{7D982C93-E139-48F2-8F34-715FD2BFB4B8}">
      <dgm:prSet/>
      <dgm:spPr>
        <a:xfrm rot="2142401">
          <a:off x="3416842" y="2413600"/>
          <a:ext cx="1762626" cy="82968"/>
        </a:xfrm>
        <a:custGeom>
          <a:avLst/>
          <a:gdLst/>
          <a:ahLst/>
          <a:cxnLst/>
          <a:rect l="0" t="0" r="0" b="0"/>
          <a:pathLst>
            <a:path>
              <a:moveTo>
                <a:pt x="0" y="41484"/>
              </a:moveTo>
              <a:lnTo>
                <a:pt x="1762626" y="41484"/>
              </a:lnTo>
            </a:path>
          </a:pathLst>
        </a:custGeom>
        <a:noFill/>
        <a:ln w="9525" cap="flat" cmpd="sng" algn="ctr">
          <a:solidFill>
            <a:srgbClr val="4F81BD">
              <a:shade val="60000"/>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0EE20383-5149-4A22-B855-3BDC867E53C4}" type="pres">
      <dgm:prSet presAssocID="{1FFB63B2-9F2A-4410-9D8A-24BB49839044}" presName="mainComposite" presStyleCnt="0">
        <dgm:presLayoutVars>
          <dgm:chPref val="1"/>
          <dgm:dir/>
          <dgm:animOne val="branch"/>
          <dgm:animLvl val="lvl"/>
          <dgm:resizeHandles val="exact"/>
        </dgm:presLayoutVars>
      </dgm:prSet>
      <dgm:spPr/>
      <dgm:t>
        <a:bodyPr/>
        <a:lstStyle/>
        <a:p>
          <a:endParaRPr lang="en-US"/>
        </a:p>
      </dgm:t>
    </dgm:pt>
    <dgm:pt modelId="{0804A329-6C5B-4869-A843-CB00D28B8031}" type="pres">
      <dgm:prSet presAssocID="{1FFB63B2-9F2A-4410-9D8A-24BB49839044}" presName="hierFlow" presStyleCnt="0"/>
      <dgm:spPr/>
    </dgm:pt>
    <dgm:pt modelId="{D61571E7-2ADD-4C5E-A440-9570BF489817}" type="pres">
      <dgm:prSet presAssocID="{1FFB63B2-9F2A-4410-9D8A-24BB49839044}" presName="hierChild1" presStyleCnt="0">
        <dgm:presLayoutVars>
          <dgm:chPref val="1"/>
          <dgm:animOne val="branch"/>
          <dgm:animLvl val="lvl"/>
        </dgm:presLayoutVars>
      </dgm:prSet>
      <dgm:spPr/>
    </dgm:pt>
    <dgm:pt modelId="{BEBBC048-64CB-4CEC-B9D5-D40A71208CE3}" type="pres">
      <dgm:prSet presAssocID="{1962743F-B904-40C8-9CD5-A4CB6C51B8C5}" presName="Name17" presStyleCnt="0"/>
      <dgm:spPr/>
    </dgm:pt>
    <dgm:pt modelId="{EEBCA86B-19E4-4B4D-962B-85B796DA39DC}" type="pres">
      <dgm:prSet presAssocID="{1962743F-B904-40C8-9CD5-A4CB6C51B8C5}" presName="level1Shape" presStyleLbl="node0" presStyleIdx="0" presStyleCnt="1">
        <dgm:presLayoutVars>
          <dgm:chPref val="3"/>
        </dgm:presLayoutVars>
      </dgm:prSet>
      <dgm:spPr/>
      <dgm:t>
        <a:bodyPr/>
        <a:lstStyle/>
        <a:p>
          <a:endParaRPr lang="en-US"/>
        </a:p>
      </dgm:t>
    </dgm:pt>
    <dgm:pt modelId="{D6200B16-64E6-4685-AB29-83C9F1A94D16}" type="pres">
      <dgm:prSet presAssocID="{1962743F-B904-40C8-9CD5-A4CB6C51B8C5}" presName="hierChild2" presStyleCnt="0"/>
      <dgm:spPr/>
    </dgm:pt>
    <dgm:pt modelId="{472B42B0-FF09-4FED-991A-4A52D3C91746}" type="pres">
      <dgm:prSet presAssocID="{CDD0AE97-1F84-4AB8-91ED-757B2D0C1135}" presName="Name25" presStyleLbl="parChTrans1D2" presStyleIdx="0" presStyleCnt="2"/>
      <dgm:spPr/>
      <dgm:t>
        <a:bodyPr/>
        <a:lstStyle/>
        <a:p>
          <a:endParaRPr lang="en-US"/>
        </a:p>
      </dgm:t>
    </dgm:pt>
    <dgm:pt modelId="{9D44EE4F-F59D-4C00-BC90-C5A8E018067A}" type="pres">
      <dgm:prSet presAssocID="{CDD0AE97-1F84-4AB8-91ED-757B2D0C1135}" presName="connTx" presStyleLbl="parChTrans1D2" presStyleIdx="0" presStyleCnt="2"/>
      <dgm:spPr/>
      <dgm:t>
        <a:bodyPr/>
        <a:lstStyle/>
        <a:p>
          <a:endParaRPr lang="en-US"/>
        </a:p>
      </dgm:t>
    </dgm:pt>
    <dgm:pt modelId="{3E65BD40-6875-4AE5-AEB1-76812984C53C}" type="pres">
      <dgm:prSet presAssocID="{E6E77106-2F20-434B-85C3-D2C3E1A144FD}" presName="Name30" presStyleCnt="0"/>
      <dgm:spPr/>
    </dgm:pt>
    <dgm:pt modelId="{F768D2B7-EF6E-43B3-877B-1F79B0205BE1}" type="pres">
      <dgm:prSet presAssocID="{E6E77106-2F20-434B-85C3-D2C3E1A144FD}" presName="level2Shape" presStyleLbl="node2" presStyleIdx="0" presStyleCnt="2"/>
      <dgm:spPr/>
      <dgm:t>
        <a:bodyPr/>
        <a:lstStyle/>
        <a:p>
          <a:endParaRPr lang="en-US"/>
        </a:p>
      </dgm:t>
    </dgm:pt>
    <dgm:pt modelId="{7AC96BC0-08F0-44F0-BE42-6E5A0405E26D}" type="pres">
      <dgm:prSet presAssocID="{E6E77106-2F20-434B-85C3-D2C3E1A144FD}" presName="hierChild3" presStyleCnt="0"/>
      <dgm:spPr/>
    </dgm:pt>
    <dgm:pt modelId="{D5232681-875F-4AE7-B4EE-4A8FF995F9F6}" type="pres">
      <dgm:prSet presAssocID="{B28F7FA6-5909-485B-A008-D3662BD7120D}" presName="Name25" presStyleLbl="parChTrans1D2" presStyleIdx="1" presStyleCnt="2"/>
      <dgm:spPr/>
      <dgm:t>
        <a:bodyPr/>
        <a:lstStyle/>
        <a:p>
          <a:endParaRPr lang="en-US"/>
        </a:p>
      </dgm:t>
    </dgm:pt>
    <dgm:pt modelId="{7CEEB734-D06B-4A27-8528-D3B9DC8FB2A4}" type="pres">
      <dgm:prSet presAssocID="{B28F7FA6-5909-485B-A008-D3662BD7120D}" presName="connTx" presStyleLbl="parChTrans1D2" presStyleIdx="1" presStyleCnt="2"/>
      <dgm:spPr/>
      <dgm:t>
        <a:bodyPr/>
        <a:lstStyle/>
        <a:p>
          <a:endParaRPr lang="en-US"/>
        </a:p>
      </dgm:t>
    </dgm:pt>
    <dgm:pt modelId="{CF8F15C9-AD90-4BFC-9E17-389E5A31467F}" type="pres">
      <dgm:prSet presAssocID="{707A233A-1CF9-44D4-8243-40A4367E488C}" presName="Name30" presStyleCnt="0"/>
      <dgm:spPr/>
    </dgm:pt>
    <dgm:pt modelId="{A84CBFCD-079E-4E88-A6A0-AB2E15D1962D}" type="pres">
      <dgm:prSet presAssocID="{707A233A-1CF9-44D4-8243-40A4367E488C}" presName="level2Shape" presStyleLbl="node2" presStyleIdx="1" presStyleCnt="2"/>
      <dgm:spPr/>
      <dgm:t>
        <a:bodyPr/>
        <a:lstStyle/>
        <a:p>
          <a:endParaRPr lang="en-US"/>
        </a:p>
      </dgm:t>
    </dgm:pt>
    <dgm:pt modelId="{EB7E2858-81C3-4606-AED7-959615875218}" type="pres">
      <dgm:prSet presAssocID="{707A233A-1CF9-44D4-8243-40A4367E488C}" presName="hierChild3" presStyleCnt="0"/>
      <dgm:spPr/>
    </dgm:pt>
    <dgm:pt modelId="{70B8BF98-EC48-4F78-939A-2B50E28EB341}" type="pres">
      <dgm:prSet presAssocID="{1FFB63B2-9F2A-4410-9D8A-24BB49839044}" presName="bgShapesFlow" presStyleCnt="0"/>
      <dgm:spPr/>
    </dgm:pt>
  </dgm:ptLst>
  <dgm:cxnLst>
    <dgm:cxn modelId="{F36BE3FF-0718-4868-ACE4-8ED860AFFD5E}" type="presOf" srcId="{CDD0AE97-1F84-4AB8-91ED-757B2D0C1135}" destId="{472B42B0-FF09-4FED-991A-4A52D3C91746}" srcOrd="0" destOrd="0" presId="urn:microsoft.com/office/officeart/2005/8/layout/hierarchy5"/>
    <dgm:cxn modelId="{B757DC8F-3F93-49C2-AE4B-DD1B28DC2D85}" type="presOf" srcId="{1FFB63B2-9F2A-4410-9D8A-24BB49839044}" destId="{0EE20383-5149-4A22-B855-3BDC867E53C4}" srcOrd="0" destOrd="0" presId="urn:microsoft.com/office/officeart/2005/8/layout/hierarchy5"/>
    <dgm:cxn modelId="{7B67806C-2967-4414-B9DF-BF4C4A22A4DC}" type="presOf" srcId="{E6E77106-2F20-434B-85C3-D2C3E1A144FD}" destId="{F768D2B7-EF6E-43B3-877B-1F79B0205BE1}" srcOrd="0" destOrd="0" presId="urn:microsoft.com/office/officeart/2005/8/layout/hierarchy5"/>
    <dgm:cxn modelId="{7D982C93-E139-48F2-8F34-715FD2BFB4B8}" srcId="{1962743F-B904-40C8-9CD5-A4CB6C51B8C5}" destId="{707A233A-1CF9-44D4-8243-40A4367E488C}" srcOrd="1" destOrd="0" parTransId="{B28F7FA6-5909-485B-A008-D3662BD7120D}" sibTransId="{E342C2A4-5C30-441E-A36C-7D82689040CD}"/>
    <dgm:cxn modelId="{1AAC9706-46C4-4ED8-9F28-29A7A0893298}" type="presOf" srcId="{B28F7FA6-5909-485B-A008-D3662BD7120D}" destId="{7CEEB734-D06B-4A27-8528-D3B9DC8FB2A4}" srcOrd="1" destOrd="0" presId="urn:microsoft.com/office/officeart/2005/8/layout/hierarchy5"/>
    <dgm:cxn modelId="{E9502C8F-21ED-40E4-9F55-EC9647B6F2AB}" type="presOf" srcId="{1962743F-B904-40C8-9CD5-A4CB6C51B8C5}" destId="{EEBCA86B-19E4-4B4D-962B-85B796DA39DC}" srcOrd="0" destOrd="0" presId="urn:microsoft.com/office/officeart/2005/8/layout/hierarchy5"/>
    <dgm:cxn modelId="{CCD9341B-5ED9-4010-9876-7554C305AA1E}" type="presOf" srcId="{B28F7FA6-5909-485B-A008-D3662BD7120D}" destId="{D5232681-875F-4AE7-B4EE-4A8FF995F9F6}" srcOrd="0" destOrd="0" presId="urn:microsoft.com/office/officeart/2005/8/layout/hierarchy5"/>
    <dgm:cxn modelId="{1682DEFC-6AEA-4E0B-B1F3-9DA49A804C48}" type="presOf" srcId="{CDD0AE97-1F84-4AB8-91ED-757B2D0C1135}" destId="{9D44EE4F-F59D-4C00-BC90-C5A8E018067A}" srcOrd="1" destOrd="0" presId="urn:microsoft.com/office/officeart/2005/8/layout/hierarchy5"/>
    <dgm:cxn modelId="{AF7DFF3C-381E-4AB3-A317-E8878557614C}" type="presOf" srcId="{707A233A-1CF9-44D4-8243-40A4367E488C}" destId="{A84CBFCD-079E-4E88-A6A0-AB2E15D1962D}" srcOrd="0" destOrd="0" presId="urn:microsoft.com/office/officeart/2005/8/layout/hierarchy5"/>
    <dgm:cxn modelId="{3498B4F5-089F-4B5B-AA1D-CC5EE9B8D3A7}" srcId="{1FFB63B2-9F2A-4410-9D8A-24BB49839044}" destId="{1962743F-B904-40C8-9CD5-A4CB6C51B8C5}" srcOrd="0" destOrd="0" parTransId="{A933F67A-EE7C-452D-B1EA-D014AD684AA0}" sibTransId="{A18D50D9-316D-4526-9B82-EA60FBDFE8B4}"/>
    <dgm:cxn modelId="{788F898A-51C4-42B9-BAEF-B92196FA443B}" srcId="{1962743F-B904-40C8-9CD5-A4CB6C51B8C5}" destId="{E6E77106-2F20-434B-85C3-D2C3E1A144FD}" srcOrd="0" destOrd="0" parTransId="{CDD0AE97-1F84-4AB8-91ED-757B2D0C1135}" sibTransId="{DB578674-2EA2-43F3-BFCF-B2D87991D46A}"/>
    <dgm:cxn modelId="{F1C500CB-E464-4B96-B107-77A774C8F25F}" type="presParOf" srcId="{0EE20383-5149-4A22-B855-3BDC867E53C4}" destId="{0804A329-6C5B-4869-A843-CB00D28B8031}" srcOrd="0" destOrd="0" presId="urn:microsoft.com/office/officeart/2005/8/layout/hierarchy5"/>
    <dgm:cxn modelId="{26905D14-F1DC-4698-8CE6-593226D85E71}" type="presParOf" srcId="{0804A329-6C5B-4869-A843-CB00D28B8031}" destId="{D61571E7-2ADD-4C5E-A440-9570BF489817}" srcOrd="0" destOrd="0" presId="urn:microsoft.com/office/officeart/2005/8/layout/hierarchy5"/>
    <dgm:cxn modelId="{364218F7-48B0-44E0-A8BA-E2E801E6CC00}" type="presParOf" srcId="{D61571E7-2ADD-4C5E-A440-9570BF489817}" destId="{BEBBC048-64CB-4CEC-B9D5-D40A71208CE3}" srcOrd="0" destOrd="0" presId="urn:microsoft.com/office/officeart/2005/8/layout/hierarchy5"/>
    <dgm:cxn modelId="{5E476663-4319-4F26-B161-9579F4B9AE18}" type="presParOf" srcId="{BEBBC048-64CB-4CEC-B9D5-D40A71208CE3}" destId="{EEBCA86B-19E4-4B4D-962B-85B796DA39DC}" srcOrd="0" destOrd="0" presId="urn:microsoft.com/office/officeart/2005/8/layout/hierarchy5"/>
    <dgm:cxn modelId="{42BA9DF3-D06A-4D0E-96F9-23D5D2F56804}" type="presParOf" srcId="{BEBBC048-64CB-4CEC-B9D5-D40A71208CE3}" destId="{D6200B16-64E6-4685-AB29-83C9F1A94D16}" srcOrd="1" destOrd="0" presId="urn:microsoft.com/office/officeart/2005/8/layout/hierarchy5"/>
    <dgm:cxn modelId="{F22CF37C-F22D-4FC5-BC97-093D888A87C5}" type="presParOf" srcId="{D6200B16-64E6-4685-AB29-83C9F1A94D16}" destId="{472B42B0-FF09-4FED-991A-4A52D3C91746}" srcOrd="0" destOrd="0" presId="urn:microsoft.com/office/officeart/2005/8/layout/hierarchy5"/>
    <dgm:cxn modelId="{FE7091F0-BB8F-4DBB-ABC5-9AF3C915FCA8}" type="presParOf" srcId="{472B42B0-FF09-4FED-991A-4A52D3C91746}" destId="{9D44EE4F-F59D-4C00-BC90-C5A8E018067A}" srcOrd="0" destOrd="0" presId="urn:microsoft.com/office/officeart/2005/8/layout/hierarchy5"/>
    <dgm:cxn modelId="{DF802FEF-1B0A-41BF-AAE3-DE6BA6A3DBF1}" type="presParOf" srcId="{D6200B16-64E6-4685-AB29-83C9F1A94D16}" destId="{3E65BD40-6875-4AE5-AEB1-76812984C53C}" srcOrd="1" destOrd="0" presId="urn:microsoft.com/office/officeart/2005/8/layout/hierarchy5"/>
    <dgm:cxn modelId="{1449FAC4-5F40-4A12-80B3-A559B647B3E9}" type="presParOf" srcId="{3E65BD40-6875-4AE5-AEB1-76812984C53C}" destId="{F768D2B7-EF6E-43B3-877B-1F79B0205BE1}" srcOrd="0" destOrd="0" presId="urn:microsoft.com/office/officeart/2005/8/layout/hierarchy5"/>
    <dgm:cxn modelId="{E912557B-CF76-4B1C-8DC5-87E1D6385FCB}" type="presParOf" srcId="{3E65BD40-6875-4AE5-AEB1-76812984C53C}" destId="{7AC96BC0-08F0-44F0-BE42-6E5A0405E26D}" srcOrd="1" destOrd="0" presId="urn:microsoft.com/office/officeart/2005/8/layout/hierarchy5"/>
    <dgm:cxn modelId="{A122F51A-2EF2-461C-ADB2-06841976A4DC}" type="presParOf" srcId="{D6200B16-64E6-4685-AB29-83C9F1A94D16}" destId="{D5232681-875F-4AE7-B4EE-4A8FF995F9F6}" srcOrd="2" destOrd="0" presId="urn:microsoft.com/office/officeart/2005/8/layout/hierarchy5"/>
    <dgm:cxn modelId="{51FCAAA2-7876-4969-9646-5B9444D758E3}" type="presParOf" srcId="{D5232681-875F-4AE7-B4EE-4A8FF995F9F6}" destId="{7CEEB734-D06B-4A27-8528-D3B9DC8FB2A4}" srcOrd="0" destOrd="0" presId="urn:microsoft.com/office/officeart/2005/8/layout/hierarchy5"/>
    <dgm:cxn modelId="{C047056A-F0F5-4CAF-9E29-BB81F1ADA008}" type="presParOf" srcId="{D6200B16-64E6-4685-AB29-83C9F1A94D16}" destId="{CF8F15C9-AD90-4BFC-9E17-389E5A31467F}" srcOrd="3" destOrd="0" presId="urn:microsoft.com/office/officeart/2005/8/layout/hierarchy5"/>
    <dgm:cxn modelId="{8A3441A8-D0D4-429C-9531-A9D865FA3B4D}" type="presParOf" srcId="{CF8F15C9-AD90-4BFC-9E17-389E5A31467F}" destId="{A84CBFCD-079E-4E88-A6A0-AB2E15D1962D}" srcOrd="0" destOrd="0" presId="urn:microsoft.com/office/officeart/2005/8/layout/hierarchy5"/>
    <dgm:cxn modelId="{3D9301FD-04A0-4E2C-91BF-E64C02DBF842}" type="presParOf" srcId="{CF8F15C9-AD90-4BFC-9E17-389E5A31467F}" destId="{EB7E2858-81C3-4606-AED7-959615875218}" srcOrd="1" destOrd="0" presId="urn:microsoft.com/office/officeart/2005/8/layout/hierarchy5"/>
    <dgm:cxn modelId="{CB014AF3-452C-4DAF-94CC-AD691CDA009B}" type="presParOf" srcId="{0EE20383-5149-4A22-B855-3BDC867E53C4}" destId="{70B8BF98-EC48-4F78-939A-2B50E28EB341}"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FB63B2-9F2A-4410-9D8A-24BB49839044}"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1962743F-B904-40C8-9CD5-A4CB6C51B8C5}">
      <dgm:prSet phldrT="[Text]"/>
      <dgm:spPr>
        <a:xfrm>
          <a:off x="4316" y="1046168"/>
          <a:ext cx="3578199" cy="1789099"/>
        </a:xfrm>
        <a:prstGeom prst="roundRect">
          <a:avLst>
            <a:gd name="adj" fmla="val 10000"/>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a:solidFill>
                <a:sysClr val="window" lastClr="FFFFFF"/>
              </a:solidFill>
              <a:latin typeface="Calibri"/>
              <a:ea typeface="+mn-ea"/>
              <a:cs typeface="+mn-cs"/>
            </a:rPr>
            <a:t>Condition()</a:t>
          </a:r>
        </a:p>
      </dgm:t>
    </dgm:pt>
    <dgm:pt modelId="{A933F67A-EE7C-452D-B1EA-D014AD684AA0}" type="parTrans" cxnId="{3498B4F5-089F-4B5B-AA1D-CC5EE9B8D3A7}">
      <dgm:prSet/>
      <dgm:spPr/>
      <dgm:t>
        <a:bodyPr/>
        <a:lstStyle/>
        <a:p>
          <a:endParaRPr lang="en-US"/>
        </a:p>
      </dgm:t>
    </dgm:pt>
    <dgm:pt modelId="{A18D50D9-316D-4526-9B82-EA60FBDFE8B4}" type="sibTrans" cxnId="{3498B4F5-089F-4B5B-AA1D-CC5EE9B8D3A7}">
      <dgm:prSet/>
      <dgm:spPr/>
      <dgm:t>
        <a:bodyPr/>
        <a:lstStyle/>
        <a:p>
          <a:endParaRPr lang="en-US"/>
        </a:p>
      </dgm:t>
    </dgm:pt>
    <dgm:pt modelId="{E6E77106-2F20-434B-85C3-D2C3E1A144FD}">
      <dgm:prSet phldrT="[Text]"/>
      <dgm:spPr>
        <a:xfrm>
          <a:off x="5013795" y="17436"/>
          <a:ext cx="3578199" cy="1789099"/>
        </a:xfrm>
        <a:prstGeom prst="roundRect">
          <a:avLst>
            <a:gd name="adj" fmla="val 10000"/>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a:solidFill>
                <a:sysClr val="window" lastClr="FFFFFF"/>
              </a:solidFill>
              <a:latin typeface="Calibri"/>
              <a:ea typeface="+mn-ea"/>
              <a:cs typeface="+mn-cs"/>
            </a:rPr>
            <a:t>wait()</a:t>
          </a:r>
        </a:p>
      </dgm:t>
    </dgm:pt>
    <dgm:pt modelId="{CDD0AE97-1F84-4AB8-91ED-757B2D0C1135}" type="parTrans" cxnId="{788F898A-51C4-42B9-BAEF-B92196FA443B}">
      <dgm:prSet/>
      <dgm:spPr>
        <a:xfrm rot="19457599">
          <a:off x="3416842" y="1384867"/>
          <a:ext cx="1762626" cy="82968"/>
        </a:xfrm>
        <a:custGeom>
          <a:avLst/>
          <a:gdLst/>
          <a:ahLst/>
          <a:cxnLst/>
          <a:rect l="0" t="0" r="0" b="0"/>
          <a:pathLst>
            <a:path>
              <a:moveTo>
                <a:pt x="0" y="41484"/>
              </a:moveTo>
              <a:lnTo>
                <a:pt x="1762626" y="41484"/>
              </a:lnTo>
            </a:path>
          </a:pathLst>
        </a:custGeom>
        <a:noFill/>
        <a:ln w="9525" cap="flat" cmpd="sng" algn="ctr">
          <a:solidFill>
            <a:srgbClr val="4F81BD">
              <a:shade val="60000"/>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DB578674-2EA2-43F3-BFCF-B2D87991D46A}" type="sibTrans" cxnId="{788F898A-51C4-42B9-BAEF-B92196FA443B}">
      <dgm:prSet/>
      <dgm:spPr/>
      <dgm:t>
        <a:bodyPr/>
        <a:lstStyle/>
        <a:p>
          <a:endParaRPr lang="en-US"/>
        </a:p>
      </dgm:t>
    </dgm:pt>
    <dgm:pt modelId="{707A233A-1CF9-44D4-8243-40A4367E488C}">
      <dgm:prSet phldrT="[Text]"/>
      <dgm:spPr>
        <a:xfrm>
          <a:off x="5013795" y="2074900"/>
          <a:ext cx="3578199" cy="1789099"/>
        </a:xfrm>
        <a:prstGeom prst="roundRect">
          <a:avLst>
            <a:gd name="adj" fmla="val 10000"/>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a:solidFill>
                <a:sysClr val="window" lastClr="FFFFFF"/>
              </a:solidFill>
              <a:latin typeface="Calibri"/>
              <a:ea typeface="+mn-ea"/>
              <a:cs typeface="+mn-cs"/>
            </a:rPr>
            <a:t>signal()</a:t>
          </a:r>
        </a:p>
      </dgm:t>
    </dgm:pt>
    <dgm:pt modelId="{E342C2A4-5C30-441E-A36C-7D82689040CD}" type="sibTrans" cxnId="{7D982C93-E139-48F2-8F34-715FD2BFB4B8}">
      <dgm:prSet/>
      <dgm:spPr/>
      <dgm:t>
        <a:bodyPr/>
        <a:lstStyle/>
        <a:p>
          <a:endParaRPr lang="en-US"/>
        </a:p>
      </dgm:t>
    </dgm:pt>
    <dgm:pt modelId="{B28F7FA6-5909-485B-A008-D3662BD7120D}" type="parTrans" cxnId="{7D982C93-E139-48F2-8F34-715FD2BFB4B8}">
      <dgm:prSet/>
      <dgm:spPr>
        <a:xfrm rot="2142401">
          <a:off x="3416842" y="2413600"/>
          <a:ext cx="1762626" cy="82968"/>
        </a:xfrm>
        <a:custGeom>
          <a:avLst/>
          <a:gdLst/>
          <a:ahLst/>
          <a:cxnLst/>
          <a:rect l="0" t="0" r="0" b="0"/>
          <a:pathLst>
            <a:path>
              <a:moveTo>
                <a:pt x="0" y="41484"/>
              </a:moveTo>
              <a:lnTo>
                <a:pt x="1762626" y="41484"/>
              </a:lnTo>
            </a:path>
          </a:pathLst>
        </a:custGeom>
        <a:noFill/>
        <a:ln w="9525" cap="flat" cmpd="sng" algn="ctr">
          <a:solidFill>
            <a:srgbClr val="4F81BD">
              <a:shade val="60000"/>
              <a:hueOff val="0"/>
              <a:satOff val="0"/>
              <a:lumOff val="0"/>
              <a:alphaOff val="0"/>
            </a:srgbClr>
          </a:solidFill>
          <a:prstDash val="solid"/>
        </a:ln>
        <a:effectLst/>
      </dgm:spPr>
      <dgm:t>
        <a:bodyPr/>
        <a:lstStyle/>
        <a:p>
          <a:endParaRPr lang="en-US">
            <a:solidFill>
              <a:sysClr val="windowText" lastClr="000000">
                <a:hueOff val="0"/>
                <a:satOff val="0"/>
                <a:lumOff val="0"/>
                <a:alphaOff val="0"/>
              </a:sysClr>
            </a:solidFill>
            <a:latin typeface="Calibri"/>
            <a:ea typeface="+mn-ea"/>
            <a:cs typeface="+mn-cs"/>
          </a:endParaRPr>
        </a:p>
      </dgm:t>
    </dgm:pt>
    <dgm:pt modelId="{0EE20383-5149-4A22-B855-3BDC867E53C4}" type="pres">
      <dgm:prSet presAssocID="{1FFB63B2-9F2A-4410-9D8A-24BB49839044}" presName="mainComposite" presStyleCnt="0">
        <dgm:presLayoutVars>
          <dgm:chPref val="1"/>
          <dgm:dir/>
          <dgm:animOne val="branch"/>
          <dgm:animLvl val="lvl"/>
          <dgm:resizeHandles val="exact"/>
        </dgm:presLayoutVars>
      </dgm:prSet>
      <dgm:spPr/>
      <dgm:t>
        <a:bodyPr/>
        <a:lstStyle/>
        <a:p>
          <a:endParaRPr lang="en-US"/>
        </a:p>
      </dgm:t>
    </dgm:pt>
    <dgm:pt modelId="{0804A329-6C5B-4869-A843-CB00D28B8031}" type="pres">
      <dgm:prSet presAssocID="{1FFB63B2-9F2A-4410-9D8A-24BB49839044}" presName="hierFlow" presStyleCnt="0"/>
      <dgm:spPr/>
    </dgm:pt>
    <dgm:pt modelId="{D61571E7-2ADD-4C5E-A440-9570BF489817}" type="pres">
      <dgm:prSet presAssocID="{1FFB63B2-9F2A-4410-9D8A-24BB49839044}" presName="hierChild1" presStyleCnt="0">
        <dgm:presLayoutVars>
          <dgm:chPref val="1"/>
          <dgm:animOne val="branch"/>
          <dgm:animLvl val="lvl"/>
        </dgm:presLayoutVars>
      </dgm:prSet>
      <dgm:spPr/>
    </dgm:pt>
    <dgm:pt modelId="{BEBBC048-64CB-4CEC-B9D5-D40A71208CE3}" type="pres">
      <dgm:prSet presAssocID="{1962743F-B904-40C8-9CD5-A4CB6C51B8C5}" presName="Name17" presStyleCnt="0"/>
      <dgm:spPr/>
    </dgm:pt>
    <dgm:pt modelId="{EEBCA86B-19E4-4B4D-962B-85B796DA39DC}" type="pres">
      <dgm:prSet presAssocID="{1962743F-B904-40C8-9CD5-A4CB6C51B8C5}" presName="level1Shape" presStyleLbl="node0" presStyleIdx="0" presStyleCnt="1">
        <dgm:presLayoutVars>
          <dgm:chPref val="3"/>
        </dgm:presLayoutVars>
      </dgm:prSet>
      <dgm:spPr/>
      <dgm:t>
        <a:bodyPr/>
        <a:lstStyle/>
        <a:p>
          <a:endParaRPr lang="en-US"/>
        </a:p>
      </dgm:t>
    </dgm:pt>
    <dgm:pt modelId="{D6200B16-64E6-4685-AB29-83C9F1A94D16}" type="pres">
      <dgm:prSet presAssocID="{1962743F-B904-40C8-9CD5-A4CB6C51B8C5}" presName="hierChild2" presStyleCnt="0"/>
      <dgm:spPr/>
    </dgm:pt>
    <dgm:pt modelId="{472B42B0-FF09-4FED-991A-4A52D3C91746}" type="pres">
      <dgm:prSet presAssocID="{CDD0AE97-1F84-4AB8-91ED-757B2D0C1135}" presName="Name25" presStyleLbl="parChTrans1D2" presStyleIdx="0" presStyleCnt="2"/>
      <dgm:spPr/>
      <dgm:t>
        <a:bodyPr/>
        <a:lstStyle/>
        <a:p>
          <a:endParaRPr lang="en-US"/>
        </a:p>
      </dgm:t>
    </dgm:pt>
    <dgm:pt modelId="{9D44EE4F-F59D-4C00-BC90-C5A8E018067A}" type="pres">
      <dgm:prSet presAssocID="{CDD0AE97-1F84-4AB8-91ED-757B2D0C1135}" presName="connTx" presStyleLbl="parChTrans1D2" presStyleIdx="0" presStyleCnt="2"/>
      <dgm:spPr/>
      <dgm:t>
        <a:bodyPr/>
        <a:lstStyle/>
        <a:p>
          <a:endParaRPr lang="en-US"/>
        </a:p>
      </dgm:t>
    </dgm:pt>
    <dgm:pt modelId="{3E65BD40-6875-4AE5-AEB1-76812984C53C}" type="pres">
      <dgm:prSet presAssocID="{E6E77106-2F20-434B-85C3-D2C3E1A144FD}" presName="Name30" presStyleCnt="0"/>
      <dgm:spPr/>
    </dgm:pt>
    <dgm:pt modelId="{F768D2B7-EF6E-43B3-877B-1F79B0205BE1}" type="pres">
      <dgm:prSet presAssocID="{E6E77106-2F20-434B-85C3-D2C3E1A144FD}" presName="level2Shape" presStyleLbl="node2" presStyleIdx="0" presStyleCnt="2"/>
      <dgm:spPr/>
      <dgm:t>
        <a:bodyPr/>
        <a:lstStyle/>
        <a:p>
          <a:endParaRPr lang="en-US"/>
        </a:p>
      </dgm:t>
    </dgm:pt>
    <dgm:pt modelId="{7AC96BC0-08F0-44F0-BE42-6E5A0405E26D}" type="pres">
      <dgm:prSet presAssocID="{E6E77106-2F20-434B-85C3-D2C3E1A144FD}" presName="hierChild3" presStyleCnt="0"/>
      <dgm:spPr/>
    </dgm:pt>
    <dgm:pt modelId="{D5232681-875F-4AE7-B4EE-4A8FF995F9F6}" type="pres">
      <dgm:prSet presAssocID="{B28F7FA6-5909-485B-A008-D3662BD7120D}" presName="Name25" presStyleLbl="parChTrans1D2" presStyleIdx="1" presStyleCnt="2"/>
      <dgm:spPr/>
      <dgm:t>
        <a:bodyPr/>
        <a:lstStyle/>
        <a:p>
          <a:endParaRPr lang="en-US"/>
        </a:p>
      </dgm:t>
    </dgm:pt>
    <dgm:pt modelId="{7CEEB734-D06B-4A27-8528-D3B9DC8FB2A4}" type="pres">
      <dgm:prSet presAssocID="{B28F7FA6-5909-485B-A008-D3662BD7120D}" presName="connTx" presStyleLbl="parChTrans1D2" presStyleIdx="1" presStyleCnt="2"/>
      <dgm:spPr/>
      <dgm:t>
        <a:bodyPr/>
        <a:lstStyle/>
        <a:p>
          <a:endParaRPr lang="en-US"/>
        </a:p>
      </dgm:t>
    </dgm:pt>
    <dgm:pt modelId="{CF8F15C9-AD90-4BFC-9E17-389E5A31467F}" type="pres">
      <dgm:prSet presAssocID="{707A233A-1CF9-44D4-8243-40A4367E488C}" presName="Name30" presStyleCnt="0"/>
      <dgm:spPr/>
    </dgm:pt>
    <dgm:pt modelId="{A84CBFCD-079E-4E88-A6A0-AB2E15D1962D}" type="pres">
      <dgm:prSet presAssocID="{707A233A-1CF9-44D4-8243-40A4367E488C}" presName="level2Shape" presStyleLbl="node2" presStyleIdx="1" presStyleCnt="2"/>
      <dgm:spPr/>
      <dgm:t>
        <a:bodyPr/>
        <a:lstStyle/>
        <a:p>
          <a:endParaRPr lang="en-US"/>
        </a:p>
      </dgm:t>
    </dgm:pt>
    <dgm:pt modelId="{EB7E2858-81C3-4606-AED7-959615875218}" type="pres">
      <dgm:prSet presAssocID="{707A233A-1CF9-44D4-8243-40A4367E488C}" presName="hierChild3" presStyleCnt="0"/>
      <dgm:spPr/>
    </dgm:pt>
    <dgm:pt modelId="{70B8BF98-EC48-4F78-939A-2B50E28EB341}" type="pres">
      <dgm:prSet presAssocID="{1FFB63B2-9F2A-4410-9D8A-24BB49839044}" presName="bgShapesFlow" presStyleCnt="0"/>
      <dgm:spPr/>
    </dgm:pt>
  </dgm:ptLst>
  <dgm:cxnLst>
    <dgm:cxn modelId="{7D982C93-E139-48F2-8F34-715FD2BFB4B8}" srcId="{1962743F-B904-40C8-9CD5-A4CB6C51B8C5}" destId="{707A233A-1CF9-44D4-8243-40A4367E488C}" srcOrd="1" destOrd="0" parTransId="{B28F7FA6-5909-485B-A008-D3662BD7120D}" sibTransId="{E342C2A4-5C30-441E-A36C-7D82689040CD}"/>
    <dgm:cxn modelId="{01485728-16FD-43F6-AC9C-6AF1D1DCC919}" type="presOf" srcId="{1FFB63B2-9F2A-4410-9D8A-24BB49839044}" destId="{0EE20383-5149-4A22-B855-3BDC867E53C4}" srcOrd="0" destOrd="0" presId="urn:microsoft.com/office/officeart/2005/8/layout/hierarchy5"/>
    <dgm:cxn modelId="{DBAFDF35-2949-4D66-B26B-47FD8D902384}" type="presOf" srcId="{B28F7FA6-5909-485B-A008-D3662BD7120D}" destId="{7CEEB734-D06B-4A27-8528-D3B9DC8FB2A4}" srcOrd="1" destOrd="0" presId="urn:microsoft.com/office/officeart/2005/8/layout/hierarchy5"/>
    <dgm:cxn modelId="{B007DDFC-5C2E-4152-ABDF-CA895676429C}" type="presOf" srcId="{CDD0AE97-1F84-4AB8-91ED-757B2D0C1135}" destId="{9D44EE4F-F59D-4C00-BC90-C5A8E018067A}" srcOrd="1" destOrd="0" presId="urn:microsoft.com/office/officeart/2005/8/layout/hierarchy5"/>
    <dgm:cxn modelId="{5660BE6D-66B3-4C65-8256-4115914E1904}" type="presOf" srcId="{B28F7FA6-5909-485B-A008-D3662BD7120D}" destId="{D5232681-875F-4AE7-B4EE-4A8FF995F9F6}" srcOrd="0" destOrd="0" presId="urn:microsoft.com/office/officeart/2005/8/layout/hierarchy5"/>
    <dgm:cxn modelId="{75899BD4-9050-4E8C-BDDE-273006AECE41}" type="presOf" srcId="{E6E77106-2F20-434B-85C3-D2C3E1A144FD}" destId="{F768D2B7-EF6E-43B3-877B-1F79B0205BE1}" srcOrd="0" destOrd="0" presId="urn:microsoft.com/office/officeart/2005/8/layout/hierarchy5"/>
    <dgm:cxn modelId="{36AAE646-0D20-4436-9A53-CC6B6E5A9726}" type="presOf" srcId="{CDD0AE97-1F84-4AB8-91ED-757B2D0C1135}" destId="{472B42B0-FF09-4FED-991A-4A52D3C91746}" srcOrd="0" destOrd="0" presId="urn:microsoft.com/office/officeart/2005/8/layout/hierarchy5"/>
    <dgm:cxn modelId="{3498B4F5-089F-4B5B-AA1D-CC5EE9B8D3A7}" srcId="{1FFB63B2-9F2A-4410-9D8A-24BB49839044}" destId="{1962743F-B904-40C8-9CD5-A4CB6C51B8C5}" srcOrd="0" destOrd="0" parTransId="{A933F67A-EE7C-452D-B1EA-D014AD684AA0}" sibTransId="{A18D50D9-316D-4526-9B82-EA60FBDFE8B4}"/>
    <dgm:cxn modelId="{788F898A-51C4-42B9-BAEF-B92196FA443B}" srcId="{1962743F-B904-40C8-9CD5-A4CB6C51B8C5}" destId="{E6E77106-2F20-434B-85C3-D2C3E1A144FD}" srcOrd="0" destOrd="0" parTransId="{CDD0AE97-1F84-4AB8-91ED-757B2D0C1135}" sibTransId="{DB578674-2EA2-43F3-BFCF-B2D87991D46A}"/>
    <dgm:cxn modelId="{5B4917D8-DCB3-4C0A-8DA0-5B560B54E092}" type="presOf" srcId="{1962743F-B904-40C8-9CD5-A4CB6C51B8C5}" destId="{EEBCA86B-19E4-4B4D-962B-85B796DA39DC}" srcOrd="0" destOrd="0" presId="urn:microsoft.com/office/officeart/2005/8/layout/hierarchy5"/>
    <dgm:cxn modelId="{A65D25CF-8CDB-4E32-9C2A-15D39971FE69}" type="presOf" srcId="{707A233A-1CF9-44D4-8243-40A4367E488C}" destId="{A84CBFCD-079E-4E88-A6A0-AB2E15D1962D}" srcOrd="0" destOrd="0" presId="urn:microsoft.com/office/officeart/2005/8/layout/hierarchy5"/>
    <dgm:cxn modelId="{9ED9C90E-FD68-4957-BD16-305486BB8513}" type="presParOf" srcId="{0EE20383-5149-4A22-B855-3BDC867E53C4}" destId="{0804A329-6C5B-4869-A843-CB00D28B8031}" srcOrd="0" destOrd="0" presId="urn:microsoft.com/office/officeart/2005/8/layout/hierarchy5"/>
    <dgm:cxn modelId="{B1EF9848-4136-406F-A3D0-463D6D90278C}" type="presParOf" srcId="{0804A329-6C5B-4869-A843-CB00D28B8031}" destId="{D61571E7-2ADD-4C5E-A440-9570BF489817}" srcOrd="0" destOrd="0" presId="urn:microsoft.com/office/officeart/2005/8/layout/hierarchy5"/>
    <dgm:cxn modelId="{6D6140FC-83EC-411B-AE2E-41F92D31A760}" type="presParOf" srcId="{D61571E7-2ADD-4C5E-A440-9570BF489817}" destId="{BEBBC048-64CB-4CEC-B9D5-D40A71208CE3}" srcOrd="0" destOrd="0" presId="urn:microsoft.com/office/officeart/2005/8/layout/hierarchy5"/>
    <dgm:cxn modelId="{22490CDE-0E00-4C6B-A364-38CF87F1865B}" type="presParOf" srcId="{BEBBC048-64CB-4CEC-B9D5-D40A71208CE3}" destId="{EEBCA86B-19E4-4B4D-962B-85B796DA39DC}" srcOrd="0" destOrd="0" presId="urn:microsoft.com/office/officeart/2005/8/layout/hierarchy5"/>
    <dgm:cxn modelId="{6F957411-7EE1-4D22-8179-F8B2B71C887D}" type="presParOf" srcId="{BEBBC048-64CB-4CEC-B9D5-D40A71208CE3}" destId="{D6200B16-64E6-4685-AB29-83C9F1A94D16}" srcOrd="1" destOrd="0" presId="urn:microsoft.com/office/officeart/2005/8/layout/hierarchy5"/>
    <dgm:cxn modelId="{3C92A1FA-9610-4C81-8EC2-CC3B9A035088}" type="presParOf" srcId="{D6200B16-64E6-4685-AB29-83C9F1A94D16}" destId="{472B42B0-FF09-4FED-991A-4A52D3C91746}" srcOrd="0" destOrd="0" presId="urn:microsoft.com/office/officeart/2005/8/layout/hierarchy5"/>
    <dgm:cxn modelId="{6D6AF59E-8AF0-4712-BD02-1C45E635CD45}" type="presParOf" srcId="{472B42B0-FF09-4FED-991A-4A52D3C91746}" destId="{9D44EE4F-F59D-4C00-BC90-C5A8E018067A}" srcOrd="0" destOrd="0" presId="urn:microsoft.com/office/officeart/2005/8/layout/hierarchy5"/>
    <dgm:cxn modelId="{69D658A3-2170-4896-9A59-5EDB87ABE73C}" type="presParOf" srcId="{D6200B16-64E6-4685-AB29-83C9F1A94D16}" destId="{3E65BD40-6875-4AE5-AEB1-76812984C53C}" srcOrd="1" destOrd="0" presId="urn:microsoft.com/office/officeart/2005/8/layout/hierarchy5"/>
    <dgm:cxn modelId="{BDFA9C74-5DF7-421B-AC82-E004052405C0}" type="presParOf" srcId="{3E65BD40-6875-4AE5-AEB1-76812984C53C}" destId="{F768D2B7-EF6E-43B3-877B-1F79B0205BE1}" srcOrd="0" destOrd="0" presId="urn:microsoft.com/office/officeart/2005/8/layout/hierarchy5"/>
    <dgm:cxn modelId="{B138CB2F-9236-4553-A068-4E56898D722A}" type="presParOf" srcId="{3E65BD40-6875-4AE5-AEB1-76812984C53C}" destId="{7AC96BC0-08F0-44F0-BE42-6E5A0405E26D}" srcOrd="1" destOrd="0" presId="urn:microsoft.com/office/officeart/2005/8/layout/hierarchy5"/>
    <dgm:cxn modelId="{24B34D01-A402-4313-A689-6754DECDDA6F}" type="presParOf" srcId="{D6200B16-64E6-4685-AB29-83C9F1A94D16}" destId="{D5232681-875F-4AE7-B4EE-4A8FF995F9F6}" srcOrd="2" destOrd="0" presId="urn:microsoft.com/office/officeart/2005/8/layout/hierarchy5"/>
    <dgm:cxn modelId="{1450A7C5-32B3-4DDF-8574-0004678A7109}" type="presParOf" srcId="{D5232681-875F-4AE7-B4EE-4A8FF995F9F6}" destId="{7CEEB734-D06B-4A27-8528-D3B9DC8FB2A4}" srcOrd="0" destOrd="0" presId="urn:microsoft.com/office/officeart/2005/8/layout/hierarchy5"/>
    <dgm:cxn modelId="{AD20393C-53F3-4D99-833E-CA3550088CD9}" type="presParOf" srcId="{D6200B16-64E6-4685-AB29-83C9F1A94D16}" destId="{CF8F15C9-AD90-4BFC-9E17-389E5A31467F}" srcOrd="3" destOrd="0" presId="urn:microsoft.com/office/officeart/2005/8/layout/hierarchy5"/>
    <dgm:cxn modelId="{16F9F28E-7F5A-44BB-B15F-700B37585314}" type="presParOf" srcId="{CF8F15C9-AD90-4BFC-9E17-389E5A31467F}" destId="{A84CBFCD-079E-4E88-A6A0-AB2E15D1962D}" srcOrd="0" destOrd="0" presId="urn:microsoft.com/office/officeart/2005/8/layout/hierarchy5"/>
    <dgm:cxn modelId="{04A2468E-5824-4C8B-A11A-EFFF4AFD599D}" type="presParOf" srcId="{CF8F15C9-AD90-4BFC-9E17-389E5A31467F}" destId="{EB7E2858-81C3-4606-AED7-959615875218}" srcOrd="1" destOrd="0" presId="urn:microsoft.com/office/officeart/2005/8/layout/hierarchy5"/>
    <dgm:cxn modelId="{0696FAF6-B1D7-480E-B6DE-5492E89838FE}" type="presParOf" srcId="{0EE20383-5149-4A22-B855-3BDC867E53C4}" destId="{70B8BF98-EC48-4F78-939A-2B50E28EB341}"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BCA86B-19E4-4B4D-962B-85B796DA39DC}">
      <dsp:nvSpPr>
        <dsp:cNvPr id="0" name=""/>
        <dsp:cNvSpPr/>
      </dsp:nvSpPr>
      <dsp:spPr>
        <a:xfrm>
          <a:off x="4316" y="1046168"/>
          <a:ext cx="3578199" cy="1789099"/>
        </a:xfrm>
        <a:prstGeom prst="roundRect">
          <a:avLst>
            <a:gd name="adj" fmla="val 10000"/>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US" sz="4800" kern="1200">
              <a:solidFill>
                <a:sysClr val="window" lastClr="FFFFFF"/>
              </a:solidFill>
              <a:latin typeface="Calibri"/>
              <a:ea typeface="+mn-ea"/>
              <a:cs typeface="+mn-cs"/>
            </a:rPr>
            <a:t>Semaphore()</a:t>
          </a:r>
        </a:p>
      </dsp:txBody>
      <dsp:txXfrm>
        <a:off x="56717" y="1098569"/>
        <a:ext cx="3473397" cy="1684297"/>
      </dsp:txXfrm>
    </dsp:sp>
    <dsp:sp modelId="{472B42B0-FF09-4FED-991A-4A52D3C91746}">
      <dsp:nvSpPr>
        <dsp:cNvPr id="0" name=""/>
        <dsp:cNvSpPr/>
      </dsp:nvSpPr>
      <dsp:spPr>
        <a:xfrm rot="19457599">
          <a:off x="3416842" y="1384867"/>
          <a:ext cx="1762626" cy="82968"/>
        </a:xfrm>
        <a:custGeom>
          <a:avLst/>
          <a:gdLst/>
          <a:ahLst/>
          <a:cxnLst/>
          <a:rect l="0" t="0" r="0" b="0"/>
          <a:pathLst>
            <a:path>
              <a:moveTo>
                <a:pt x="0" y="41484"/>
              </a:moveTo>
              <a:lnTo>
                <a:pt x="1762626" y="41484"/>
              </a:lnTo>
            </a:path>
          </a:pathLst>
        </a:custGeom>
        <a:noFill/>
        <a:ln w="9525" cap="flat" cmpd="sng" algn="ctr">
          <a:solidFill>
            <a:srgbClr val="4F81BD">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4236655" y="1416288"/>
        <a:ext cx="0" cy="0"/>
      </dsp:txXfrm>
    </dsp:sp>
    <dsp:sp modelId="{F768D2B7-EF6E-43B3-877B-1F79B0205BE1}">
      <dsp:nvSpPr>
        <dsp:cNvPr id="0" name=""/>
        <dsp:cNvSpPr/>
      </dsp:nvSpPr>
      <dsp:spPr>
        <a:xfrm>
          <a:off x="5013795" y="17436"/>
          <a:ext cx="3578199" cy="1789099"/>
        </a:xfrm>
        <a:prstGeom prst="roundRect">
          <a:avLst>
            <a:gd name="adj" fmla="val 10000"/>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US" sz="4800" kern="1200">
              <a:solidFill>
                <a:sysClr val="window" lastClr="FFFFFF"/>
              </a:solidFill>
              <a:latin typeface="Calibri"/>
              <a:ea typeface="+mn-ea"/>
              <a:cs typeface="+mn-cs"/>
            </a:rPr>
            <a:t>P()</a:t>
          </a:r>
        </a:p>
        <a:p>
          <a:pPr lvl="0" algn="ctr" defTabSz="2133600">
            <a:lnSpc>
              <a:spcPct val="90000"/>
            </a:lnSpc>
            <a:spcBef>
              <a:spcPct val="0"/>
            </a:spcBef>
            <a:spcAft>
              <a:spcPct val="35000"/>
            </a:spcAft>
          </a:pPr>
          <a:r>
            <a:rPr lang="en-US" sz="4800" kern="1200">
              <a:solidFill>
                <a:sysClr val="window" lastClr="FFFFFF"/>
              </a:solidFill>
              <a:latin typeface="Calibri"/>
              <a:ea typeface="+mn-ea"/>
              <a:cs typeface="+mn-cs"/>
            </a:rPr>
            <a:t>semwait </a:t>
          </a:r>
        </a:p>
      </dsp:txBody>
      <dsp:txXfrm>
        <a:off x="5066196" y="69837"/>
        <a:ext cx="3473397" cy="1684297"/>
      </dsp:txXfrm>
    </dsp:sp>
    <dsp:sp modelId="{D5232681-875F-4AE7-B4EE-4A8FF995F9F6}">
      <dsp:nvSpPr>
        <dsp:cNvPr id="0" name=""/>
        <dsp:cNvSpPr/>
      </dsp:nvSpPr>
      <dsp:spPr>
        <a:xfrm rot="2142401">
          <a:off x="3416842" y="2413600"/>
          <a:ext cx="1762626" cy="82968"/>
        </a:xfrm>
        <a:custGeom>
          <a:avLst/>
          <a:gdLst/>
          <a:ahLst/>
          <a:cxnLst/>
          <a:rect l="0" t="0" r="0" b="0"/>
          <a:pathLst>
            <a:path>
              <a:moveTo>
                <a:pt x="0" y="41484"/>
              </a:moveTo>
              <a:lnTo>
                <a:pt x="1762626" y="41484"/>
              </a:lnTo>
            </a:path>
          </a:pathLst>
        </a:custGeom>
        <a:noFill/>
        <a:ln w="9525" cap="flat" cmpd="sng" algn="ctr">
          <a:solidFill>
            <a:srgbClr val="4F81BD">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4288092" y="2393584"/>
        <a:ext cx="0" cy="0"/>
      </dsp:txXfrm>
    </dsp:sp>
    <dsp:sp modelId="{A84CBFCD-079E-4E88-A6A0-AB2E15D1962D}">
      <dsp:nvSpPr>
        <dsp:cNvPr id="0" name=""/>
        <dsp:cNvSpPr/>
      </dsp:nvSpPr>
      <dsp:spPr>
        <a:xfrm>
          <a:off x="5013795" y="2074900"/>
          <a:ext cx="3578199" cy="1789099"/>
        </a:xfrm>
        <a:prstGeom prst="roundRect">
          <a:avLst>
            <a:gd name="adj" fmla="val 10000"/>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en-US" sz="4800" kern="1200">
              <a:solidFill>
                <a:sysClr val="window" lastClr="FFFFFF"/>
              </a:solidFill>
              <a:latin typeface="Calibri"/>
              <a:ea typeface="+mn-ea"/>
              <a:cs typeface="+mn-cs"/>
            </a:rPr>
            <a:t>V()</a:t>
          </a:r>
        </a:p>
        <a:p>
          <a:pPr lvl="0" algn="ctr" defTabSz="2133600">
            <a:lnSpc>
              <a:spcPct val="90000"/>
            </a:lnSpc>
            <a:spcBef>
              <a:spcPct val="0"/>
            </a:spcBef>
            <a:spcAft>
              <a:spcPct val="35000"/>
            </a:spcAft>
          </a:pPr>
          <a:r>
            <a:rPr lang="en-US" sz="4800" kern="1200">
              <a:solidFill>
                <a:sysClr val="window" lastClr="FFFFFF"/>
              </a:solidFill>
              <a:latin typeface="Calibri"/>
              <a:ea typeface="+mn-ea"/>
              <a:cs typeface="+mn-cs"/>
            </a:rPr>
            <a:t>semsignal</a:t>
          </a:r>
        </a:p>
      </dsp:txBody>
      <dsp:txXfrm>
        <a:off x="5066196" y="2127301"/>
        <a:ext cx="3473397" cy="16842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BCA86B-19E4-4B4D-962B-85B796DA39DC}">
      <dsp:nvSpPr>
        <dsp:cNvPr id="0" name=""/>
        <dsp:cNvSpPr/>
      </dsp:nvSpPr>
      <dsp:spPr>
        <a:xfrm>
          <a:off x="4316" y="1046168"/>
          <a:ext cx="3578199" cy="1789099"/>
        </a:xfrm>
        <a:prstGeom prst="roundRect">
          <a:avLst>
            <a:gd name="adj" fmla="val 10000"/>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2578100">
            <a:lnSpc>
              <a:spcPct val="90000"/>
            </a:lnSpc>
            <a:spcBef>
              <a:spcPct val="0"/>
            </a:spcBef>
            <a:spcAft>
              <a:spcPct val="35000"/>
            </a:spcAft>
          </a:pPr>
          <a:r>
            <a:rPr lang="en-US" sz="5800" kern="1200">
              <a:solidFill>
                <a:sysClr val="window" lastClr="FFFFFF"/>
              </a:solidFill>
              <a:latin typeface="Calibri"/>
              <a:ea typeface="+mn-ea"/>
              <a:cs typeface="+mn-cs"/>
            </a:rPr>
            <a:t>Condition()</a:t>
          </a:r>
        </a:p>
      </dsp:txBody>
      <dsp:txXfrm>
        <a:off x="56717" y="1098569"/>
        <a:ext cx="3473397" cy="1684297"/>
      </dsp:txXfrm>
    </dsp:sp>
    <dsp:sp modelId="{472B42B0-FF09-4FED-991A-4A52D3C91746}">
      <dsp:nvSpPr>
        <dsp:cNvPr id="0" name=""/>
        <dsp:cNvSpPr/>
      </dsp:nvSpPr>
      <dsp:spPr>
        <a:xfrm rot="19457599">
          <a:off x="3416842" y="1384867"/>
          <a:ext cx="1762626" cy="82968"/>
        </a:xfrm>
        <a:custGeom>
          <a:avLst/>
          <a:gdLst/>
          <a:ahLst/>
          <a:cxnLst/>
          <a:rect l="0" t="0" r="0" b="0"/>
          <a:pathLst>
            <a:path>
              <a:moveTo>
                <a:pt x="0" y="41484"/>
              </a:moveTo>
              <a:lnTo>
                <a:pt x="1762626" y="41484"/>
              </a:lnTo>
            </a:path>
          </a:pathLst>
        </a:custGeom>
        <a:noFill/>
        <a:ln w="9525" cap="flat" cmpd="sng" algn="ctr">
          <a:solidFill>
            <a:srgbClr val="4F81BD">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4236655" y="1416288"/>
        <a:ext cx="0" cy="0"/>
      </dsp:txXfrm>
    </dsp:sp>
    <dsp:sp modelId="{F768D2B7-EF6E-43B3-877B-1F79B0205BE1}">
      <dsp:nvSpPr>
        <dsp:cNvPr id="0" name=""/>
        <dsp:cNvSpPr/>
      </dsp:nvSpPr>
      <dsp:spPr>
        <a:xfrm>
          <a:off x="5013795" y="17436"/>
          <a:ext cx="3578199" cy="1789099"/>
        </a:xfrm>
        <a:prstGeom prst="roundRect">
          <a:avLst>
            <a:gd name="adj" fmla="val 10000"/>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2578100">
            <a:lnSpc>
              <a:spcPct val="90000"/>
            </a:lnSpc>
            <a:spcBef>
              <a:spcPct val="0"/>
            </a:spcBef>
            <a:spcAft>
              <a:spcPct val="35000"/>
            </a:spcAft>
          </a:pPr>
          <a:r>
            <a:rPr lang="en-US" sz="5800" kern="1200">
              <a:solidFill>
                <a:sysClr val="window" lastClr="FFFFFF"/>
              </a:solidFill>
              <a:latin typeface="Calibri"/>
              <a:ea typeface="+mn-ea"/>
              <a:cs typeface="+mn-cs"/>
            </a:rPr>
            <a:t>wait()</a:t>
          </a:r>
        </a:p>
      </dsp:txBody>
      <dsp:txXfrm>
        <a:off x="5066196" y="69837"/>
        <a:ext cx="3473397" cy="1684297"/>
      </dsp:txXfrm>
    </dsp:sp>
    <dsp:sp modelId="{D5232681-875F-4AE7-B4EE-4A8FF995F9F6}">
      <dsp:nvSpPr>
        <dsp:cNvPr id="0" name=""/>
        <dsp:cNvSpPr/>
      </dsp:nvSpPr>
      <dsp:spPr>
        <a:xfrm rot="2142401">
          <a:off x="3416842" y="2413600"/>
          <a:ext cx="1762626" cy="82968"/>
        </a:xfrm>
        <a:custGeom>
          <a:avLst/>
          <a:gdLst/>
          <a:ahLst/>
          <a:cxnLst/>
          <a:rect l="0" t="0" r="0" b="0"/>
          <a:pathLst>
            <a:path>
              <a:moveTo>
                <a:pt x="0" y="41484"/>
              </a:moveTo>
              <a:lnTo>
                <a:pt x="1762626" y="41484"/>
              </a:lnTo>
            </a:path>
          </a:pathLst>
        </a:custGeom>
        <a:noFill/>
        <a:ln w="9525" cap="flat" cmpd="sng" algn="ctr">
          <a:solidFill>
            <a:srgbClr val="4F81BD">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ysClr val="windowText" lastClr="000000">
                <a:hueOff val="0"/>
                <a:satOff val="0"/>
                <a:lumOff val="0"/>
                <a:alphaOff val="0"/>
              </a:sysClr>
            </a:solidFill>
            <a:latin typeface="Calibri"/>
            <a:ea typeface="+mn-ea"/>
            <a:cs typeface="+mn-cs"/>
          </a:endParaRPr>
        </a:p>
      </dsp:txBody>
      <dsp:txXfrm>
        <a:off x="4288092" y="2393584"/>
        <a:ext cx="0" cy="0"/>
      </dsp:txXfrm>
    </dsp:sp>
    <dsp:sp modelId="{A84CBFCD-079E-4E88-A6A0-AB2E15D1962D}">
      <dsp:nvSpPr>
        <dsp:cNvPr id="0" name=""/>
        <dsp:cNvSpPr/>
      </dsp:nvSpPr>
      <dsp:spPr>
        <a:xfrm>
          <a:off x="5013795" y="2074900"/>
          <a:ext cx="3578199" cy="1789099"/>
        </a:xfrm>
        <a:prstGeom prst="roundRect">
          <a:avLst>
            <a:gd name="adj" fmla="val 10000"/>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2578100">
            <a:lnSpc>
              <a:spcPct val="90000"/>
            </a:lnSpc>
            <a:spcBef>
              <a:spcPct val="0"/>
            </a:spcBef>
            <a:spcAft>
              <a:spcPct val="35000"/>
            </a:spcAft>
          </a:pPr>
          <a:r>
            <a:rPr lang="en-US" sz="5800" kern="1200">
              <a:solidFill>
                <a:sysClr val="window" lastClr="FFFFFF"/>
              </a:solidFill>
              <a:latin typeface="Calibri"/>
              <a:ea typeface="+mn-ea"/>
              <a:cs typeface="+mn-cs"/>
            </a:rPr>
            <a:t>signal()</a:t>
          </a:r>
        </a:p>
      </dsp:txBody>
      <dsp:txXfrm>
        <a:off x="5066196" y="2127301"/>
        <a:ext cx="3473397" cy="168429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4/30/2015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s.duke.edu/~narten/110/nachos/main/node15.html" TargetMode="External"/><Relationship Id="rId2" Type="http://schemas.openxmlformats.org/officeDocument/2006/relationships/hyperlink" Target="http://phoenix.goucher.edu/~kelliher/cs42/oct07.html" TargetMode="External"/><Relationship Id="rId1" Type="http://schemas.openxmlformats.org/officeDocument/2006/relationships/slideLayout" Target="../slideLayouts/slideLayout2.xml"/><Relationship Id="rId5" Type="http://schemas.openxmlformats.org/officeDocument/2006/relationships/hyperlink" Target="http://people.csail.mit.edu/rinard/osnotes/h3.html" TargetMode="External"/><Relationship Id="rId4" Type="http://schemas.openxmlformats.org/officeDocument/2006/relationships/hyperlink" Target="http://www.cs.odu.edu/~cs471/soumya/synch.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Synchronization in Nachos</a:t>
            </a:r>
            <a:endParaRPr lang="en-US" dirty="0"/>
          </a:p>
        </p:txBody>
      </p:sp>
      <p:sp>
        <p:nvSpPr>
          <p:cNvPr id="3" name="Subtitle 2"/>
          <p:cNvSpPr>
            <a:spLocks noGrp="1"/>
          </p:cNvSpPr>
          <p:nvPr>
            <p:ph type="subTitle" idx="1"/>
          </p:nvPr>
        </p:nvSpPr>
        <p:spPr/>
        <p:txBody>
          <a:bodyPr/>
          <a:lstStyle/>
          <a:p>
            <a:r>
              <a:rPr lang="en-US" dirty="0" smtClean="0"/>
              <a:t>-Harsh Prajapati-121015</a:t>
            </a:r>
          </a:p>
          <a:p>
            <a:r>
              <a:rPr lang="en-US" dirty="0" smtClean="0"/>
              <a:t>-</a:t>
            </a:r>
            <a:r>
              <a:rPr lang="en-US" smtClean="0"/>
              <a:t>Varsh Thaker-121061</a:t>
            </a:r>
            <a:endParaRPr lang="en-US" dirty="0"/>
          </a:p>
        </p:txBody>
      </p:sp>
    </p:spTree>
    <p:extLst>
      <p:ext uri="{BB962C8B-B14F-4D97-AF65-F5344CB8AC3E}">
        <p14:creationId xmlns:p14="http://schemas.microsoft.com/office/powerpoint/2010/main" val="1718575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Testing</a:t>
            </a:r>
            <a:endParaRPr lang="en-US" dirty="0"/>
          </a:p>
        </p:txBody>
      </p:sp>
      <p:sp>
        <p:nvSpPr>
          <p:cNvPr id="6" name="Content Placeholder 5"/>
          <p:cNvSpPr>
            <a:spLocks noGrp="1"/>
          </p:cNvSpPr>
          <p:nvPr>
            <p:ph idx="1"/>
          </p:nvPr>
        </p:nvSpPr>
        <p:spPr/>
        <p:txBody>
          <a:bodyPr/>
          <a:lstStyle/>
          <a:p>
            <a:r>
              <a:rPr lang="en-US" dirty="0"/>
              <a:t>Producer-Consumer Problem</a:t>
            </a:r>
          </a:p>
        </p:txBody>
      </p:sp>
      <p:pic>
        <p:nvPicPr>
          <p:cNvPr id="7" name="Picture 6"/>
          <p:cNvPicPr>
            <a:picLocks noChangeAspect="1"/>
          </p:cNvPicPr>
          <p:nvPr/>
        </p:nvPicPr>
        <p:blipFill>
          <a:blip r:embed="rId2"/>
          <a:stretch>
            <a:fillRect/>
          </a:stretch>
        </p:blipFill>
        <p:spPr>
          <a:xfrm>
            <a:off x="2705100" y="2837242"/>
            <a:ext cx="5395487" cy="2533247"/>
          </a:xfrm>
          <a:prstGeom prst="rect">
            <a:avLst/>
          </a:prstGeom>
        </p:spPr>
      </p:pic>
    </p:spTree>
    <p:extLst>
      <p:ext uri="{BB962C8B-B14F-4D97-AF65-F5344CB8AC3E}">
        <p14:creationId xmlns:p14="http://schemas.microsoft.com/office/powerpoint/2010/main" val="2481311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0"/>
            <a:r>
              <a:rPr lang="en-US" u="sng" dirty="0">
                <a:hlinkClick r:id="rId2"/>
              </a:rPr>
              <a:t>http://phoenix.goucher.edu/~kelliher/cs42/oct07.html</a:t>
            </a:r>
            <a:endParaRPr lang="en-US" dirty="0"/>
          </a:p>
          <a:p>
            <a:pPr lvl="0"/>
            <a:r>
              <a:rPr lang="en-US" u="sng" dirty="0">
                <a:hlinkClick r:id="rId3"/>
              </a:rPr>
              <a:t>https://www.cs.duke.edu/~narten/110/nachos/main/node15.html</a:t>
            </a:r>
            <a:endParaRPr lang="en-US" dirty="0"/>
          </a:p>
          <a:p>
            <a:pPr lvl="0"/>
            <a:r>
              <a:rPr lang="en-US" u="sng" dirty="0">
                <a:hlinkClick r:id="rId4"/>
              </a:rPr>
              <a:t>http://www.cs.odu.edu/~cs471/soumya/synch.html</a:t>
            </a:r>
            <a:endParaRPr lang="en-US" dirty="0"/>
          </a:p>
          <a:p>
            <a:pPr lvl="0"/>
            <a:r>
              <a:rPr lang="en-US" u="sng">
                <a:hlinkClick r:id="rId5"/>
              </a:rPr>
              <a:t>http://people.csail.mit.edu/rinard/osnotes/h3.html</a:t>
            </a:r>
            <a:endParaRPr lang="en-US"/>
          </a:p>
          <a:p>
            <a:endParaRPr lang="en-US"/>
          </a:p>
        </p:txBody>
      </p:sp>
    </p:spTree>
    <p:extLst>
      <p:ext uri="{BB962C8B-B14F-4D97-AF65-F5344CB8AC3E}">
        <p14:creationId xmlns:p14="http://schemas.microsoft.com/office/powerpoint/2010/main" val="351872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What is Nachos?</a:t>
            </a:r>
            <a:br>
              <a:rPr lang="en-US" b="1" dirty="0"/>
            </a:br>
            <a:endParaRPr lang="en-US" dirty="0"/>
          </a:p>
        </p:txBody>
      </p:sp>
      <p:sp>
        <p:nvSpPr>
          <p:cNvPr id="3" name="Content Placeholder 2"/>
          <p:cNvSpPr>
            <a:spLocks noGrp="1"/>
          </p:cNvSpPr>
          <p:nvPr>
            <p:ph idx="1"/>
          </p:nvPr>
        </p:nvSpPr>
        <p:spPr>
          <a:xfrm>
            <a:off x="677334" y="2160589"/>
            <a:ext cx="7964390" cy="4407636"/>
          </a:xfrm>
        </p:spPr>
        <p:txBody>
          <a:bodyPr/>
          <a:lstStyle/>
          <a:p>
            <a:pPr lvl="0"/>
            <a:r>
              <a:rPr lang="en-US" dirty="0" smtClean="0"/>
              <a:t>NachOS </a:t>
            </a:r>
            <a:r>
              <a:rPr lang="en-US" dirty="0"/>
              <a:t>(Not Another Completely Heuristic Operating System) is an instructional software developed for the understanding of </a:t>
            </a:r>
            <a:r>
              <a:rPr lang="en-US" dirty="0" smtClean="0"/>
              <a:t>students.</a:t>
            </a:r>
          </a:p>
          <a:p>
            <a:pPr lvl="0"/>
            <a:r>
              <a:rPr lang="en-US" dirty="0" smtClean="0"/>
              <a:t>Nachos </a:t>
            </a:r>
            <a:r>
              <a:rPr lang="en-US" dirty="0"/>
              <a:t>is a multitasking operating system simulation that runs in a single Unix process</a:t>
            </a:r>
            <a:r>
              <a:rPr lang="en-US" dirty="0" smtClean="0"/>
              <a:t>.</a:t>
            </a:r>
          </a:p>
          <a:p>
            <a:pPr lvl="0"/>
            <a:r>
              <a:rPr lang="en-US" dirty="0" smtClean="0"/>
              <a:t> </a:t>
            </a:r>
            <a:r>
              <a:rPr lang="en-US" dirty="0"/>
              <a:t>It implements a multi-process model by using user-level threads. Thus, each user-level thread is viewed as its own process under Nachos.</a:t>
            </a:r>
          </a:p>
          <a:p>
            <a:endParaRPr lang="en-US" dirty="0"/>
          </a:p>
        </p:txBody>
      </p:sp>
    </p:spTree>
    <p:extLst>
      <p:ext uri="{BB962C8B-B14F-4D97-AF65-F5344CB8AC3E}">
        <p14:creationId xmlns:p14="http://schemas.microsoft.com/office/powerpoint/2010/main" val="3627575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in NachOS</a:t>
            </a:r>
            <a:endParaRPr lang="en-US" dirty="0"/>
          </a:p>
        </p:txBody>
      </p:sp>
      <p:sp>
        <p:nvSpPr>
          <p:cNvPr id="3" name="Content Placeholder 2"/>
          <p:cNvSpPr>
            <a:spLocks noGrp="1"/>
          </p:cNvSpPr>
          <p:nvPr>
            <p:ph idx="1"/>
          </p:nvPr>
        </p:nvSpPr>
        <p:spPr>
          <a:xfrm>
            <a:off x="947790" y="1828801"/>
            <a:ext cx="8596668" cy="4689080"/>
          </a:xfrm>
        </p:spPr>
        <p:txBody>
          <a:bodyPr/>
          <a:lstStyle/>
          <a:p>
            <a:r>
              <a:rPr lang="en-US" dirty="0"/>
              <a:t>Nachos threads share address space with </a:t>
            </a:r>
            <a:r>
              <a:rPr lang="en-US" dirty="0" smtClean="0"/>
              <a:t>each other</a:t>
            </a:r>
            <a:r>
              <a:rPr lang="en-US" dirty="0"/>
              <a:t>. </a:t>
            </a:r>
            <a:endParaRPr lang="en-US" dirty="0" smtClean="0"/>
          </a:p>
          <a:p>
            <a:r>
              <a:rPr lang="en-US" dirty="0" smtClean="0"/>
              <a:t>Thus</a:t>
            </a:r>
            <a:r>
              <a:rPr lang="en-US" dirty="0"/>
              <a:t>, the state of a thread includes the program </a:t>
            </a:r>
            <a:br>
              <a:rPr lang="en-US" dirty="0"/>
            </a:br>
            <a:r>
              <a:rPr lang="en-US" dirty="0"/>
              <a:t>counter, the processor registers, and the execution stack</a:t>
            </a:r>
            <a:r>
              <a:rPr lang="en-US" dirty="0" smtClean="0"/>
              <a:t>.</a:t>
            </a:r>
          </a:p>
          <a:p>
            <a:r>
              <a:rPr lang="en-US" dirty="0" smtClean="0"/>
              <a:t> </a:t>
            </a:r>
            <a:r>
              <a:rPr lang="en-US" dirty="0"/>
              <a:t>The Nachos global variable currentThread is </a:t>
            </a:r>
            <a:br>
              <a:rPr lang="en-US" dirty="0"/>
            </a:br>
            <a:r>
              <a:rPr lang="en-US" dirty="0"/>
              <a:t>a pointer to the thread that currently occupies the CPU</a:t>
            </a:r>
            <a:r>
              <a:rPr lang="en-US" dirty="0" smtClean="0"/>
              <a:t>.</a:t>
            </a:r>
          </a:p>
          <a:p>
            <a:r>
              <a:rPr lang="en-US" dirty="0"/>
              <a:t>Nachos provides a kernel threading package, allowing multiple tasks to run </a:t>
            </a:r>
            <a:r>
              <a:rPr lang="en-US" dirty="0" smtClean="0"/>
              <a:t>concurrently</a:t>
            </a:r>
          </a:p>
          <a:p>
            <a:r>
              <a:rPr lang="en-US" dirty="0"/>
              <a:t>The Nachos scheduler maintains a data structure called a </a:t>
            </a:r>
            <a:r>
              <a:rPr lang="en-US" i="1" dirty="0"/>
              <a:t>ready</a:t>
            </a:r>
            <a:r>
              <a:rPr lang="en-US" dirty="0"/>
              <a:t> </a:t>
            </a:r>
            <a:r>
              <a:rPr lang="en-US" i="1" dirty="0"/>
              <a:t>list</a:t>
            </a:r>
            <a:r>
              <a:rPr lang="en-US" dirty="0"/>
              <a:t>, which keeps track of the threads that are ready to execute. Threads on the ready list are ready to execute and can be selected for executing by the scheduler at any time. </a:t>
            </a:r>
          </a:p>
        </p:txBody>
      </p:sp>
    </p:spTree>
    <p:extLst>
      <p:ext uri="{BB962C8B-B14F-4D97-AF65-F5344CB8AC3E}">
        <p14:creationId xmlns:p14="http://schemas.microsoft.com/office/powerpoint/2010/main" val="2621507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9001" y="721217"/>
            <a:ext cx="8596668" cy="5758027"/>
          </a:xfrm>
        </p:spPr>
        <p:txBody>
          <a:bodyPr>
            <a:normAutofit/>
          </a:bodyPr>
          <a:lstStyle/>
          <a:p>
            <a:r>
              <a:rPr lang="en-US" dirty="0"/>
              <a:t>Each thread has an associated </a:t>
            </a:r>
            <a:r>
              <a:rPr lang="en-US" i="1" dirty="0"/>
              <a:t>state</a:t>
            </a:r>
            <a:r>
              <a:rPr lang="en-US" dirty="0"/>
              <a:t> describing what the thread is currently doing. Nachos' threads are in one of four states</a:t>
            </a:r>
            <a:r>
              <a:rPr lang="en-US" dirty="0" smtClean="0"/>
              <a:t>:</a:t>
            </a:r>
          </a:p>
          <a:p>
            <a:pPr>
              <a:buFont typeface="+mj-lt"/>
              <a:buAutoNum type="arabicPeriod"/>
            </a:pPr>
            <a:r>
              <a:rPr lang="en-US" dirty="0" smtClean="0"/>
              <a:t>READY</a:t>
            </a:r>
            <a:endParaRPr lang="en-US" dirty="0"/>
          </a:p>
          <a:p>
            <a:pPr>
              <a:buFont typeface="+mj-lt"/>
              <a:buAutoNum type="arabicPeriod"/>
            </a:pPr>
            <a:r>
              <a:rPr lang="en-US" dirty="0" smtClean="0"/>
              <a:t>RUNNING</a:t>
            </a:r>
            <a:endParaRPr lang="en-US" dirty="0"/>
          </a:p>
          <a:p>
            <a:pPr>
              <a:buFont typeface="+mj-lt"/>
              <a:buAutoNum type="arabicPeriod"/>
            </a:pPr>
            <a:r>
              <a:rPr lang="en-US" dirty="0" smtClean="0"/>
              <a:t>BLOCKED</a:t>
            </a:r>
            <a:endParaRPr lang="en-US" dirty="0"/>
          </a:p>
          <a:p>
            <a:pPr>
              <a:buFont typeface="+mj-lt"/>
              <a:buAutoNum type="arabicPeriod"/>
            </a:pPr>
            <a:r>
              <a:rPr lang="en-US" dirty="0" smtClean="0"/>
              <a:t>JUST_CREATED</a:t>
            </a:r>
            <a:endParaRPr lang="en-US" dirty="0"/>
          </a:p>
          <a:p>
            <a:pPr marL="0" indent="0">
              <a:buNone/>
            </a:pPr>
            <a:endParaRPr lang="en-US" dirty="0"/>
          </a:p>
        </p:txBody>
      </p:sp>
    </p:spTree>
    <p:extLst>
      <p:ext uri="{BB962C8B-B14F-4D97-AF65-F5344CB8AC3E}">
        <p14:creationId xmlns:p14="http://schemas.microsoft.com/office/powerpoint/2010/main" val="308081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6264"/>
            <a:ext cx="8596668" cy="1320800"/>
          </a:xfrm>
        </p:spPr>
        <p:txBody>
          <a:bodyPr/>
          <a:lstStyle/>
          <a:p>
            <a:r>
              <a:rPr lang="en-US" dirty="0" smtClean="0"/>
              <a:t>Synchronization</a:t>
            </a:r>
            <a:endParaRPr lang="en-US" dirty="0"/>
          </a:p>
        </p:txBody>
      </p:sp>
      <p:sp>
        <p:nvSpPr>
          <p:cNvPr id="3" name="Content Placeholder 2"/>
          <p:cNvSpPr>
            <a:spLocks noGrp="1"/>
          </p:cNvSpPr>
          <p:nvPr>
            <p:ph idx="1"/>
          </p:nvPr>
        </p:nvSpPr>
        <p:spPr>
          <a:xfrm>
            <a:off x="677334" y="1647063"/>
            <a:ext cx="8596668" cy="4394299"/>
          </a:xfrm>
        </p:spPr>
        <p:txBody>
          <a:bodyPr>
            <a:normAutofit/>
          </a:bodyPr>
          <a:lstStyle/>
          <a:p>
            <a:pPr lvl="0"/>
            <a:r>
              <a:rPr lang="en-US" dirty="0"/>
              <a:t>It is sometimes useful to allow multiple threads of control to execute concurrently within a single process.  </a:t>
            </a:r>
          </a:p>
          <a:p>
            <a:pPr lvl="0"/>
            <a:r>
              <a:rPr lang="en-US" dirty="0"/>
              <a:t>All the threads of a particular process share the same address space.</a:t>
            </a:r>
          </a:p>
          <a:p>
            <a:pPr lvl="0"/>
            <a:r>
              <a:rPr lang="en-US" dirty="0"/>
              <a:t>Threads (like processes) have code, memory and other resources associated with them.</a:t>
            </a:r>
          </a:p>
          <a:p>
            <a:pPr lvl="0"/>
            <a:r>
              <a:rPr lang="en-US" dirty="0"/>
              <a:t>One big difference between threads and processes is that global variables are shared among all threads.</a:t>
            </a:r>
          </a:p>
          <a:p>
            <a:pPr lvl="0"/>
            <a:r>
              <a:rPr lang="en-US" dirty="0"/>
              <a:t>Because threads execute concurrently with other threads, they must worry about </a:t>
            </a:r>
            <a:r>
              <a:rPr lang="en-US" b="1" dirty="0"/>
              <a:t>synchronization</a:t>
            </a:r>
            <a:r>
              <a:rPr lang="en-US" dirty="0"/>
              <a:t> and </a:t>
            </a:r>
            <a:r>
              <a:rPr lang="en-US" b="1" dirty="0"/>
              <a:t>mutual exclusion</a:t>
            </a:r>
            <a:r>
              <a:rPr lang="en-US" dirty="0"/>
              <a:t> when accessing shared memory.</a:t>
            </a:r>
          </a:p>
          <a:p>
            <a:endParaRPr lang="en-US" dirty="0"/>
          </a:p>
        </p:txBody>
      </p:sp>
    </p:spTree>
    <p:extLst>
      <p:ext uri="{BB962C8B-B14F-4D97-AF65-F5344CB8AC3E}">
        <p14:creationId xmlns:p14="http://schemas.microsoft.com/office/powerpoint/2010/main" val="1731989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8850" y="927279"/>
            <a:ext cx="8596668" cy="5500449"/>
          </a:xfrm>
        </p:spPr>
        <p:txBody>
          <a:bodyPr/>
          <a:lstStyle/>
          <a:p>
            <a:pPr lvl="0"/>
            <a:r>
              <a:rPr lang="en-US" dirty="0"/>
              <a:t>Nachos provide semaphores to achieve synchronization. It also has a public interface to locks and condition variables. </a:t>
            </a:r>
          </a:p>
          <a:p>
            <a:pPr lvl="0"/>
            <a:r>
              <a:rPr lang="en-US" dirty="0"/>
              <a:t>These locks and condition variables can be used to provide a synchronization abstraction hiding and managing most of the complexity and thus providing high level operations for further use in other modules such as networking.</a:t>
            </a:r>
          </a:p>
          <a:p>
            <a:endParaRPr lang="en-US" dirty="0"/>
          </a:p>
        </p:txBody>
      </p:sp>
    </p:spTree>
    <p:extLst>
      <p:ext uri="{BB962C8B-B14F-4D97-AF65-F5344CB8AC3E}">
        <p14:creationId xmlns:p14="http://schemas.microsoft.com/office/powerpoint/2010/main" val="121132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7933"/>
            <a:ext cx="8596668" cy="1320800"/>
          </a:xfrm>
        </p:spPr>
        <p:txBody>
          <a:bodyPr/>
          <a:lstStyle/>
          <a:p>
            <a:r>
              <a:rPr lang="en-US" dirty="0" smtClean="0"/>
              <a:t>Semaphore</a:t>
            </a:r>
            <a:endParaRPr lang="en-US" dirty="0"/>
          </a:p>
        </p:txBody>
      </p:sp>
      <p:graphicFrame>
        <p:nvGraphicFramePr>
          <p:cNvPr id="5" name="Content Placeholder 4"/>
          <p:cNvGraphicFramePr>
            <a:graphicFrameLocks noGrp="1"/>
          </p:cNvGraphicFramePr>
          <p:nvPr>
            <p:ph idx="1"/>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9193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Lock</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871175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6926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Variable</a:t>
            </a:r>
            <a:endParaRPr lang="en-US" dirty="0"/>
          </a:p>
        </p:txBody>
      </p:sp>
      <p:graphicFrame>
        <p:nvGraphicFramePr>
          <p:cNvPr id="4" name="Content Placeholder 3"/>
          <p:cNvGraphicFramePr>
            <a:graphicFrameLocks noGrp="1"/>
          </p:cNvGraphicFramePr>
          <p:nvPr>
            <p:ph idx="1"/>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33467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93</TotalTime>
  <Words>221</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Synchronization in Nachos</vt:lpstr>
      <vt:lpstr>What is Nachos? </vt:lpstr>
      <vt:lpstr>Threads in NachOS</vt:lpstr>
      <vt:lpstr>PowerPoint Presentation</vt:lpstr>
      <vt:lpstr>Synchronization</vt:lpstr>
      <vt:lpstr>PowerPoint Presentation</vt:lpstr>
      <vt:lpstr>Semaphore</vt:lpstr>
      <vt:lpstr>Lock</vt:lpstr>
      <vt:lpstr>Condition Variable</vt:lpstr>
      <vt:lpstr> Testing</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Nachos</dc:title>
  <dc:creator>Harsh</dc:creator>
  <cp:lastModifiedBy>Harsh</cp:lastModifiedBy>
  <cp:revision>9</cp:revision>
  <dcterms:created xsi:type="dcterms:W3CDTF">2015-04-30T11:05:37Z</dcterms:created>
  <dcterms:modified xsi:type="dcterms:W3CDTF">2015-04-30T13:21:44Z</dcterms:modified>
</cp:coreProperties>
</file>