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>
      <p:cViewPr>
        <p:scale>
          <a:sx n="70" d="100"/>
          <a:sy n="70" d="100"/>
        </p:scale>
        <p:origin x="-12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6764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IN" sz="5300" dirty="0" smtClean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Certification Management Application</a:t>
            </a:r>
            <a:r>
              <a:rPr lang="en-IN" sz="105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05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429000"/>
            <a:ext cx="7406640" cy="2971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For</a:t>
            </a:r>
            <a:endParaRPr lang="en-IN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CRM SFDC Training Program</a:t>
            </a:r>
            <a:endParaRPr lang="en-IN" sz="2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Capgemini</a:t>
            </a:r>
            <a:r>
              <a:rPr lang="en-IN" sz="2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 Services</a:t>
            </a:r>
            <a:endParaRPr lang="en-IN" sz="2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  <a:endParaRPr lang="en-IN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Harsh </a:t>
            </a:r>
            <a:r>
              <a:rPr lang="en-IN" sz="2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Pandey</a:t>
            </a:r>
            <a:endParaRPr lang="en-IN" sz="2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 - 46022263</a:t>
            </a:r>
            <a:endParaRPr lang="en-IN" sz="2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514600"/>
            <a:ext cx="5803392" cy="251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VALIDATIONS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8153400" cy="6858000"/>
          </a:xfrm>
        </p:spPr>
        <p:txBody>
          <a:bodyPr>
            <a:normAutofit fontScale="85000" lnSpcReduction="20000"/>
          </a:bodyPr>
          <a:lstStyle/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App User should not be able to raise same certification voucher request again if one already exist in the system.</a:t>
            </a:r>
          </a:p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App User should not be able to add new certification voucher request in system if there is any pending request exist for that employee.</a:t>
            </a:r>
          </a:p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Voucher Name must be unique and 10 chars long.</a:t>
            </a:r>
          </a:p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Voucher Validity should be greater than today (the date is stored in the database).</a:t>
            </a:r>
          </a:p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Request Due date should not be less than Today (the date is stored in the database).</a:t>
            </a:r>
          </a:p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A Voucher should be Active for it to be applied.</a:t>
            </a:r>
          </a:p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If a request has been approved and has no voucher, but a voucher is available, then it should be automatically applied.</a:t>
            </a:r>
          </a:p>
          <a:p>
            <a:pPr lvl="0">
              <a:buClrTx/>
              <a:buFont typeface="+mj-lt"/>
              <a:buAutoNum type="arabicPeriod"/>
            </a:pPr>
            <a:r>
              <a:rPr lang="en-IN" dirty="0" smtClean="0"/>
              <a:t>If an employee gets passed/failed in any certification then system should not allow to App User to raise same certification request for that employee again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09800"/>
            <a:ext cx="7498080" cy="30480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4980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Certification Management Application is a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application for the management of certifications and vouchers. 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made using the tools such as process builder, approval process, apex triggers provided by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application is to allow the employees of an organisation to request for the certification and the respective voucher easily. </a:t>
            </a:r>
          </a:p>
          <a:p>
            <a:pPr marL="0" indent="0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uses the following 4 custom objects: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Vouchers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Requests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1815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05400" y="228600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TYPES OF USERS: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App Admin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App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24384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FLOW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:\Salesforce\PLP Project\Diagrams\New folder\FlowchartDiagram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5000"/>
            <a:ext cx="7498080" cy="3276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Reports And Dashboard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4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5151</TotalTime>
  <Words>258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Certification Management Application </vt:lpstr>
      <vt:lpstr>INTRODUCTION</vt:lpstr>
      <vt:lpstr>CUSTOM OBJECTS</vt:lpstr>
      <vt:lpstr>Slide 4</vt:lpstr>
      <vt:lpstr>Slide 5</vt:lpstr>
      <vt:lpstr>Slide 6</vt:lpstr>
      <vt:lpstr>Slide 7</vt:lpstr>
      <vt:lpstr>Reports And Dashboard</vt:lpstr>
      <vt:lpstr>Slide 9</vt:lpstr>
      <vt:lpstr>Slide 10</vt:lpstr>
      <vt:lpstr>Slide 11</vt:lpstr>
      <vt:lpstr>THANK 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Certification Management Application </dc:title>
  <dc:creator>HRISHITA PANDEY</dc:creator>
  <cp:lastModifiedBy>HRISHITA PANDEY</cp:lastModifiedBy>
  <cp:revision>4</cp:revision>
  <dcterms:created xsi:type="dcterms:W3CDTF">2006-08-16T00:00:00Z</dcterms:created>
  <dcterms:modified xsi:type="dcterms:W3CDTF">2020-05-20T07:04:26Z</dcterms:modified>
</cp:coreProperties>
</file>