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53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53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1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723" y="1185992"/>
            <a:ext cx="5826719" cy="1646302"/>
          </a:xfrm>
        </p:spPr>
        <p:txBody>
          <a:bodyPr/>
          <a:lstStyle/>
          <a:p>
            <a:r>
              <a:rPr sz="4400" dirty="0"/>
              <a:t>Emotion-Based Playlist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737" y="2882650"/>
            <a:ext cx="7020347" cy="589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sz="2400" dirty="0">
                <a:solidFill>
                  <a:schemeClr val="bg2">
                    <a:lumMod val="25000"/>
                  </a:schemeClr>
                </a:solidFill>
              </a:rPr>
              <a:t>Using Sentiment Analysis &amp; Spotify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CB6BD-BD83-39C6-B792-F08E6F2BAB02}"/>
              </a:ext>
            </a:extLst>
          </p:cNvPr>
          <p:cNvSpPr txBox="1"/>
          <p:nvPr/>
        </p:nvSpPr>
        <p:spPr>
          <a:xfrm>
            <a:off x="1356737" y="4471679"/>
            <a:ext cx="471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Submitted By :</a:t>
            </a:r>
            <a:endParaRPr lang="en-US" sz="1800" dirty="0">
              <a:latin typeface="Algerian" panose="04020705040A02060702" pitchFamily="82" charset="0"/>
            </a:endParaRPr>
          </a:p>
          <a:p>
            <a:pPr lvl="1"/>
            <a:r>
              <a:rPr lang="en-US" dirty="0">
                <a:latin typeface="Algerian" panose="04020705040A02060702" pitchFamily="82" charset="0"/>
              </a:rPr>
              <a:t>Name – Harshit Verma</a:t>
            </a:r>
          </a:p>
          <a:p>
            <a:pPr lvl="1"/>
            <a:r>
              <a:rPr lang="en-US" dirty="0">
                <a:latin typeface="Algerian" panose="04020705040A02060702" pitchFamily="82" charset="0"/>
              </a:rPr>
              <a:t>Roll No.- 2101219CS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Challenges:</a:t>
            </a:r>
          </a:p>
          <a:p>
            <a:r>
              <a:rPr sz="1800"/>
              <a:t>• Misclassification of ambiguous text</a:t>
            </a:r>
          </a:p>
          <a:p>
            <a:r>
              <a:rPr sz="1800"/>
              <a:t>• Query mapping inconsistencies</a:t>
            </a:r>
          </a:p>
          <a:p>
            <a:endParaRPr sz="1800"/>
          </a:p>
          <a:p>
            <a:r>
              <a:rPr sz="1800"/>
              <a:t>Future Improvements:</a:t>
            </a:r>
          </a:p>
          <a:p>
            <a:r>
              <a:rPr sz="1800"/>
              <a:t>• Explore alternative sentiment models</a:t>
            </a:r>
          </a:p>
          <a:p>
            <a:r>
              <a:rPr sz="1800"/>
              <a:t>• Fine-tune query keywords</a:t>
            </a:r>
          </a:p>
          <a:p>
            <a:r>
              <a:rPr sz="1800"/>
              <a:t>• Enhance UI/UX based on feedback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Demo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Demo:</a:t>
            </a:r>
          </a:p>
          <a:p>
            <a:r>
              <a:rPr sz="1800"/>
              <a:t>• Live demonstration of the Streamlit app and API endpoints</a:t>
            </a:r>
          </a:p>
          <a:p>
            <a:endParaRPr sz="1800"/>
          </a:p>
          <a:p>
            <a:r>
              <a:rPr sz="1800"/>
              <a:t>Conclusion:</a:t>
            </a:r>
          </a:p>
          <a:p>
            <a:r>
              <a:rPr sz="1800"/>
              <a:t>• Blends modern NLP with real-time music recommendations</a:t>
            </a:r>
          </a:p>
          <a:p>
            <a:r>
              <a:rPr sz="1800"/>
              <a:t>• Potential for a full-scale emotion-driven music platform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5511"/>
            <a:ext cx="6347714" cy="4906296"/>
          </a:xfrm>
        </p:spPr>
        <p:txBody>
          <a:bodyPr>
            <a:normAutofit/>
          </a:bodyPr>
          <a:lstStyle/>
          <a:p>
            <a:r>
              <a:rPr lang="en-US" dirty="0"/>
              <a:t>Could the solution handle real-world data? If yes how?</a:t>
            </a:r>
          </a:p>
          <a:p>
            <a:r>
              <a:rPr lang="en-US" sz="1800" dirty="0"/>
              <a:t> </a:t>
            </a:r>
            <a:r>
              <a:rPr lang="en-IN" dirty="0">
                <a:solidFill>
                  <a:srgbClr val="0070C0"/>
                </a:solidFill>
              </a:rPr>
              <a:t>Yes. The solution can handle real-world data because: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70C0"/>
                </a:solidFill>
              </a:rPr>
              <a:t>Scalable Processing:</a:t>
            </a:r>
            <a:r>
              <a:rPr lang="en-IN" dirty="0">
                <a:solidFill>
                  <a:srgbClr val="0070C0"/>
                </a:solidFill>
              </a:rPr>
              <a:t> Efficient text preprocessing (e.g., TF‑IDF, batch processing) handles large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70C0"/>
                </a:solidFill>
              </a:rPr>
              <a:t>Robust Sentiment Models:</a:t>
            </a:r>
            <a:r>
              <a:rPr lang="en-IN" dirty="0">
                <a:solidFill>
                  <a:srgbClr val="0070C0"/>
                </a:solidFill>
              </a:rPr>
              <a:t> Pre-trained Hugging Face models can be fine-tuned for specific domains.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70C0"/>
                </a:solidFill>
              </a:rPr>
              <a:t>Reliable API Integration:</a:t>
            </a:r>
            <a:r>
              <a:rPr lang="en-IN" dirty="0">
                <a:solidFill>
                  <a:srgbClr val="0070C0"/>
                </a:solidFill>
              </a:rPr>
              <a:t> Spotify API calls include error handling and caching for faster responses.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70C0"/>
                </a:solidFill>
              </a:rPr>
              <a:t>Modular Architecture:</a:t>
            </a:r>
            <a:r>
              <a:rPr lang="en-IN" dirty="0">
                <a:solidFill>
                  <a:srgbClr val="0070C0"/>
                </a:solidFill>
              </a:rPr>
              <a:t> Each component (data processing, sentiment analysis, UI/API) can be scaled independently and deployed on cloud platforms.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sz="3000" dirty="0">
                <a:solidFill>
                  <a:srgbClr val="FF0000"/>
                </a:solidFill>
                <a:latin typeface="Algerian" panose="04020705040A02060702" pitchFamily="82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800" dirty="0"/>
              <a:t>Objective:</a:t>
            </a:r>
          </a:p>
          <a:p>
            <a:r>
              <a:rPr sz="1800" dirty="0"/>
              <a:t>Generate music playlists based on user input emotions.</a:t>
            </a:r>
          </a:p>
          <a:p>
            <a:endParaRPr sz="1800" dirty="0"/>
          </a:p>
          <a:p>
            <a:r>
              <a:rPr sz="1800" dirty="0"/>
              <a:t>Key Components:</a:t>
            </a:r>
          </a:p>
          <a:p>
            <a:r>
              <a:rPr sz="1800" dirty="0"/>
              <a:t>- Sentiment Analysis using a pre-trained model</a:t>
            </a:r>
          </a:p>
          <a:p>
            <a:r>
              <a:rPr sz="1800" dirty="0"/>
              <a:t>- Spotify API integration</a:t>
            </a:r>
          </a:p>
          <a:p>
            <a:endParaRPr sz="1800" dirty="0"/>
          </a:p>
          <a:p>
            <a:r>
              <a:rPr sz="1800" dirty="0"/>
              <a:t>User Experience:</a:t>
            </a:r>
          </a:p>
          <a:p>
            <a:r>
              <a:rPr sz="1800" dirty="0"/>
              <a:t>- Interactive UI built with </a:t>
            </a:r>
            <a:r>
              <a:rPr sz="1800" dirty="0" err="1"/>
              <a:t>Streamlit</a:t>
            </a:r>
            <a:endParaRPr sz="1800" dirty="0"/>
          </a:p>
          <a:p>
            <a:r>
              <a:rPr sz="1800" dirty="0"/>
              <a:t>- Scalable backend via </a:t>
            </a:r>
            <a:r>
              <a:rPr sz="1800" dirty="0" err="1"/>
              <a:t>FastAPI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Concept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Concept:</a:t>
            </a:r>
          </a:p>
          <a:p>
            <a:r>
              <a:rPr sz="1800"/>
              <a:t>Create an application that analyzes user mood and delivers curated Spotify playlists.</a:t>
            </a:r>
          </a:p>
          <a:p>
            <a:endParaRPr sz="1800"/>
          </a:p>
          <a:p>
            <a:r>
              <a:rPr sz="1800"/>
              <a:t>Vision:</a:t>
            </a:r>
          </a:p>
          <a:p>
            <a:r>
              <a:rPr sz="1800"/>
              <a:t>Enhance the music experience based on emotions using modern NLP and API integrations.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Tech Stack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sz="1800"/>
              <a:t>Libraries:</a:t>
            </a:r>
          </a:p>
          <a:p>
            <a:r>
              <a:rPr sz="1800"/>
              <a:t>• Hugging Face Transformers</a:t>
            </a:r>
          </a:p>
          <a:p>
            <a:r>
              <a:rPr sz="1800"/>
              <a:t>• Spotipy (Spotify API)</a:t>
            </a:r>
          </a:p>
          <a:p>
            <a:r>
              <a:rPr sz="1800"/>
              <a:t>• NLTK</a:t>
            </a:r>
          </a:p>
          <a:p>
            <a:r>
              <a:rPr sz="1800"/>
              <a:t>• scikit-learn</a:t>
            </a:r>
          </a:p>
          <a:p>
            <a:endParaRPr sz="1800"/>
          </a:p>
          <a:p>
            <a:r>
              <a:rPr sz="1800"/>
              <a:t>Frameworks:</a:t>
            </a:r>
          </a:p>
          <a:p>
            <a:r>
              <a:rPr sz="1800"/>
              <a:t>• Streamlit (UI)</a:t>
            </a:r>
          </a:p>
          <a:p>
            <a:r>
              <a:rPr sz="1800"/>
              <a:t>• FastAPI (Backend)</a:t>
            </a:r>
          </a:p>
          <a:p>
            <a:endParaRPr sz="1800"/>
          </a:p>
          <a:p>
            <a:r>
              <a:rPr sz="1800"/>
              <a:t>Dataset:</a:t>
            </a:r>
          </a:p>
          <a:p>
            <a:r>
              <a:rPr sz="1800"/>
              <a:t>• spotify_millsongdata.csv</a:t>
            </a:r>
          </a:p>
          <a:p>
            <a:endParaRPr sz="1800"/>
          </a:p>
          <a:p>
            <a:r>
              <a:rPr sz="1800"/>
              <a:t>Additional Tools:</a:t>
            </a:r>
          </a:p>
          <a:p>
            <a:r>
              <a:rPr sz="1800"/>
              <a:t>• python-dotenv for configuration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1600"/>
              <a:t>Emotion_Based_Playlist_Generator/</a:t>
            </a:r>
          </a:p>
          <a:p>
            <a:r>
              <a:rPr sz="1600"/>
              <a:t>├── data/</a:t>
            </a:r>
          </a:p>
          <a:p>
            <a:r>
              <a:rPr sz="1600"/>
              <a:t>│   └── spotify_millsongdata.csv</a:t>
            </a:r>
          </a:p>
          <a:p>
            <a:r>
              <a:rPr sz="1600"/>
              <a:t>├── src/</a:t>
            </a:r>
          </a:p>
          <a:p>
            <a:r>
              <a:rPr sz="1600"/>
              <a:t>│   ├── __init__.py</a:t>
            </a:r>
          </a:p>
          <a:p>
            <a:r>
              <a:rPr sz="1600"/>
              <a:t>│   ├── sentiment_analysis.py</a:t>
            </a:r>
          </a:p>
          <a:p>
            <a:r>
              <a:rPr sz="1600"/>
              <a:t>│   ├── spotify_recommender.py</a:t>
            </a:r>
          </a:p>
          <a:p>
            <a:r>
              <a:rPr sz="1600"/>
              <a:t>│   └── utils.py</a:t>
            </a:r>
          </a:p>
          <a:p>
            <a:r>
              <a:rPr sz="1600"/>
              <a:t>├── app.py</a:t>
            </a:r>
          </a:p>
          <a:p>
            <a:r>
              <a:rPr sz="1600"/>
              <a:t>├── main.py</a:t>
            </a:r>
          </a:p>
          <a:p>
            <a:r>
              <a:rPr sz="1600"/>
              <a:t>├── config.py</a:t>
            </a:r>
          </a:p>
          <a:p>
            <a:r>
              <a:rPr sz="1600"/>
              <a:t>├── requirements.txt</a:t>
            </a:r>
          </a:p>
          <a:p>
            <a:r>
              <a:rPr sz="1600"/>
              <a:t>└── README.md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Sentiment Analysis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File: src/sentiment_analysis.py</a:t>
            </a:r>
          </a:p>
          <a:p>
            <a:endParaRPr sz="1800"/>
          </a:p>
          <a:p>
            <a:r>
              <a:rPr sz="1800"/>
              <a:t>• Uses a pre-trained Hugging Face model (e.g., cardiffnlp/twitter-roberta-base-sentiment).</a:t>
            </a:r>
          </a:p>
          <a:p>
            <a:r>
              <a:rPr sz="1800"/>
              <a:t>• Maps output labels (LABEL_0 → NEGATIVE, LABEL_1 → NEUTRAL, LABEL_2 → POSITIVE).</a:t>
            </a:r>
          </a:p>
          <a:p>
            <a:r>
              <a:rPr sz="1800"/>
              <a:t>• Returns sentiment label and confidence 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Spotify Integration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File: src/spotify_recommender.py</a:t>
            </a:r>
          </a:p>
          <a:p>
            <a:endParaRPr sz="1800"/>
          </a:p>
          <a:p>
            <a:r>
              <a:rPr sz="1800"/>
              <a:t>• Uses Spotipy with Spotify API credentials from config.py.</a:t>
            </a:r>
          </a:p>
          <a:p>
            <a:r>
              <a:rPr sz="1800"/>
              <a:t>• Maps sentiment to query keywords (e.g., 'feel good' for POSITIVE, 'sad songs' for NEGATIVE).</a:t>
            </a:r>
          </a:p>
          <a:p>
            <a:r>
              <a:rPr sz="1800"/>
              <a:t>• Retrieves a valid playlist URL based on the detected mood.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User Interface (Streamlit)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File: app.py</a:t>
            </a:r>
          </a:p>
          <a:p>
            <a:endParaRPr sz="1800"/>
          </a:p>
          <a:p>
            <a:r>
              <a:rPr sz="1800"/>
              <a:t>• Users enter mood or thoughts.</a:t>
            </a:r>
          </a:p>
          <a:p>
            <a:r>
              <a:rPr sz="1800"/>
              <a:t>• Displays detected sentiment with confidence.</a:t>
            </a:r>
          </a:p>
          <a:p>
            <a:r>
              <a:rPr sz="1800"/>
              <a:t>• Provides a clickable link to the recommended Spotify playlist.</a:t>
            </a:r>
          </a:p>
          <a:p>
            <a:r>
              <a:rPr sz="1800"/>
              <a:t>• Clean and interactive design.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Backend API (FastAPI)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/>
              <a:t>File: main.py</a:t>
            </a:r>
          </a:p>
          <a:p>
            <a:endParaRPr sz="1800"/>
          </a:p>
          <a:p>
            <a:r>
              <a:rPr sz="1800"/>
              <a:t>• Endpoints:</a:t>
            </a:r>
          </a:p>
          <a:p>
            <a:r>
              <a:rPr sz="1800"/>
              <a:t>   - /analyze/ returns sentiment analysis for input text.</a:t>
            </a:r>
          </a:p>
          <a:p>
            <a:r>
              <a:rPr sz="1800"/>
              <a:t>   - /playlist/{mood} returns a Spotify playlist URL based on mood.</a:t>
            </a:r>
          </a:p>
          <a:p>
            <a:endParaRPr sz="1800"/>
          </a:p>
          <a:p>
            <a:r>
              <a:rPr sz="1800"/>
              <a:t>• Supports integration with other apps and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595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Trebuchet MS</vt:lpstr>
      <vt:lpstr>Wingdings 3</vt:lpstr>
      <vt:lpstr>Facet</vt:lpstr>
      <vt:lpstr>Emotion-Based Playlist Generator</vt:lpstr>
      <vt:lpstr>Project Overview</vt:lpstr>
      <vt:lpstr>Concept &amp; Vision</vt:lpstr>
      <vt:lpstr>Tech Stack &amp; Tools</vt:lpstr>
      <vt:lpstr>Repository Structure</vt:lpstr>
      <vt:lpstr>Sentiment Analysis Module</vt:lpstr>
      <vt:lpstr>Spotify Integration Module</vt:lpstr>
      <vt:lpstr>User Interface (Streamlit)</vt:lpstr>
      <vt:lpstr>Backend API (FastAPI)</vt:lpstr>
      <vt:lpstr>Challenges &amp; Future Work</vt:lpstr>
      <vt:lpstr>Demo &amp; Conclusion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Harshit Verma</cp:lastModifiedBy>
  <cp:revision>2</cp:revision>
  <dcterms:created xsi:type="dcterms:W3CDTF">2013-01-27T09:14:16Z</dcterms:created>
  <dcterms:modified xsi:type="dcterms:W3CDTF">2025-02-17T07:43:43Z</dcterms:modified>
  <cp:category/>
</cp:coreProperties>
</file>