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78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AFB2-08CA-4FAF-9FBD-6A6C02EFF96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2E0D1-15A2-4250-936F-9CAEF2FC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D5B2-2CF4-9C67-6E90-5EA88931A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67ACD-A249-4D00-95BD-D54E0163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B856-7FCC-E0E4-F87B-0C02BB95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58E3-2199-033A-76BD-4DC2C687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B5EA-C594-B730-2F54-A62C2222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918CEC-A9A9-92A2-CD72-84F25F9184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295650"/>
            <a:ext cx="8115300" cy="306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2C61D-DBA1-483A-EEED-C96C9CF345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5251" y="5966482"/>
            <a:ext cx="2628821" cy="38081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324CFE4-DB93-7D73-1CB3-F6B97DF49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21899" b="25874"/>
          <a:stretch/>
        </p:blipFill>
        <p:spPr>
          <a:xfrm>
            <a:off x="169291" y="87056"/>
            <a:ext cx="2027467" cy="5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6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653F-FA06-DF9D-6ABD-292CCF6B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A5BCC-1889-7E2E-E44E-AED5C7C7F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053A3-BB90-A1EB-E3D9-10734380E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5D4F-6812-E172-0708-1C49C73C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F908D-036D-1EEC-4C02-05C54571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E99C-3BE4-5072-7FA7-F32A2EC5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19102-8AB1-43E6-AD5C-16084459D8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96482"/>
            <a:ext cx="8115300" cy="3060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F04A29-1452-C0B4-2A23-74AE88C0804A}"/>
              </a:ext>
            </a:extLst>
          </p:cNvPr>
          <p:cNvSpPr/>
          <p:nvPr userDrawn="1"/>
        </p:nvSpPr>
        <p:spPr>
          <a:xfrm>
            <a:off x="5231571" y="2903744"/>
            <a:ext cx="1728858" cy="984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847C707F-7B41-A310-969F-FF85967314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1571" y="3112444"/>
            <a:ext cx="1728859" cy="63311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 i="0" baseline="0">
                <a:solidFill>
                  <a:srgbClr val="4D4D4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Thank you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DEC95F3-E8C4-7663-A9A4-A156C133B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1899" b="25874"/>
          <a:stretch/>
        </p:blipFill>
        <p:spPr>
          <a:xfrm>
            <a:off x="10113520" y="4377"/>
            <a:ext cx="2027467" cy="5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9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511A-5AD5-9B0E-0933-8329CE4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EA6B7-737C-3F39-3BF2-0649E6B8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D060-91A1-D5CE-14F8-B2042280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CEA0-1238-3B3A-38E8-38099515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A3F9-FF94-03D2-ACEA-D8E5C4B4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7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404B0-7250-12C5-B18E-2CD7F88EA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74705-A9B4-AF6C-BB02-BD3A4A2E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4FE9-9276-926D-F885-32FCC12A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7EBC-7453-B238-F0CE-B08B6C65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DD3C-C76B-034F-D5F8-7DC65383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4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D5A03F9-44F5-4C9E-E9FC-FAC0D02EC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6816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5516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68160"/>
              <a:gd name="connsiteX1" fmla="*/ 12192000 w 12192000"/>
              <a:gd name="connsiteY1" fmla="*/ 0 h 6868160"/>
              <a:gd name="connsiteX2" fmla="*/ 12192000 w 12192000"/>
              <a:gd name="connsiteY2" fmla="*/ 4551680 h 6868160"/>
              <a:gd name="connsiteX3" fmla="*/ 12192000 w 12192000"/>
              <a:gd name="connsiteY3" fmla="*/ 6858000 h 6868160"/>
              <a:gd name="connsiteX4" fmla="*/ 6187440 w 12192000"/>
              <a:gd name="connsiteY4" fmla="*/ 6868160 h 6868160"/>
              <a:gd name="connsiteX5" fmla="*/ 0 w 12192000"/>
              <a:gd name="connsiteY5" fmla="*/ 6858000 h 6868160"/>
              <a:gd name="connsiteX6" fmla="*/ 0 w 12192000"/>
              <a:gd name="connsiteY6" fmla="*/ 0 h 6868160"/>
              <a:gd name="connsiteX0" fmla="*/ 0 w 12192000"/>
              <a:gd name="connsiteY0" fmla="*/ 0 h 6868160"/>
              <a:gd name="connsiteX1" fmla="*/ 12192000 w 12192000"/>
              <a:gd name="connsiteY1" fmla="*/ 0 h 6868160"/>
              <a:gd name="connsiteX2" fmla="*/ 12192000 w 12192000"/>
              <a:gd name="connsiteY2" fmla="*/ 4551680 h 6868160"/>
              <a:gd name="connsiteX3" fmla="*/ 6187440 w 12192000"/>
              <a:gd name="connsiteY3" fmla="*/ 6868160 h 6868160"/>
              <a:gd name="connsiteX4" fmla="*/ 0 w 12192000"/>
              <a:gd name="connsiteY4" fmla="*/ 6858000 h 6868160"/>
              <a:gd name="connsiteX5" fmla="*/ 0 w 12192000"/>
              <a:gd name="connsiteY5" fmla="*/ 0 h 6868160"/>
              <a:gd name="connsiteX0" fmla="*/ 0 w 12192000"/>
              <a:gd name="connsiteY0" fmla="*/ 0 h 6868160"/>
              <a:gd name="connsiteX1" fmla="*/ 12192000 w 12192000"/>
              <a:gd name="connsiteY1" fmla="*/ 0 h 6868160"/>
              <a:gd name="connsiteX2" fmla="*/ 12192000 w 12192000"/>
              <a:gd name="connsiteY2" fmla="*/ 4551680 h 6868160"/>
              <a:gd name="connsiteX3" fmla="*/ 5882640 w 12192000"/>
              <a:gd name="connsiteY3" fmla="*/ 6868160 h 6868160"/>
              <a:gd name="connsiteX4" fmla="*/ 0 w 12192000"/>
              <a:gd name="connsiteY4" fmla="*/ 6858000 h 6868160"/>
              <a:gd name="connsiteX5" fmla="*/ 0 w 12192000"/>
              <a:gd name="connsiteY5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68160">
                <a:moveTo>
                  <a:pt x="0" y="0"/>
                </a:moveTo>
                <a:lnTo>
                  <a:pt x="12192000" y="0"/>
                </a:lnTo>
                <a:lnTo>
                  <a:pt x="12192000" y="4551680"/>
                </a:lnTo>
                <a:lnTo>
                  <a:pt x="5882640" y="68681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DF57B-1223-1965-9797-7F0CDCB17EDE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272C80-EC88-2FD2-01DB-1E1DD043D2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2782" y="512782"/>
            <a:ext cx="11166436" cy="818515"/>
          </a:xfrm>
        </p:spPr>
        <p:txBody>
          <a:bodyPr anchor="t">
            <a:normAutofit/>
          </a:bodyPr>
          <a:lstStyle>
            <a:lvl1pPr algn="l">
              <a:defRPr sz="5000" b="1" i="0" baseline="0">
                <a:solidFill>
                  <a:srgbClr val="4D4D4F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Presentation title slide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2D4278-E03F-C21C-25B3-CBC9F57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782" y="1539091"/>
            <a:ext cx="2743200" cy="365125"/>
          </a:xfrm>
        </p:spPr>
        <p:txBody>
          <a:bodyPr/>
          <a:lstStyle>
            <a:lvl1pPr>
              <a:defRPr sz="1600" baseline="0">
                <a:solidFill>
                  <a:srgbClr val="4D4D4F"/>
                </a:solidFill>
                <a:latin typeface="Arial" panose="020B0604020202020204" pitchFamily="34" charset="0"/>
              </a:defRPr>
            </a:lvl1pPr>
          </a:lstStyle>
          <a:p>
            <a:fld id="{68521D1D-BB08-AD44-976A-F768C4187BF2}" type="datetime1">
              <a:rPr lang="en-IN" smtClean="0"/>
              <a:pPr/>
              <a:t>28-06-2024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ABFB-F8D8-2473-7AE0-147BB7D1CC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5251" y="5966482"/>
            <a:ext cx="2628821" cy="3808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28D5C2-9E4E-8ED1-0869-45C52DA56A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8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95861-AE68-465C-AC19-9C062E1B0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BD093-F835-4073-A2A6-C16D19348BC8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24A96-8A7B-4A03-B7B0-E53794FBC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00800"/>
            <a:ext cx="95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bg>
      <p:bgPr>
        <a:solidFill>
          <a:srgbClr val="E3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8ECC10-B5B3-A698-9437-999F87CFB1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5251" y="5966480"/>
            <a:ext cx="2628821" cy="3808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AA2CAE-3A74-B159-E830-6AAC10A3B2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2782" y="512782"/>
            <a:ext cx="4861858" cy="1727835"/>
          </a:xfrm>
        </p:spPr>
        <p:txBody>
          <a:bodyPr anchor="t">
            <a:normAutofit/>
          </a:bodyPr>
          <a:lstStyle>
            <a:lvl1pPr algn="l">
              <a:defRPr sz="5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Section Divider</a:t>
            </a:r>
            <a:br>
              <a:rPr lang="en-GB" dirty="0"/>
            </a:br>
            <a:r>
              <a:rPr lang="en-GB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B1B7B0-2501-D224-02AE-C8682C78E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336400"/>
            <a:ext cx="8115300" cy="306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745DFA-AA4B-C78F-108C-3DDCF6B6BDB6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DC7C-1806-8FC5-196C-7458AB36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6686"/>
            <a:ext cx="9001836" cy="68575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47DC-B179-B8A4-AE8E-95844FB7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11CB-84EC-30CF-0762-A162CE69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15F8-2B1A-0AC8-3277-1593EC8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E29A-45C6-FB0E-E1B4-0615E019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1887C51-B635-CC1A-9FF7-CFA5D0C98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899" b="25874"/>
          <a:stretch/>
        </p:blipFill>
        <p:spPr>
          <a:xfrm>
            <a:off x="10113520" y="4377"/>
            <a:ext cx="2027467" cy="559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874CF2-908F-F8BD-E7EA-036ED4A2A1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4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17BA-1059-A3C6-D501-FDEBB703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459B-2C7E-9F59-9723-4932E6E0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CEE9-F729-2699-4C3F-71AE2294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B1BF-3618-1C55-FF36-74C1E93B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E7EF-1092-4F8B-1435-07CEC578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9A8C92-ED41-8688-8308-F5A5D4210E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899" b="25874"/>
          <a:stretch/>
        </p:blipFill>
        <p:spPr>
          <a:xfrm>
            <a:off x="10113520" y="4377"/>
            <a:ext cx="2027467" cy="559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97FFA3-EE9C-B02E-C364-DEFB245A83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5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C4F-B354-D50C-03E0-C205C2A7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1FBE-0AD0-550E-F47A-324006FD1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62D6-DF0B-460E-0C2D-60B033BE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1C38D-4337-E5D1-52BA-A64FD747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76959-8B6C-B57E-D7BC-EA753F90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308A-CAF8-E9D2-1BFD-AADEDD25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539FF5C-D0FA-24BA-BB67-E0DEFB16C8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899" b="25874"/>
          <a:stretch/>
        </p:blipFill>
        <p:spPr>
          <a:xfrm>
            <a:off x="10113520" y="4377"/>
            <a:ext cx="2027467" cy="559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0FC5A-57BF-296D-E63D-CDFB0AC310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A538-BD9D-D7C2-FA8D-E37269EF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CB3A4-0BFF-09AC-2983-B5D0E1BC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B9CC-2CA7-7897-F803-B0423B36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F5C14-028A-5CE4-0940-2EF285AD4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0152F-CF03-7BAF-7BF6-CC4526ABD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C75DB-B532-A614-B37D-D75A0BAC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420D2-6754-4A26-21CD-5CC57D9B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B58ED-FBF8-10FB-59F8-ACAB9A41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8D8F308-8E4B-7406-17DA-706BF49694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899" b="25874"/>
          <a:stretch/>
        </p:blipFill>
        <p:spPr>
          <a:xfrm>
            <a:off x="10113520" y="4377"/>
            <a:ext cx="2027467" cy="559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93E34-D5CE-1A6C-1BE6-2D2DC44A52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A4F8-8AB8-96A0-D4C3-6AD6B891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3EDF4-B724-E8B9-28FE-B860AD40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07FF-AD75-9982-F6A7-4B4F9C0C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F7877-6C8B-80A3-447A-07CDABCF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B6A3176-C62F-B33C-2784-8883DE00D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899" b="25874"/>
          <a:stretch/>
        </p:blipFill>
        <p:spPr>
          <a:xfrm>
            <a:off x="10113520" y="4377"/>
            <a:ext cx="2027467" cy="559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32968-5F68-A4A9-0C63-A44FE00BFE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DD8D2-C187-F5FB-6EF2-998C2BFF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E0AF8-80C0-D0FD-6B54-494EBCCB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65EFA-3887-180B-2025-BBF33199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F858F99-B58A-11E4-DFB3-E7253BEF1C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899" b="25874"/>
          <a:stretch/>
        </p:blipFill>
        <p:spPr>
          <a:xfrm>
            <a:off x="10113520" y="4377"/>
            <a:ext cx="2027467" cy="559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BD3BA-7661-0D57-C0CB-AA72EAC1ED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10A691-77E9-95CA-8C33-9CDAD3B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6686"/>
            <a:ext cx="3096986" cy="68575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IN" dirty="0"/>
              <a:t>Highlights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9D56F-F110-570F-52A5-B2D5F715C839}"/>
              </a:ext>
            </a:extLst>
          </p:cNvPr>
          <p:cNvSpPr txBox="1"/>
          <p:nvPr userDrawn="1"/>
        </p:nvSpPr>
        <p:spPr>
          <a:xfrm>
            <a:off x="0" y="1211036"/>
            <a:ext cx="492443" cy="14172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Plant 1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084A2-97CC-AF81-BF61-193AE5665852}"/>
              </a:ext>
            </a:extLst>
          </p:cNvPr>
          <p:cNvSpPr txBox="1"/>
          <p:nvPr userDrawn="1"/>
        </p:nvSpPr>
        <p:spPr>
          <a:xfrm>
            <a:off x="6096001" y="1192438"/>
            <a:ext cx="492443" cy="14172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Plant 2</a:t>
            </a:r>
            <a:endParaRPr lang="en-IN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B8985F-39C3-DF4D-3062-46064CC1DC8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8166" y="-14516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C5A1-3956-567A-4A7E-9CB378D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5200-AB5F-2329-2C3F-95AE6939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19095-8474-806B-A472-486E5D6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A938E-56AF-579D-9C9D-D075322D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ABDA4-C7D4-5903-9CBD-BA58E41D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5BAB-F1A8-011E-1A7D-1170A436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9872E02-5C62-AEE4-9401-125705B27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899" b="25874"/>
          <a:stretch/>
        </p:blipFill>
        <p:spPr>
          <a:xfrm>
            <a:off x="10113520" y="4377"/>
            <a:ext cx="2027467" cy="5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C749A-8230-65C6-DD65-E8793AFE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148F-235E-7760-F996-5452C80E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CBA9-AA59-8996-2442-E7C486122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6F56-0C7E-4ACB-AF0C-670668B6E28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7209-2AE5-6AA8-D4AB-33399CDBF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3028-A064-CF67-1173-B2C29BBA4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2B00-5697-4434-8B8E-1BC85993BA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268C0-98EE-C91E-883A-2332E9D277B3}"/>
              </a:ext>
            </a:extLst>
          </p:cNvPr>
          <p:cNvSpPr/>
          <p:nvPr userDrawn="1"/>
        </p:nvSpPr>
        <p:spPr>
          <a:xfrm>
            <a:off x="-1618793" y="4792445"/>
            <a:ext cx="6843935" cy="2753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00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8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74AE3-CAEF-C719-C0E7-551F1638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82" y="512783"/>
            <a:ext cx="8707418" cy="884218"/>
          </a:xfrm>
        </p:spPr>
        <p:txBody>
          <a:bodyPr/>
          <a:lstStyle/>
          <a:p>
            <a:r>
              <a:rPr lang="en-US" sz="2800" dirty="0"/>
              <a:t>F25Q1 Highlights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251B6-EB0F-2B80-5215-0F6A7337CFC1}"/>
              </a:ext>
            </a:extLst>
          </p:cNvPr>
          <p:cNvSpPr txBox="1"/>
          <p:nvPr/>
        </p:nvSpPr>
        <p:spPr>
          <a:xfrm>
            <a:off x="1832264" y="3590697"/>
            <a:ext cx="6906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70612-CB0D-CB1A-0551-536EFB0DC707}"/>
              </a:ext>
            </a:extLst>
          </p:cNvPr>
          <p:cNvSpPr txBox="1"/>
          <p:nvPr/>
        </p:nvSpPr>
        <p:spPr>
          <a:xfrm>
            <a:off x="1832264" y="3590697"/>
            <a:ext cx="6906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4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F25Q1 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 PARTH - SWARAJ</dc:creator>
  <cp:lastModifiedBy>KUMAR VIKASH - SWARAJ</cp:lastModifiedBy>
  <cp:revision>230</cp:revision>
  <dcterms:created xsi:type="dcterms:W3CDTF">2023-05-05T07:02:21Z</dcterms:created>
  <dcterms:modified xsi:type="dcterms:W3CDTF">2024-06-28T06:25:01Z</dcterms:modified>
</cp:coreProperties>
</file>