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7dd5155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7dd5155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7dd515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7dd515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7dd515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7dd515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7dd515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7dd515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7dd515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7dd515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dd5155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dd515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7dd5155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7dd5155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7dd5155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7dd5155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7dd5155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7dd5155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7dd515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7dd515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7dd515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7dd515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7dd5155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87dd5155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7dd515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7dd515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7dd515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7dd515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7dd515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7dd515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7dd515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7dd515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7dd515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7dd515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Final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Submission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Harsh Rajnikant Patel - 200490490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Rakshit Luke Wilson - 200489590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94200" y="4307100"/>
            <a:ext cx="2778900" cy="67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Submission To: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Prof. Ethan Davis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Professor, Georgian College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25" y="1176675"/>
            <a:ext cx="7642280" cy="37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50" y="1176675"/>
            <a:ext cx="8468892" cy="3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8475"/>
            <a:ext cx="8839202" cy="369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25" y="1187575"/>
            <a:ext cx="7715250" cy="31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5" y="1340125"/>
            <a:ext cx="8160000" cy="3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61525" y="239750"/>
            <a:ext cx="6854400" cy="400200"/>
          </a:xfrm>
          <a:prstGeom prst="rect">
            <a:avLst/>
          </a:prstGeom>
          <a:solidFill>
            <a:srgbClr val="FFFFFF">
              <a:alpha val="668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Output 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2350"/>
            <a:ext cx="8839198" cy="226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09575"/>
            <a:ext cx="8839198" cy="17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261525" y="239750"/>
            <a:ext cx="6854400" cy="400200"/>
          </a:xfrm>
          <a:prstGeom prst="rect">
            <a:avLst/>
          </a:prstGeom>
          <a:solidFill>
            <a:srgbClr val="FFFFFF">
              <a:alpha val="668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Output 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2350"/>
            <a:ext cx="8839196" cy="214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85225"/>
            <a:ext cx="8839201" cy="19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261525" y="239750"/>
            <a:ext cx="6854400" cy="400200"/>
          </a:xfrm>
          <a:prstGeom prst="rect">
            <a:avLst/>
          </a:prstGeom>
          <a:solidFill>
            <a:srgbClr val="FFFFFF">
              <a:alpha val="668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Output 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2350"/>
            <a:ext cx="8839200" cy="20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4805675" y="2146750"/>
            <a:ext cx="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08025"/>
            <a:ext cx="8839202" cy="19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710850" y="2262675"/>
            <a:ext cx="5993400" cy="400200"/>
          </a:xfrm>
          <a:prstGeom prst="rect">
            <a:avLst/>
          </a:prstGeom>
          <a:solidFill>
            <a:srgbClr val="FFFFFF">
              <a:alpha val="668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End of Presentation.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805675" y="2146750"/>
            <a:ext cx="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 to the Project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387900" y="1144125"/>
            <a:ext cx="8456400" cy="36288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We live in a world with an ascending rate of population, hence ascending chaos.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To keep the chaos from leading us to a bad direction, we as a team recognise our area of study, data analysis to be an asset for critically analysing the present to plan a better future.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Our Project works on a dataset taken from year 1952 -2007, of countries around the globe with respect to their population, year of </a:t>
            </a:r>
            <a:r>
              <a:rPr lang="en-CA">
                <a:solidFill>
                  <a:schemeClr val="lt1"/>
                </a:solidFill>
              </a:rPr>
              <a:t>survey and the country’s GDP to predict its current situation.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The project as as required makes use if 6 different charts to analyse the dataset.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 to the Team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600" y="620900"/>
            <a:ext cx="2155525" cy="19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87900" y="1144125"/>
            <a:ext cx="5176200" cy="4063500"/>
          </a:xfrm>
          <a:prstGeom prst="rect">
            <a:avLst/>
          </a:prstGeom>
          <a:solidFill>
            <a:srgbClr val="FFFFFF">
              <a:alpha val="668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Member name :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Harsh Rajnikant Patel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Team Role: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Project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Manager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 Education: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Bachelor's in Computer Engineering,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	                   Post Graduate Certificate in Artificial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Intelligence Design, Analysis and Implementation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Skills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: Problem solving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           Good at development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           Analysis skills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Languages: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Python, JavaScript, C#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751900" y="1469375"/>
            <a:ext cx="5783400" cy="3301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chemeClr val="lt1"/>
                </a:solidFill>
              </a:rPr>
              <a:t>Member Name: </a:t>
            </a:r>
            <a:r>
              <a:rPr lang="en-CA" sz="1400">
                <a:solidFill>
                  <a:schemeClr val="lt1"/>
                </a:solidFill>
              </a:rPr>
              <a:t> Rakshit Luke Wilson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         </a:t>
            </a:r>
            <a:r>
              <a:rPr b="1" lang="en-CA" sz="1400">
                <a:solidFill>
                  <a:schemeClr val="lt1"/>
                </a:solidFill>
              </a:rPr>
              <a:t>Team role:</a:t>
            </a:r>
            <a:r>
              <a:rPr lang="en-CA" sz="1400">
                <a:solidFill>
                  <a:schemeClr val="lt1"/>
                </a:solidFill>
              </a:rPr>
              <a:t> Business Analyst </a:t>
            </a:r>
            <a:endParaRPr sz="14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        Data Analyst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         </a:t>
            </a:r>
            <a:r>
              <a:rPr b="1" lang="en-CA" sz="1400">
                <a:solidFill>
                  <a:schemeClr val="lt1"/>
                </a:solidFill>
              </a:rPr>
              <a:t>Education:</a:t>
            </a:r>
            <a:r>
              <a:rPr lang="en-CA" sz="1400">
                <a:solidFill>
                  <a:schemeClr val="lt1"/>
                </a:solidFill>
              </a:rPr>
              <a:t> Bachelors in Computer Science and Engineering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	       </a:t>
            </a:r>
            <a:r>
              <a:rPr b="1" lang="en-CA" sz="1400">
                <a:solidFill>
                  <a:schemeClr val="lt1"/>
                </a:solidFill>
              </a:rPr>
              <a:t>Skills:</a:t>
            </a:r>
            <a:r>
              <a:rPr lang="en-CA" sz="1400">
                <a:solidFill>
                  <a:schemeClr val="lt1"/>
                </a:solidFill>
              </a:rPr>
              <a:t> Team Management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		         Business Research and processing strategies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		         Logical and Analytical skills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</a:rPr>
              <a:t>   </a:t>
            </a:r>
            <a:r>
              <a:rPr b="1" lang="en-CA" sz="1400">
                <a:solidFill>
                  <a:schemeClr val="lt1"/>
                </a:solidFill>
              </a:rPr>
              <a:t>   Languages:</a:t>
            </a:r>
            <a:r>
              <a:rPr lang="en-CA" sz="1400">
                <a:solidFill>
                  <a:schemeClr val="lt1"/>
                </a:solidFill>
              </a:rPr>
              <a:t>  Java Script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825" y="784425"/>
            <a:ext cx="1516100" cy="18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51900" y="719225"/>
            <a:ext cx="594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 to the Team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Our Dataset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525200" y="1316775"/>
            <a:ext cx="7931100" cy="27588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chemeClr val="lt1"/>
                </a:solidFill>
              </a:rPr>
              <a:t>Our dataset works on 6 Variables namely, Country name, Year of Survey, </a:t>
            </a:r>
            <a:r>
              <a:rPr lang="en-CA" sz="2500">
                <a:solidFill>
                  <a:schemeClr val="lt1"/>
                </a:solidFill>
              </a:rPr>
              <a:t>Population</a:t>
            </a:r>
            <a:r>
              <a:rPr lang="en-CA" sz="2500">
                <a:solidFill>
                  <a:schemeClr val="lt1"/>
                </a:solidFill>
              </a:rPr>
              <a:t> of Country, Continent the country is located in, The life expectancy of the Country, and the country’s GDP rate in the specific year.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Project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481600" y="1393075"/>
            <a:ext cx="7636800" cy="2791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The project works on a jupyter computing platform.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We made use of the “pandas” Library. To make use of data analytical tools.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CA" sz="1200">
                <a:solidFill>
                  <a:schemeClr val="lt1"/>
                </a:solidFill>
              </a:rPr>
              <a:t>Pandas Library: Pandas is a software library written for the Python programming language for data manipulation and analysis. In particular, it offers data structures and operations for manipulating numerical tables and time series.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75" y="3334425"/>
            <a:ext cx="8568230" cy="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subTitle"/>
          </p:nvPr>
        </p:nvSpPr>
        <p:spPr>
          <a:xfrm>
            <a:off x="557875" y="619375"/>
            <a:ext cx="8051100" cy="44262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3. The project works on a sqlite Database to store the dataset and the analytical graph outputs.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4. The code can be accessed online through the link provided in the code format.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5. The </a:t>
            </a:r>
            <a:r>
              <a:rPr lang="en-CA" u="sng">
                <a:solidFill>
                  <a:schemeClr val="lt1"/>
                </a:solidFill>
              </a:rPr>
              <a:t>use of plotly</a:t>
            </a:r>
            <a:r>
              <a:rPr lang="en-CA">
                <a:solidFill>
                  <a:schemeClr val="lt1"/>
                </a:solidFill>
              </a:rPr>
              <a:t> is considered in the project to make meaning and useful graphs to support  the project </a:t>
            </a:r>
            <a:r>
              <a:rPr lang="en-CA">
                <a:solidFill>
                  <a:schemeClr val="lt1"/>
                </a:solidFill>
              </a:rPr>
              <a:t>ideas</a:t>
            </a:r>
            <a:r>
              <a:rPr lang="en-CA">
                <a:solidFill>
                  <a:schemeClr val="lt1"/>
                </a:solidFill>
              </a:rPr>
              <a:t> and concepts.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38" y="1917750"/>
            <a:ext cx="8791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12" y="3447400"/>
            <a:ext cx="8381449" cy="7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subTitle"/>
          </p:nvPr>
        </p:nvSpPr>
        <p:spPr>
          <a:xfrm>
            <a:off x="503399" y="597575"/>
            <a:ext cx="8160000" cy="27042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6. Use of Flask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lt1"/>
                </a:solidFill>
              </a:rPr>
              <a:t>	</a:t>
            </a:r>
            <a:r>
              <a:rPr i="1" lang="en-CA" sz="1500">
                <a:solidFill>
                  <a:schemeClr val="lt1"/>
                </a:solidFill>
              </a:rPr>
              <a:t>Flask: Flask is a small and lightweight Python web framework that provides useful tools and features that make creating web applications in Python easier. It gives developers flexibility and is a more accessible framework for new developers since you can build a web application quickly using only a single Python file.</a:t>
            </a:r>
            <a:endParaRPr i="1" sz="150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4175"/>
            <a:ext cx="8839203" cy="115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503400" y="597575"/>
            <a:ext cx="8160000" cy="448500"/>
          </a:xfrm>
          <a:prstGeom prst="rect">
            <a:avLst/>
          </a:prstGeom>
          <a:solidFill>
            <a:srgbClr val="FFFFFF">
              <a:alpha val="6685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600">
                <a:solidFill>
                  <a:schemeClr val="lt1"/>
                </a:solidFill>
              </a:rPr>
              <a:t>The project makes use of analytical tools to deploy 6 Charts.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13" y="1165775"/>
            <a:ext cx="7695181" cy="3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