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6" r:id="rId5"/>
    <p:sldId id="259" r:id="rId6"/>
    <p:sldId id="268" r:id="rId7"/>
    <p:sldId id="267" r:id="rId8"/>
    <p:sldId id="260" r:id="rId9"/>
    <p:sldId id="277" r:id="rId10"/>
    <p:sldId id="271" r:id="rId11"/>
    <p:sldId id="272" r:id="rId12"/>
    <p:sldId id="270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394F-ED9A-AE47-8B34-89397E9B5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3A01B-7164-CE72-B841-DCEFD2E65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06A7-3A54-747C-58EC-43EF0E8D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342-195C-419E-AFF7-5D0A68DCE5D5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BCE0-A8A7-6A9B-2937-F4774186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512AA-10BD-A1CE-C84D-8D9C0D2B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B2CF-17FC-4DF0-857B-20FE8F852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96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EE99-496A-D4F1-4533-7007F5B4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48793-E627-2C41-1192-C24CD5545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9CA34-D634-8C75-A7ED-B332148D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342-195C-419E-AFF7-5D0A68DCE5D5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041E-DBAC-E8B3-D921-E94282AF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FD8D7-4740-E734-B029-3BFC1743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B2CF-17FC-4DF0-857B-20FE8F852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29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987E2-DF7E-4F34-CC35-273AA9D21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1B675-F679-2A6B-2C38-32F0EB8C3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50CC-5B33-EB56-143F-C8EDD9B4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342-195C-419E-AFF7-5D0A68DCE5D5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31E88-4E21-D503-97D1-104F625B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594F3-14C5-D43C-00F3-FB615DFE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B2CF-17FC-4DF0-857B-20FE8F852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79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B67F-78FF-D7A1-8312-02FE97DA0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98C5-83EB-E9B9-33B0-189BC110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1CDAE-EA8E-4BB0-6795-477BB9A6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342-195C-419E-AFF7-5D0A68DCE5D5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B286-027F-3CC0-F283-E9E3ED63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8C9AB-C461-0B8D-6845-CBB44A82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B2CF-17FC-4DF0-857B-20FE8F852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71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5815-271B-03AD-2CF5-EEA82C2A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BE4A2-7469-2B09-148B-BCAAAB5A7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161A-C999-078E-1CA1-A955E923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342-195C-419E-AFF7-5D0A68DCE5D5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77FD-243B-30A6-4DB8-5C04D316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4313-75E1-8AC7-45B5-FE4F1798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B2CF-17FC-4DF0-857B-20FE8F852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70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1352-3E81-0F6B-086A-7861C422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1261-866A-F6CE-E278-AE26C3CFA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920C7-151C-8050-32D4-4E3F6C3AE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59554-1BF5-06F8-6465-C3C83675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342-195C-419E-AFF7-5D0A68DCE5D5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A65C4-8FFB-1B25-D724-C58D04A1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E63D9-2450-3AA2-EB10-04B48D17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B2CF-17FC-4DF0-857B-20FE8F852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17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3ECF-682C-24AB-75B5-47BAFEC3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67C02-B3A7-D3A3-1B87-0EE34249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1E690-E6F3-598E-DF20-0F65B0C9A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63944-380D-C65D-5FE8-FAFDA8F86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66702-56D2-5427-4925-70866DA7F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61EB9-6EBE-B2E5-C6AB-700D335A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342-195C-419E-AFF7-5D0A68DCE5D5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412FB-D51A-8F8E-4422-2B59B676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267CB-46DC-7A9F-1C61-0B2A0C69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B2CF-17FC-4DF0-857B-20FE8F852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85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78FF-01D6-4300-E5C2-B481FBFB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4EC72-96C4-DC93-BA1A-6B982DBF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342-195C-419E-AFF7-5D0A68DCE5D5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199B0-CDEF-93D7-7790-40134928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1070A-D07F-8C08-F1B5-9C1C9A75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B2CF-17FC-4DF0-857B-20FE8F852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6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0B0CD-DDAF-F1CF-BA0D-704DD632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342-195C-419E-AFF7-5D0A68DCE5D5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13F46-C3B5-D31A-CDCC-0DDB5137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9FE72-EA88-0336-49D0-8C7681F6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B2CF-17FC-4DF0-857B-20FE8F852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6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4F05-857E-FEE8-F295-27866A5E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9165-7748-81CB-3C47-D223B78DD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F0F5F-4AA4-86B3-4C9B-8686CB81D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FA8AE-2989-01C7-C0F3-2597E566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342-195C-419E-AFF7-5D0A68DCE5D5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4D88B-B52A-EFA4-5EFB-56F227D7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566D-C4CD-5B6B-2BA0-7A5482F4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B2CF-17FC-4DF0-857B-20FE8F852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77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BAAD-7B9B-71EB-0093-902F068E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34540-5901-E38A-C3AB-79ECFFCC1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F72FE-C104-14DE-6471-6487EF94B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C1C9C-0A0E-86AE-F8AF-324B5786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1342-195C-419E-AFF7-5D0A68DCE5D5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844E0-F152-9E2C-DACC-E6401AAA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90CF8-CD78-3718-E0CB-8ABAAEEF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B2CF-17FC-4DF0-857B-20FE8F852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39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AE25B-0CB6-1B1F-901A-3C08E620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0E5A0-54C3-293A-88E0-0DA29351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FE2D8-DD80-255D-72BC-A464B7D55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B1342-195C-419E-AFF7-5D0A68DCE5D5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83370-C879-CB19-83B0-2E71879DE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6404-B67B-25AB-8C83-B364E6BF1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B2CF-17FC-4DF0-857B-20FE8F852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v-insider.de/was-ist-eine-api-a-583923/" TargetMode="External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1A505-4B28-AA87-599F-8A5B8D989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IN" sz="5400" dirty="0">
                <a:latin typeface="Maiandra GD" panose="020E0502030308020204" pitchFamily="34" charset="0"/>
              </a:rPr>
              <a:t>Geospatial Analysis using Google Earth Engine</a:t>
            </a:r>
          </a:p>
        </p:txBody>
      </p:sp>
      <p:pic>
        <p:nvPicPr>
          <p:cNvPr id="5" name="Picture 4" descr="Cells as seen on a microscope">
            <a:extLst>
              <a:ext uri="{FF2B5EF4-FFF2-40B4-BE49-F238E27FC236}">
                <a16:creationId xmlns:a16="http://schemas.microsoft.com/office/drawing/2014/main" id="{1523DA27-D5C3-6AF2-7A40-2C88C8421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21" r="1704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9CA243-7BB8-5BFD-8E5C-8AADD116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51751"/>
            <a:ext cx="11210925" cy="7365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Maiandra GD" panose="020E0502030308020204" pitchFamily="34" charset="0"/>
              </a:rPr>
              <a:t>Why Google Earth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45A2-CDB7-37D9-2FA9-76354918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8790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>
                <a:latin typeface="Maiandra GD" panose="020E0502030308020204" pitchFamily="34" charset="0"/>
              </a:rPr>
              <a:t>Cloud based Platform</a:t>
            </a:r>
          </a:p>
          <a:p>
            <a:endParaRPr lang="en-IN" dirty="0">
              <a:latin typeface="Maiandra GD" panose="020E0502030308020204" pitchFamily="34" charset="0"/>
            </a:endParaRPr>
          </a:p>
          <a:p>
            <a:r>
              <a:rPr lang="en-IN" b="0" i="0" dirty="0">
                <a:effectLst/>
                <a:latin typeface="Maiandra GD" panose="020E0502030308020204" pitchFamily="34" charset="0"/>
              </a:rPr>
              <a:t>Data Access</a:t>
            </a:r>
          </a:p>
          <a:p>
            <a:endParaRPr lang="en-IN" dirty="0">
              <a:latin typeface="Maiandra GD" panose="020E0502030308020204" pitchFamily="34" charset="0"/>
            </a:endParaRPr>
          </a:p>
          <a:p>
            <a:r>
              <a:rPr lang="en-US" b="0" i="0" dirty="0">
                <a:effectLst/>
                <a:latin typeface="Maiandra GD" panose="020E0502030308020204" pitchFamily="34" charset="0"/>
              </a:rPr>
              <a:t>Machine Learning Integration</a:t>
            </a:r>
          </a:p>
          <a:p>
            <a:endParaRPr lang="en-US" b="0" i="0" dirty="0">
              <a:effectLst/>
              <a:latin typeface="Maiandra GD" panose="020E0502030308020204" pitchFamily="34" charset="0"/>
            </a:endParaRPr>
          </a:p>
          <a:p>
            <a:r>
              <a:rPr lang="en-US" b="0" i="0" dirty="0">
                <a:effectLst/>
                <a:latin typeface="Maiandra GD" panose="020E0502030308020204" pitchFamily="34" charset="0"/>
              </a:rPr>
              <a:t>Collaboration and Sharing</a:t>
            </a:r>
          </a:p>
        </p:txBody>
      </p:sp>
    </p:spTree>
    <p:extLst>
      <p:ext uri="{BB962C8B-B14F-4D97-AF65-F5344CB8AC3E}">
        <p14:creationId xmlns:p14="http://schemas.microsoft.com/office/powerpoint/2010/main" val="31412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6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6FE6258-D80A-355E-8C8C-C3F2D731E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12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9CA243-7BB8-5BFD-8E5C-8AADD116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55434"/>
            <a:ext cx="11210925" cy="7365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Maiandra GD" panose="020E0502030308020204" pitchFamily="34" charset="0"/>
              </a:rPr>
              <a:t>Accessibility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6579960-52F5-2A3B-8881-04D4319E4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698758"/>
            <a:ext cx="1800000" cy="180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83EB41-5D71-A457-5304-209A79FAF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698758"/>
            <a:ext cx="1800000" cy="1800000"/>
          </a:xfrm>
          <a:prstGeom prst="rect">
            <a:avLst/>
          </a:prstGeom>
        </p:spPr>
      </p:pic>
      <p:pic>
        <p:nvPicPr>
          <p:cNvPr id="4" name="Picture 3" descr="A picture containing graphics, font, logo, clipart&#10;&#10;Description automatically generated">
            <a:extLst>
              <a:ext uri="{FF2B5EF4-FFF2-40B4-BE49-F238E27FC236}">
                <a16:creationId xmlns:a16="http://schemas.microsoft.com/office/drawing/2014/main" id="{AF35B6A7-75B1-054F-B25D-21B364F42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53801" y="2698758"/>
            <a:ext cx="1800000" cy="18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74B32-0E9D-E0AE-065E-79460E7EF904}"/>
              </a:ext>
            </a:extLst>
          </p:cNvPr>
          <p:cNvSpPr txBox="1"/>
          <p:nvPr/>
        </p:nvSpPr>
        <p:spPr>
          <a:xfrm>
            <a:off x="5358565" y="4793938"/>
            <a:ext cx="1606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Maiandra GD" panose="020E0502030308020204" pitchFamily="34" charset="0"/>
              </a:rPr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6BE55-BD7C-23C6-784B-98E11CDE3D5A}"/>
              </a:ext>
            </a:extLst>
          </p:cNvPr>
          <p:cNvSpPr txBox="1"/>
          <p:nvPr/>
        </p:nvSpPr>
        <p:spPr>
          <a:xfrm>
            <a:off x="734861" y="4793940"/>
            <a:ext cx="2006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Maiandra GD" panose="020E0502030308020204" pitchFamily="34" charset="0"/>
              </a:rPr>
              <a:t>JavaScript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988DF-1F31-77E7-BB49-3B33234EB91F}"/>
              </a:ext>
            </a:extLst>
          </p:cNvPr>
          <p:cNvSpPr txBox="1"/>
          <p:nvPr/>
        </p:nvSpPr>
        <p:spPr>
          <a:xfrm>
            <a:off x="9450463" y="4793938"/>
            <a:ext cx="2006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Maiandra GD" panose="020E0502030308020204" pitchFamily="34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06579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5A000-A473-9989-B9F9-DFB913B3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latin typeface="Maiandra GD" panose="020E0502030308020204" pitchFamily="34" charset="0"/>
              </a:rPr>
              <a:t>References</a:t>
            </a:r>
          </a:p>
        </p:txBody>
      </p:sp>
      <p:sp>
        <p:nvSpPr>
          <p:cNvPr id="5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qr code with dots&#10;&#10;Description automatically generated with medium confidence">
            <a:extLst>
              <a:ext uri="{FF2B5EF4-FFF2-40B4-BE49-F238E27FC236}">
                <a16:creationId xmlns:a16="http://schemas.microsoft.com/office/drawing/2014/main" id="{7F606A5D-63DB-0470-8C71-92E741629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665" y="1257328"/>
            <a:ext cx="4343343" cy="434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4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74920-E842-1637-38AA-B0964985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59" y="5055539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aiandra GD" panose="020E0502030308020204" pitchFamily="34" charset="0"/>
              </a:rPr>
              <a:t>Thank You..!!</a:t>
            </a:r>
          </a:p>
        </p:txBody>
      </p:sp>
      <p:pic>
        <p:nvPicPr>
          <p:cNvPr id="42" name="Picture 33" descr="A large satellite dishes in a field with mountains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77E80006-5C2A-358E-45B7-E49290B11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5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  <p:pic>
        <p:nvPicPr>
          <p:cNvPr id="5" name="Picture 4" descr="A picture containing graphics, colorfulness, graphic design, symbol&#10;&#10;Description automatically generated">
            <a:extLst>
              <a:ext uri="{FF2B5EF4-FFF2-40B4-BE49-F238E27FC236}">
                <a16:creationId xmlns:a16="http://schemas.microsoft.com/office/drawing/2014/main" id="{C5FA3F95-8B99-93DC-CE2C-3D3DEEF28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463" y="6189245"/>
            <a:ext cx="464878" cy="464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CD5D0D-2351-D3DB-5380-9DDEB0F48899}"/>
              </a:ext>
            </a:extLst>
          </p:cNvPr>
          <p:cNvSpPr txBox="1"/>
          <p:nvPr/>
        </p:nvSpPr>
        <p:spPr>
          <a:xfrm>
            <a:off x="5177342" y="6237018"/>
            <a:ext cx="27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gaurharsh24@gmail.com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2FF95-766F-BE3F-E635-4D09344AF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934" y="6190754"/>
            <a:ext cx="464400" cy="46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7E9A16-CF0C-3AC0-D547-706E734540B4}"/>
              </a:ext>
            </a:extLst>
          </p:cNvPr>
          <p:cNvSpPr txBox="1"/>
          <p:nvPr/>
        </p:nvSpPr>
        <p:spPr>
          <a:xfrm>
            <a:off x="10126334" y="6228088"/>
            <a:ext cx="206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@harshadityagaur</a:t>
            </a:r>
          </a:p>
        </p:txBody>
      </p:sp>
      <p:pic>
        <p:nvPicPr>
          <p:cNvPr id="11" name="Picture 10" descr="A blue and black logo&#10;&#10;Description automatically generated with medium confidence">
            <a:extLst>
              <a:ext uri="{FF2B5EF4-FFF2-40B4-BE49-F238E27FC236}">
                <a16:creationId xmlns:a16="http://schemas.microsoft.com/office/drawing/2014/main" id="{406AC83F-E06F-561D-CABF-CD6BB478C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71" y="6189245"/>
            <a:ext cx="464878" cy="4648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CF4FC0-A565-1BBD-0340-BDF851613E7B}"/>
              </a:ext>
            </a:extLst>
          </p:cNvPr>
          <p:cNvSpPr txBox="1"/>
          <p:nvPr/>
        </p:nvSpPr>
        <p:spPr>
          <a:xfrm>
            <a:off x="676349" y="6237018"/>
            <a:ext cx="27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@HarshAditya Gaur</a:t>
            </a:r>
          </a:p>
        </p:txBody>
      </p:sp>
    </p:spTree>
    <p:extLst>
      <p:ext uri="{BB962C8B-B14F-4D97-AF65-F5344CB8AC3E}">
        <p14:creationId xmlns:p14="http://schemas.microsoft.com/office/powerpoint/2010/main" val="32859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4" grpId="0"/>
      <p:bldP spid="6" grpId="0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9CA243-7BB8-5BFD-8E5C-8AADD116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51751"/>
            <a:ext cx="11210925" cy="7365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Maiandra GD" panose="020E0502030308020204" pitchFamily="34" charset="0"/>
              </a:rPr>
              <a:t>What is Remote Sensing ?</a:t>
            </a:r>
          </a:p>
        </p:txBody>
      </p:sp>
      <p:pic>
        <p:nvPicPr>
          <p:cNvPr id="19" name="Picture 18" descr="A diagram of a solar system&#10;&#10;Description automatically generated with low confidence">
            <a:extLst>
              <a:ext uri="{FF2B5EF4-FFF2-40B4-BE49-F238E27FC236}">
                <a16:creationId xmlns:a16="http://schemas.microsoft.com/office/drawing/2014/main" id="{B4278ADD-D32D-61F3-3627-92ACED019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7"/>
          <a:stretch/>
        </p:blipFill>
        <p:spPr>
          <a:xfrm>
            <a:off x="2103281" y="1555444"/>
            <a:ext cx="7985438" cy="51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-spectrum">
            <a:extLst>
              <a:ext uri="{FF2B5EF4-FFF2-40B4-BE49-F238E27FC236}">
                <a16:creationId xmlns:a16="http://schemas.microsoft.com/office/drawing/2014/main" id="{22B2CB72-7119-77B4-D19B-B1F19D0CA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86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9CA243-7BB8-5BFD-8E5C-8AADD116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51751"/>
            <a:ext cx="11210925" cy="7365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aiandra GD" panose="020E0502030308020204" pitchFamily="34" charset="0"/>
              </a:rPr>
              <a:t>NCC v/s FCC</a:t>
            </a:r>
            <a:endParaRPr lang="en-US" sz="3200" kern="1200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pic>
        <p:nvPicPr>
          <p:cNvPr id="3" name="Picture 2" descr="A picture containing art, colorfulness, painting, maroon&#10;&#10;Description automatically generated">
            <a:extLst>
              <a:ext uri="{FF2B5EF4-FFF2-40B4-BE49-F238E27FC236}">
                <a16:creationId xmlns:a16="http://schemas.microsoft.com/office/drawing/2014/main" id="{F77FB2D5-978A-4E72-DCDB-8238438C5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77" y="2180948"/>
            <a:ext cx="3810000" cy="381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90DF9B-8CB0-543E-3862-EF9AD3110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025" y="218094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4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B835154E-8548-E8A6-42FC-65E12F0B6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0298E-7A9E-D617-DB0C-EE6DB1E6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Maiandra GD" panose="020E0502030308020204" pitchFamily="34" charset="0"/>
              </a:rPr>
              <a:t>What is Geospatial Technology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88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274C-3DE9-99FE-1C96-78FBE1302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926"/>
            <a:ext cx="10515600" cy="559103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effectLst/>
                <a:latin typeface="Maiandra GD" panose="020E0502030308020204" pitchFamily="34" charset="0"/>
              </a:rPr>
              <a:t>Geo - </a:t>
            </a:r>
            <a:r>
              <a:rPr lang="en-IN" dirty="0">
                <a:latin typeface="Maiandra GD" panose="020E0502030308020204" pitchFamily="34" charset="0"/>
              </a:rPr>
              <a:t>R</a:t>
            </a:r>
            <a:r>
              <a:rPr lang="en-IN" b="0" i="0" dirty="0">
                <a:effectLst/>
                <a:latin typeface="Maiandra GD" panose="020E0502030308020204" pitchFamily="34" charset="0"/>
              </a:rPr>
              <a:t>elating to the earth.</a:t>
            </a:r>
            <a:endParaRPr lang="en-US" b="0" i="0" dirty="0">
              <a:effectLst/>
              <a:latin typeface="Maiandra GD" panose="020E0502030308020204" pitchFamily="34" charset="0"/>
            </a:endParaRPr>
          </a:p>
          <a:p>
            <a:pPr algn="just"/>
            <a:endParaRPr lang="en-US" dirty="0">
              <a:latin typeface="Maiandra GD" panose="020E0502030308020204" pitchFamily="34" charset="0"/>
            </a:endParaRPr>
          </a:p>
          <a:p>
            <a:pPr algn="just"/>
            <a:endParaRPr lang="en-US" dirty="0">
              <a:latin typeface="Maiandra GD" panose="020E0502030308020204" pitchFamily="34" charset="0"/>
            </a:endParaRPr>
          </a:p>
          <a:p>
            <a:pPr algn="just"/>
            <a:r>
              <a:rPr lang="en-US" dirty="0">
                <a:latin typeface="Maiandra GD" panose="020E0502030308020204" pitchFamily="34" charset="0"/>
              </a:rPr>
              <a:t>Spatial - Relationships between objects or phenomena in space.</a:t>
            </a:r>
          </a:p>
          <a:p>
            <a:pPr algn="just"/>
            <a:endParaRPr lang="en-US" b="0" i="0" dirty="0">
              <a:effectLst/>
              <a:latin typeface="Maiandra GD" panose="020E0502030308020204" pitchFamily="34" charset="0"/>
            </a:endParaRPr>
          </a:p>
          <a:p>
            <a:pPr algn="just"/>
            <a:endParaRPr lang="en-US" b="0" i="0" dirty="0">
              <a:effectLst/>
              <a:latin typeface="Maiandra GD" panose="020E0502030308020204" pitchFamily="34" charset="0"/>
            </a:endParaRPr>
          </a:p>
          <a:p>
            <a:pPr algn="just"/>
            <a:r>
              <a:rPr lang="en-US" b="0" i="0" dirty="0">
                <a:effectLst/>
                <a:latin typeface="Maiandra GD" panose="020E0502030308020204" pitchFamily="34" charset="0"/>
              </a:rPr>
              <a:t>Geospatial - Analysis and visualization of data that is related to locations on the earth's surface.</a:t>
            </a:r>
          </a:p>
          <a:p>
            <a:pPr algn="just"/>
            <a:endParaRPr lang="en-US" dirty="0">
              <a:latin typeface="Maiandra GD" panose="020E0502030308020204" pitchFamily="34" charset="0"/>
            </a:endParaRPr>
          </a:p>
          <a:p>
            <a:pPr algn="just"/>
            <a:endParaRPr lang="en-US" b="0" i="0" dirty="0">
              <a:effectLst/>
              <a:latin typeface="Maiandra GD" panose="020E0502030308020204" pitchFamily="34" charset="0"/>
            </a:endParaRPr>
          </a:p>
          <a:p>
            <a:pPr algn="just"/>
            <a:r>
              <a:rPr lang="en-US" b="0" i="0" dirty="0">
                <a:effectLst/>
                <a:latin typeface="Maiandra GD" panose="020E0502030308020204" pitchFamily="34" charset="0"/>
              </a:rPr>
              <a:t>Geospatial Technology - </a:t>
            </a:r>
            <a:r>
              <a:rPr lang="en-US" dirty="0">
                <a:latin typeface="Maiandra GD" panose="020E0502030308020204" pitchFamily="34" charset="0"/>
              </a:rPr>
              <a:t>S</a:t>
            </a:r>
            <a:r>
              <a:rPr lang="en-US" b="0" i="0" dirty="0">
                <a:effectLst/>
                <a:latin typeface="Maiandra GD" panose="020E0502030308020204" pitchFamily="34" charset="0"/>
              </a:rPr>
              <a:t>et of tools and techniques used to gather, process, analyze, and visualize spatial data.</a:t>
            </a:r>
          </a:p>
        </p:txBody>
      </p:sp>
    </p:spTree>
    <p:extLst>
      <p:ext uri="{BB962C8B-B14F-4D97-AF65-F5344CB8AC3E}">
        <p14:creationId xmlns:p14="http://schemas.microsoft.com/office/powerpoint/2010/main" val="404152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9CA243-7BB8-5BFD-8E5C-8AADD116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51751"/>
            <a:ext cx="11210925" cy="7365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Maiandra GD" panose="020E0502030308020204" pitchFamily="34" charset="0"/>
              </a:rPr>
              <a:t>Types of Platforms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865FA9-E6EE-013E-3453-AA3827D2F199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8847" b="23483"/>
          <a:stretch/>
        </p:blipFill>
        <p:spPr>
          <a:xfrm>
            <a:off x="614223" y="2394751"/>
            <a:ext cx="2250000" cy="20684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C2738A-5BAA-C8F1-5339-9B2E065012D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27777" y="2394751"/>
            <a:ext cx="2250000" cy="207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E4239C-141C-1E98-0F15-740D9CFA24BE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19948" t="28606" r="7592" b="27880"/>
          <a:stretch/>
        </p:blipFill>
        <p:spPr>
          <a:xfrm>
            <a:off x="4970999" y="2394751"/>
            <a:ext cx="2250000" cy="207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8FE192F-CC1E-DD99-A43B-A13DBE0EFB39}"/>
              </a:ext>
            </a:extLst>
          </p:cNvPr>
          <p:cNvSpPr txBox="1"/>
          <p:nvPr/>
        </p:nvSpPr>
        <p:spPr>
          <a:xfrm>
            <a:off x="5292570" y="4793938"/>
            <a:ext cx="1606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Maiandra GD" panose="020E0502030308020204" pitchFamily="34" charset="0"/>
              </a:rPr>
              <a:t>Aerial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512DA-4837-16DD-9BD9-E3C8293E65E3}"/>
              </a:ext>
            </a:extLst>
          </p:cNvPr>
          <p:cNvSpPr txBox="1"/>
          <p:nvPr/>
        </p:nvSpPr>
        <p:spPr>
          <a:xfrm>
            <a:off x="735885" y="4793938"/>
            <a:ext cx="2006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Maiandra GD" panose="020E0502030308020204" pitchFamily="34" charset="0"/>
              </a:rPr>
              <a:t>UAV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BE137-EB81-EF39-0D5F-1823E06BEC0F}"/>
              </a:ext>
            </a:extLst>
          </p:cNvPr>
          <p:cNvSpPr txBox="1"/>
          <p:nvPr/>
        </p:nvSpPr>
        <p:spPr>
          <a:xfrm>
            <a:off x="9649348" y="4793937"/>
            <a:ext cx="1606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Maiandra GD" panose="020E0502030308020204" pitchFamily="34" charset="0"/>
              </a:rPr>
              <a:t>Satellite</a:t>
            </a:r>
          </a:p>
        </p:txBody>
      </p:sp>
    </p:spTree>
    <p:extLst>
      <p:ext uri="{BB962C8B-B14F-4D97-AF65-F5344CB8AC3E}">
        <p14:creationId xmlns:p14="http://schemas.microsoft.com/office/powerpoint/2010/main" val="78795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C2B1-3FEF-029B-E32F-D9641E0D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921823"/>
            <a:ext cx="4937937" cy="114715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100" kern="1200" dirty="0">
                <a:solidFill>
                  <a:schemeClr val="tx1"/>
                </a:solidFill>
                <a:latin typeface="Maiandra GD" panose="020E0502030308020204" pitchFamily="34" charset="0"/>
              </a:rPr>
              <a:t>Geospatial Software's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DB6FE6A8-3E05-4C40-9190-B19BFD524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Facilities_software_RS/GIS">
            <a:extLst>
              <a:ext uri="{FF2B5EF4-FFF2-40B4-BE49-F238E27FC236}">
                <a16:creationId xmlns:a16="http://schemas.microsoft.com/office/drawing/2014/main" id="{891D4BE9-9EFB-DBE5-8B5E-6F31597AC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4584" y="375224"/>
            <a:ext cx="3533005" cy="93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38315451-BA4E-4F56-BA8A-9CCCA5A0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5665E03E-3504-4366-BFC7-0CDEDC63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9701" y="2547568"/>
            <a:ext cx="1591056" cy="1591056"/>
          </a:xfrm>
          <a:custGeom>
            <a:avLst/>
            <a:gdLst>
              <a:gd name="connsiteX0" fmla="*/ 795528 w 1591056"/>
              <a:gd name="connsiteY0" fmla="*/ 0 h 1591056"/>
              <a:gd name="connsiteX1" fmla="*/ 1591056 w 1591056"/>
              <a:gd name="connsiteY1" fmla="*/ 795528 h 1591056"/>
              <a:gd name="connsiteX2" fmla="*/ 795528 w 1591056"/>
              <a:gd name="connsiteY2" fmla="*/ 1591056 h 1591056"/>
              <a:gd name="connsiteX3" fmla="*/ 0 w 1591056"/>
              <a:gd name="connsiteY3" fmla="*/ 795528 h 1591056"/>
              <a:gd name="connsiteX4" fmla="*/ 795528 w 1591056"/>
              <a:gd name="connsiteY4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1" name="Freeform: Shape 1050">
            <a:extLst>
              <a:ext uri="{FF2B5EF4-FFF2-40B4-BE49-F238E27FC236}">
                <a16:creationId xmlns:a16="http://schemas.microsoft.com/office/drawing/2014/main" id="{A9A95DA0-8F7C-4AB7-B890-22075705D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E2193FF3-0731-4CB1-A0ED-1F3321A42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CE26C23-4DC3-F21A-1A0E-C84BEA2E0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035" y="3907418"/>
            <a:ext cx="2741098" cy="177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73A090-0D1B-3FB3-FD51-4874FD8D2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27089" b="32993"/>
          <a:stretch/>
        </p:blipFill>
        <p:spPr>
          <a:xfrm>
            <a:off x="9244000" y="610578"/>
            <a:ext cx="3067240" cy="1224338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C94CC6-9D75-F779-3154-D84B6867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6747" y="3168305"/>
            <a:ext cx="1036965" cy="34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Freeform: Shape 1058">
            <a:extLst>
              <a:ext uri="{FF2B5EF4-FFF2-40B4-BE49-F238E27FC236}">
                <a16:creationId xmlns:a16="http://schemas.microsoft.com/office/drawing/2014/main" id="{A1CCC4E2-0E38-41AA-A1C5-DBB034387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icture containing text, font, graphics, logo&#10;&#10;Description automatically generated">
            <a:extLst>
              <a:ext uri="{FF2B5EF4-FFF2-40B4-BE49-F238E27FC236}">
                <a16:creationId xmlns:a16="http://schemas.microsoft.com/office/drawing/2014/main" id="{A36D5369-021E-279D-7B36-6046103E28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27" y="1559853"/>
            <a:ext cx="2457271" cy="670164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18AA06-5BA6-AC19-4DBD-38B7699C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4862" y="5200650"/>
            <a:ext cx="2376853" cy="86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572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C2B1-3FEF-029B-E32F-D9641E0D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921823"/>
            <a:ext cx="4937937" cy="114715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100" dirty="0">
                <a:latin typeface="Maiandra GD" panose="020E0502030308020204" pitchFamily="34" charset="0"/>
              </a:rPr>
              <a:t>Open-</a:t>
            </a:r>
            <a:r>
              <a:rPr lang="en-US" sz="4100" kern="1200" dirty="0">
                <a:solidFill>
                  <a:schemeClr val="tx1"/>
                </a:solidFill>
                <a:latin typeface="Maiandra GD" panose="020E0502030308020204" pitchFamily="34" charset="0"/>
              </a:rPr>
              <a:t>Source Alternatives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DB6FE6A8-3E05-4C40-9190-B19BFD524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38315451-BA4E-4F56-BA8A-9CCCA5A0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5665E03E-3504-4366-BFC7-0CDEDC63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9701" y="2547568"/>
            <a:ext cx="1591056" cy="1591056"/>
          </a:xfrm>
          <a:custGeom>
            <a:avLst/>
            <a:gdLst>
              <a:gd name="connsiteX0" fmla="*/ 795528 w 1591056"/>
              <a:gd name="connsiteY0" fmla="*/ 0 h 1591056"/>
              <a:gd name="connsiteX1" fmla="*/ 1591056 w 1591056"/>
              <a:gd name="connsiteY1" fmla="*/ 795528 h 1591056"/>
              <a:gd name="connsiteX2" fmla="*/ 795528 w 1591056"/>
              <a:gd name="connsiteY2" fmla="*/ 1591056 h 1591056"/>
              <a:gd name="connsiteX3" fmla="*/ 0 w 1591056"/>
              <a:gd name="connsiteY3" fmla="*/ 795528 h 1591056"/>
              <a:gd name="connsiteX4" fmla="*/ 795528 w 1591056"/>
              <a:gd name="connsiteY4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1" name="Freeform: Shape 1050">
            <a:extLst>
              <a:ext uri="{FF2B5EF4-FFF2-40B4-BE49-F238E27FC236}">
                <a16:creationId xmlns:a16="http://schemas.microsoft.com/office/drawing/2014/main" id="{A9A95DA0-8F7C-4AB7-B890-22075705D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E2193FF3-0731-4CB1-A0ED-1F3321A42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Freeform: Shape 1058">
            <a:extLst>
              <a:ext uri="{FF2B5EF4-FFF2-40B4-BE49-F238E27FC236}">
                <a16:creationId xmlns:a16="http://schemas.microsoft.com/office/drawing/2014/main" id="{A1CCC4E2-0E38-41AA-A1C5-DBB034387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7FDD5-C620-C91E-DB68-FBE4F8BFB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69" y="3117865"/>
            <a:ext cx="2407204" cy="3093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2CC16B-810D-A6B3-B5CE-93093891E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005" y="5331443"/>
            <a:ext cx="2471805" cy="737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76F1D3-1019-4D70-775B-D9899AD2C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163" y="481714"/>
            <a:ext cx="2745003" cy="15515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9D13BF-C798-2281-7D86-3272D4995E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705" r="24800"/>
          <a:stretch/>
        </p:blipFill>
        <p:spPr>
          <a:xfrm>
            <a:off x="6118695" y="836535"/>
            <a:ext cx="1803135" cy="19925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114CEA-41EA-4A0B-1F66-E533D54D6B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288" t="15450" r="11165" b="16119"/>
          <a:stretch/>
        </p:blipFill>
        <p:spPr>
          <a:xfrm>
            <a:off x="1707055" y="71204"/>
            <a:ext cx="2992669" cy="14184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31A7C3-6FEF-5AAE-FE58-9EF7B40E5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7328" y="2809856"/>
            <a:ext cx="1075802" cy="107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65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2424</TotalTime>
  <Words>120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Maiandra GD</vt:lpstr>
      <vt:lpstr>Office Theme</vt:lpstr>
      <vt:lpstr>Geospatial Analysis using Google Earth Engine</vt:lpstr>
      <vt:lpstr>What is Remote Sensing ?</vt:lpstr>
      <vt:lpstr>PowerPoint Presentation</vt:lpstr>
      <vt:lpstr>NCC v/s FCC</vt:lpstr>
      <vt:lpstr>What is Geospatial Technology ?</vt:lpstr>
      <vt:lpstr>PowerPoint Presentation</vt:lpstr>
      <vt:lpstr>Types of Platforms</vt:lpstr>
      <vt:lpstr>Geospatial Software's</vt:lpstr>
      <vt:lpstr>Open-Source Alternatives</vt:lpstr>
      <vt:lpstr>Why Google Earth Engine?</vt:lpstr>
      <vt:lpstr>PowerPoint Presentation</vt:lpstr>
      <vt:lpstr>Accessibility</vt:lpstr>
      <vt:lpstr>References</vt:lpstr>
      <vt:lpstr>Thank You..!!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Geospatial Analysis using Google Earth Engine</dc:title>
  <dc:creator>Harshaditya Gaur</dc:creator>
  <cp:lastModifiedBy>Harshaditya Gaur</cp:lastModifiedBy>
  <cp:revision>24</cp:revision>
  <dcterms:created xsi:type="dcterms:W3CDTF">2023-06-08T15:50:52Z</dcterms:created>
  <dcterms:modified xsi:type="dcterms:W3CDTF">2023-06-12T16:11:21Z</dcterms:modified>
</cp:coreProperties>
</file>