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0:34:36.50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1333 1 24575,'2'91'0,"-5"102"0,3-189 0,-1 1 0,0-1 0,0 0 0,-1 1 0,1-1 0,-1 0 0,0 0 0,0 0 0,0 0 0,-1 0 0,0 0 0,1-1 0,-1 1 0,0-1 0,-7 6 0,-7 4 0,1-1 0,-27 14 0,28-17 0,0 0 0,-22 19 0,16-8 0,-1-1 0,-1-1 0,0-1 0,-1-1 0,-1-1 0,0-1 0,-1-1 0,-34 12 0,-237 102 0,145-55 0,54-25 0,-46 19 0,125-59 0,1-1 0,-1-1 0,0-1 0,-1-1 0,1 0 0,-22-1 0,-14-2-1365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4:27:50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1474 308 24575,'-1'-4'0,"-1"0"0,0 0 0,0 0 0,-1 1 0,1-1 0,-1 0 0,0 1 0,0 0 0,0 0 0,0 0 0,-7-5 0,1 0 0,-29-26 0,-2 2 0,-1 2 0,-1 2 0,-1 2 0,-1 2 0,-52-21 0,77 38 0,0 1 0,0 0 0,-1 1 0,1 2 0,-1 0 0,-21-1 0,-125 6 0,75 1 0,-434-3 0,518 1 0,1-1 0,-1 1 0,0 1 0,1-1 0,-1 1 0,1 0 0,0 1 0,0 0 0,0 0 0,0 0 0,0 0 0,1 1 0,-1 0 0,1 0 0,0 1 0,0-1 0,-6 9 0,7-9 0,1 0 0,0 1 0,0-1 0,0 0 0,1 1 0,-1 0 0,1 0 0,0 0 0,1 0 0,-1 0 0,1 0 0,0 0 0,0 0 0,1 1 0,-1-1 0,1 0 0,0 0 0,1 1 0,-1-1 0,1 0 0,0 0 0,4 10 0,0-5 0,0-1 0,1-1 0,0 1 0,0-1 0,1 0 0,0-1 0,11 10 0,25 28 0,3 33 0,-37-60 0,1 0 0,1 0 0,23 28 0,-8-17 0,59 51 0,-75-71 0,1-2 0,0 1 0,0-2 0,1 1 0,0-2 0,0 1 0,0-2 0,1 0 0,21 5 0,66 3 0,196-2 0,105-10 0,-390-1-80,-1-1 0,1 0-1,-1 0 1,1-1 0,-1-1-1,0 1 1,0-2 0,-1 1-1,1-1 1,-1-1 0,0 0 0,-1 0-1,1 0 1,-1-1 0,0-1-1,6-7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4:27:53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22186,'2145'141'0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4:27:56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1049 23976,'-93'-1048'0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4:27:59.3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2377 0 21389,'-2377'0'0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4:28:02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24575,'0'7'0,"1"0"0,0 0 0,0 0 0,1 0 0,0 0 0,0 0 0,0-1 0,1 1 0,5 8 0,39 56 0,-35-55 0,0 0 0,16 33 0,-17-20 0,-1-1 0,-2 1 0,9 56 0,1 91 0,-18-164 0,1 0 0,0 0 0,1 0 0,1 0 0,0 0 0,1 0 0,0-1 0,8 16 0,-7-12 0,-1 0 0,0 0 0,-1 0 0,0 0 0,-2 1 0,1-1 0,-2 1 0,-2 27 0,1-21 0,1-20-3,0-1-1,0 0 1,0 0-1,0 0 1,0 0-1,0 0 1,0 0-1,0 0 1,0 1-1,1-1 1,-1 0-1,0 0 1,1 0-1,-1 0 1,1 0-1,-1 0 1,1 0-1,-1 0 1,1 0-1,0 0 1,-1-1-1,2 2 1,-1-1 12,0-1 0,0 0 0,0 0 0,0 0 0,0 0 0,0 0 1,0 0-1,0 0 0,-1 0 0,1 0 0,0 0 0,0-1 0,0 1 0,0 0 0,0-1 0,-1 1 1,1 0-1,0-1 0,0 1 0,0-1 0,0 0 0,3-2-158,-1 0 1,1 0-1,-1 0 1,0 0-1,0-1 1,0 1-1,0-1 1,-1 0-1,5-8 1,-2-6-6678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7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1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61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81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58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667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94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60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1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4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45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27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66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2">
              <a:lumMod val="25000"/>
            </a:schemeClr>
          </a:fgClr>
          <a:bgClr>
            <a:schemeClr val="tx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2CC2-A05A-4F65-AF8C-0020DE00867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49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5.xml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B96F-F279-1540-9A0D-826924B4E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portal documentation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6A384-F73D-EC12-3857-A14F62A71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6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EDA2-956F-FFEE-8D8B-E715469F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31" y="893708"/>
            <a:ext cx="5890025" cy="347869"/>
          </a:xfrm>
        </p:spPr>
        <p:txBody>
          <a:bodyPr>
            <a:noAutofit/>
          </a:bodyPr>
          <a:lstStyle/>
          <a:p>
            <a:r>
              <a:rPr lang="en-US" sz="2000" dirty="0"/>
              <a:t>How data is fetched from obj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95D74-72B2-0567-0718-244BC49CE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57" y="1685806"/>
            <a:ext cx="3261936" cy="143736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9DF734-C7A2-608F-5107-1558EF647CA4}"/>
              </a:ext>
            </a:extLst>
          </p:cNvPr>
          <p:cNvSpPr/>
          <p:nvPr/>
        </p:nvSpPr>
        <p:spPr>
          <a:xfrm>
            <a:off x="348793" y="1673854"/>
            <a:ext cx="2722778" cy="130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A715-94B2-B1B0-7364-87D1C647582C}"/>
              </a:ext>
            </a:extLst>
          </p:cNvPr>
          <p:cNvSpPr/>
          <p:nvPr/>
        </p:nvSpPr>
        <p:spPr>
          <a:xfrm>
            <a:off x="810706" y="2258595"/>
            <a:ext cx="2784669" cy="296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E5A367-B0B1-507B-3E87-F3C1C89A1BED}"/>
              </a:ext>
            </a:extLst>
          </p:cNvPr>
          <p:cNvSpPr/>
          <p:nvPr/>
        </p:nvSpPr>
        <p:spPr>
          <a:xfrm>
            <a:off x="1973358" y="1422360"/>
            <a:ext cx="3946834" cy="2157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Its type script so we need to define data type first for obj</a:t>
            </a:r>
            <a:endParaRPr lang="en-IN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37694-5308-3804-2C05-BBF7FB307714}"/>
              </a:ext>
            </a:extLst>
          </p:cNvPr>
          <p:cNvSpPr/>
          <p:nvPr/>
        </p:nvSpPr>
        <p:spPr>
          <a:xfrm>
            <a:off x="711366" y="2807859"/>
            <a:ext cx="2722778" cy="2960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How passing key and </a:t>
            </a:r>
            <a:r>
              <a:rPr lang="en-US" sz="1000" dirty="0" err="1">
                <a:solidFill>
                  <a:sysClr val="windowText" lastClr="000000"/>
                </a:solidFill>
              </a:rPr>
              <a:t>ist</a:t>
            </a:r>
            <a:r>
              <a:rPr lang="en-US" sz="1000" dirty="0">
                <a:solidFill>
                  <a:sysClr val="windowText" lastClr="000000"/>
                </a:solidFill>
              </a:rPr>
              <a:t> data -&gt; obj[key]</a:t>
            </a:r>
            <a:endParaRPr lang="en-IN" sz="10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296A2-F8F7-C6F9-F9F9-18668D02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34" y="3346159"/>
            <a:ext cx="1847654" cy="1282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CA7D00-4618-995F-73C1-0A5D3123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588" y="1697748"/>
            <a:ext cx="1356872" cy="1446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83B78A-AF25-D413-E5B7-39A24D2E8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325" y="1200996"/>
            <a:ext cx="2276197" cy="9935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AFC8EB-DE8C-0C6F-67D4-4856868BCA41}"/>
              </a:ext>
            </a:extLst>
          </p:cNvPr>
          <p:cNvSpPr/>
          <p:nvPr/>
        </p:nvSpPr>
        <p:spPr>
          <a:xfrm>
            <a:off x="7358665" y="1730364"/>
            <a:ext cx="1863914" cy="104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794833-8178-0694-6627-CE788F2699F7}"/>
              </a:ext>
            </a:extLst>
          </p:cNvPr>
          <p:cNvCxnSpPr>
            <a:cxnSpLocks/>
          </p:cNvCxnSpPr>
          <p:nvPr/>
        </p:nvCxnSpPr>
        <p:spPr>
          <a:xfrm>
            <a:off x="6911340" y="457200"/>
            <a:ext cx="57851" cy="417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60E1EE7A-9DF1-EFA5-E72B-FF15D3D1E27A}"/>
              </a:ext>
            </a:extLst>
          </p:cNvPr>
          <p:cNvSpPr txBox="1">
            <a:spLocks/>
          </p:cNvSpPr>
          <p:nvPr/>
        </p:nvSpPr>
        <p:spPr>
          <a:xfrm>
            <a:off x="6697383" y="457200"/>
            <a:ext cx="4157321" cy="347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Adding Functionality</a:t>
            </a:r>
            <a:endParaRPr lang="en-IN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601395-7749-559A-F361-A3A2433F3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3454" y="2608907"/>
            <a:ext cx="4523955" cy="1952679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F8CCF0CA-4255-B76B-EE9F-C4A3C35FE0F0}"/>
              </a:ext>
            </a:extLst>
          </p:cNvPr>
          <p:cNvSpPr txBox="1">
            <a:spLocks/>
          </p:cNvSpPr>
          <p:nvPr/>
        </p:nvSpPr>
        <p:spPr>
          <a:xfrm>
            <a:off x="6945630" y="920008"/>
            <a:ext cx="4157321" cy="347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- To remove name component</a:t>
            </a:r>
            <a:endParaRPr lang="en-IN" sz="14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1851B84-2BE5-5E36-927B-F9D57174BC37}"/>
              </a:ext>
            </a:extLst>
          </p:cNvPr>
          <p:cNvSpPr txBox="1">
            <a:spLocks/>
          </p:cNvSpPr>
          <p:nvPr/>
        </p:nvSpPr>
        <p:spPr>
          <a:xfrm>
            <a:off x="7031622" y="2227769"/>
            <a:ext cx="4157321" cy="347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/>
              <a:t>-to add website </a:t>
            </a:r>
            <a:r>
              <a:rPr lang="en-US" sz="1100" dirty="0" err="1"/>
              <a:t>aherf</a:t>
            </a:r>
            <a:r>
              <a:rPr lang="en-US" sz="1100" dirty="0"/>
              <a:t> to new blank page</a:t>
            </a:r>
            <a:endParaRPr lang="en-IN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2640BC-62E9-714F-610D-99BEB045944A}"/>
              </a:ext>
            </a:extLst>
          </p:cNvPr>
          <p:cNvSpPr/>
          <p:nvPr/>
        </p:nvSpPr>
        <p:spPr>
          <a:xfrm>
            <a:off x="7159625" y="3702050"/>
            <a:ext cx="65405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2486FA-26EC-35C0-6B35-A2D80FFBCD9C}"/>
              </a:ext>
            </a:extLst>
          </p:cNvPr>
          <p:cNvSpPr/>
          <p:nvPr/>
        </p:nvSpPr>
        <p:spPr>
          <a:xfrm>
            <a:off x="10518775" y="3035300"/>
            <a:ext cx="1128634" cy="695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71F00-3E6A-492A-CF0E-E5107CD34475}"/>
              </a:ext>
            </a:extLst>
          </p:cNvPr>
          <p:cNvSpPr/>
          <p:nvPr/>
        </p:nvSpPr>
        <p:spPr>
          <a:xfrm>
            <a:off x="10494962" y="3786981"/>
            <a:ext cx="1128634" cy="69532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u="sng" dirty="0">
                <a:solidFill>
                  <a:schemeClr val="bg1"/>
                </a:solidFill>
              </a:rPr>
              <a:t>Logic</a:t>
            </a:r>
          </a:p>
          <a:p>
            <a:r>
              <a:rPr lang="en-US" sz="400" dirty="0">
                <a:solidFill>
                  <a:schemeClr val="bg1"/>
                </a:solidFill>
              </a:rPr>
              <a:t>If </a:t>
            </a:r>
          </a:p>
          <a:p>
            <a:r>
              <a:rPr lang="en-US" sz="400" dirty="0">
                <a:solidFill>
                  <a:schemeClr val="bg1"/>
                </a:solidFill>
              </a:rPr>
              <a:t>    key == website show normal div</a:t>
            </a:r>
            <a:br>
              <a:rPr lang="en-US" sz="400" dirty="0">
                <a:solidFill>
                  <a:schemeClr val="bg1"/>
                </a:solidFill>
              </a:rPr>
            </a:br>
            <a:r>
              <a:rPr lang="en-US" sz="400" dirty="0">
                <a:solidFill>
                  <a:schemeClr val="bg1"/>
                </a:solidFill>
              </a:rPr>
              <a:t>else</a:t>
            </a:r>
          </a:p>
          <a:p>
            <a:r>
              <a:rPr lang="en-US" sz="400" dirty="0">
                <a:solidFill>
                  <a:schemeClr val="bg1"/>
                </a:solidFill>
              </a:rPr>
              <a:t>     key != website show link</a:t>
            </a:r>
            <a:endParaRPr lang="en-IN" sz="4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65BB73-7171-FD29-47B7-F16C49809C03}"/>
              </a:ext>
            </a:extLst>
          </p:cNvPr>
          <p:cNvSpPr/>
          <p:nvPr/>
        </p:nvSpPr>
        <p:spPr>
          <a:xfrm>
            <a:off x="10639233" y="3379786"/>
            <a:ext cx="430942" cy="4571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6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7F2D-9390-120D-FE84-036161E5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6" y="161925"/>
            <a:ext cx="5325080" cy="504825"/>
          </a:xfrm>
        </p:spPr>
        <p:txBody>
          <a:bodyPr>
            <a:noAutofit/>
          </a:bodyPr>
          <a:lstStyle/>
          <a:p>
            <a:r>
              <a:rPr lang="en-US" sz="2000" dirty="0"/>
              <a:t>Date input and modal 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BA3E2-1178-1AEA-ACB5-0818317E9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70" y="3238473"/>
            <a:ext cx="2324424" cy="1905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561A5-F565-2A08-F07E-D03B6B1CE720}"/>
              </a:ext>
            </a:extLst>
          </p:cNvPr>
          <p:cNvSpPr txBox="1"/>
          <p:nvPr/>
        </p:nvSpPr>
        <p:spPr>
          <a:xfrm>
            <a:off x="375632" y="863084"/>
            <a:ext cx="1076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modal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05248-547C-AD75-1C52-57EBF1AB17B2}"/>
              </a:ext>
            </a:extLst>
          </p:cNvPr>
          <p:cNvSpPr/>
          <p:nvPr/>
        </p:nvSpPr>
        <p:spPr>
          <a:xfrm>
            <a:off x="913794" y="1248452"/>
            <a:ext cx="3946834" cy="2157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Modal is pop up form filling window type something</a:t>
            </a:r>
            <a:endParaRPr lang="en-IN" sz="1200" dirty="0">
              <a:solidFill>
                <a:sysClr val="windowText" lastClr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B86533-E454-C154-2FFA-AB147D75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074" y="755541"/>
            <a:ext cx="3286584" cy="80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2E0EFD-6CC0-B76C-7693-929AE4D3D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724" y="514329"/>
            <a:ext cx="3238952" cy="152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CC3BDD-A4D3-20E9-62F7-704F4C3AB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991" y="755541"/>
            <a:ext cx="2945377" cy="14174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C61CFA-17D8-40B5-2706-2231485D2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724" y="1674373"/>
            <a:ext cx="1095528" cy="666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E01BEA-E740-9055-C56C-EA59F4C3E755}"/>
              </a:ext>
            </a:extLst>
          </p:cNvPr>
          <p:cNvSpPr txBox="1"/>
          <p:nvPr/>
        </p:nvSpPr>
        <p:spPr>
          <a:xfrm>
            <a:off x="528032" y="2732573"/>
            <a:ext cx="1653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Date Input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EB5C13-E45E-7597-1659-D45B68F35FF5}"/>
              </a:ext>
            </a:extLst>
          </p:cNvPr>
          <p:cNvSpPr txBox="1">
            <a:spLocks/>
          </p:cNvSpPr>
          <p:nvPr/>
        </p:nvSpPr>
        <p:spPr>
          <a:xfrm>
            <a:off x="375632" y="3565568"/>
            <a:ext cx="2568545" cy="40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MENU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DE53A7-0F15-D692-601B-B85EB9729479}"/>
              </a:ext>
            </a:extLst>
          </p:cNvPr>
          <p:cNvSpPr/>
          <p:nvPr/>
        </p:nvSpPr>
        <p:spPr>
          <a:xfrm>
            <a:off x="952294" y="3840444"/>
            <a:ext cx="2758440" cy="1272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IMPORT ENTIRE MENU </a:t>
            </a:r>
          </a:p>
          <a:p>
            <a:pPr marL="342900" indent="-342900">
              <a:buAutoNum type="arabicPeriod"/>
            </a:pPr>
            <a:r>
              <a:rPr lang="en-IN" sz="1100" dirty="0">
                <a:solidFill>
                  <a:schemeClr val="bg1"/>
                </a:solidFill>
              </a:rPr>
              <a:t>Cut copy avatar from header</a:t>
            </a:r>
          </a:p>
          <a:p>
            <a:pPr marL="342900" indent="-342900">
              <a:buAutoNum type="arabicPeriod"/>
            </a:pPr>
            <a:r>
              <a:rPr lang="en-IN" sz="1100" dirty="0">
                <a:solidFill>
                  <a:schemeClr val="bg1"/>
                </a:solidFill>
              </a:rPr>
              <a:t>Add dark night switch </a:t>
            </a:r>
            <a:r>
              <a:rPr lang="en-IN" sz="1100" dirty="0" err="1">
                <a:solidFill>
                  <a:schemeClr val="bg1"/>
                </a:solidFill>
              </a:rPr>
              <a:t>componeet</a:t>
            </a:r>
            <a:r>
              <a:rPr lang="en-IN" sz="1100" dirty="0">
                <a:solidFill>
                  <a:schemeClr val="bg1"/>
                </a:solidFill>
              </a:rPr>
              <a:t> and add controller from </a:t>
            </a:r>
            <a:r>
              <a:rPr lang="en-IN" sz="1100" dirty="0" err="1">
                <a:solidFill>
                  <a:schemeClr val="bg1"/>
                </a:solidFill>
              </a:rPr>
              <a:t>mantine</a:t>
            </a:r>
            <a:r>
              <a:rPr lang="en-IN" sz="1100" dirty="0">
                <a:solidFill>
                  <a:schemeClr val="bg1"/>
                </a:solidFill>
              </a:rPr>
              <a:t> menu</a:t>
            </a:r>
          </a:p>
          <a:p>
            <a:pPr marL="342900" indent="-342900">
              <a:buAutoNum type="arabicPeriod"/>
            </a:pPr>
            <a:r>
              <a:rPr lang="en-IN" sz="1100" dirty="0">
                <a:solidFill>
                  <a:schemeClr val="bg1"/>
                </a:solidFill>
              </a:rPr>
              <a:t>Add menu controller to keep menu open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0D3FC-D0FF-286C-2C0A-770D010D3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77" y="5085525"/>
            <a:ext cx="2191056" cy="132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1CC83-C72C-8DB5-A67C-A50BCE9862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6245" y="5085525"/>
            <a:ext cx="1708978" cy="20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3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E7B9-2D7F-7879-A1D2-A816F592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52400"/>
            <a:ext cx="8268305" cy="371475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Flex shrink property and 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8D1C8-E8A6-CF6D-BB13-2D06ADEDE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9472" y="617220"/>
            <a:ext cx="3956804" cy="29641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E1C8A-3C51-21A2-C514-8866A368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49" y="1190291"/>
            <a:ext cx="3391373" cy="2391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E47D14-0D04-25EC-CACE-DFDCEFB12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0" y="4393857"/>
            <a:ext cx="4696480" cy="381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9238A7-1A24-A57F-1BD4-75CDF8052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285" y="3674745"/>
            <a:ext cx="2777469" cy="18192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8A1D32-FB63-35AF-700A-D80183F0BF46}"/>
              </a:ext>
            </a:extLst>
          </p:cNvPr>
          <p:cNvSpPr/>
          <p:nvPr/>
        </p:nvSpPr>
        <p:spPr>
          <a:xfrm>
            <a:off x="9277349" y="1724025"/>
            <a:ext cx="2619375" cy="885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Flex default property is that it shrink its content </a:t>
            </a:r>
            <a:r>
              <a:rPr lang="en-IN" sz="1200" dirty="0" err="1">
                <a:solidFill>
                  <a:schemeClr val="bg1"/>
                </a:solidFill>
              </a:rPr>
              <a:t>acc</a:t>
            </a:r>
            <a:r>
              <a:rPr lang="en-IN" sz="1200" dirty="0">
                <a:solidFill>
                  <a:schemeClr val="bg1"/>
                </a:solidFill>
              </a:rPr>
              <a:t> to size of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404A6-5271-5983-A12B-9A87EED06252}"/>
              </a:ext>
            </a:extLst>
          </p:cNvPr>
          <p:cNvSpPr/>
          <p:nvPr/>
        </p:nvSpPr>
        <p:spPr>
          <a:xfrm>
            <a:off x="1538009" y="4881564"/>
            <a:ext cx="2619375" cy="885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Making it 0 brink its </a:t>
            </a:r>
            <a:r>
              <a:rPr lang="en-IN" sz="1200">
                <a:solidFill>
                  <a:schemeClr val="bg1"/>
                </a:solidFill>
              </a:rPr>
              <a:t>original size back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BCAC2-0D54-743C-7D64-FE602C96C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780" y="4774910"/>
            <a:ext cx="4224582" cy="18197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3916C0-1DAF-B142-0DA2-01FB57C39C19}"/>
              </a:ext>
            </a:extLst>
          </p:cNvPr>
          <p:cNvSpPr/>
          <p:nvPr/>
        </p:nvSpPr>
        <p:spPr>
          <a:xfrm>
            <a:off x="8039754" y="5727700"/>
            <a:ext cx="520046" cy="92075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CE5DB-AD3E-F3F8-6B1F-D5A413045CF0}"/>
              </a:ext>
            </a:extLst>
          </p:cNvPr>
          <p:cNvSpPr/>
          <p:nvPr/>
        </p:nvSpPr>
        <p:spPr>
          <a:xfrm>
            <a:off x="8112451" y="5447982"/>
            <a:ext cx="2634923" cy="92075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02A20-1781-0DDE-D9E9-882EA977C83F}"/>
              </a:ext>
            </a:extLst>
          </p:cNvPr>
          <p:cNvSpPr/>
          <p:nvPr/>
        </p:nvSpPr>
        <p:spPr>
          <a:xfrm>
            <a:off x="8112451" y="5962650"/>
            <a:ext cx="1444300" cy="412749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63C931-DD0D-8856-36B9-BCE58EC610D7}"/>
              </a:ext>
            </a:extLst>
          </p:cNvPr>
          <p:cNvSpPr/>
          <p:nvPr/>
        </p:nvSpPr>
        <p:spPr>
          <a:xfrm>
            <a:off x="7934326" y="5674986"/>
            <a:ext cx="105428" cy="1054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</a:rPr>
              <a:t>1</a:t>
            </a:r>
            <a:endParaRPr lang="en-IN" sz="60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BD5510-1EFA-06B5-C4F1-ADF473E10DB5}"/>
              </a:ext>
            </a:extLst>
          </p:cNvPr>
          <p:cNvSpPr/>
          <p:nvPr/>
        </p:nvSpPr>
        <p:spPr>
          <a:xfrm>
            <a:off x="8023389" y="5358262"/>
            <a:ext cx="105428" cy="1054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ysClr val="windowText" lastClr="000000"/>
                </a:solidFill>
              </a:rPr>
              <a:t>2</a:t>
            </a:r>
            <a:endParaRPr lang="en-IN" sz="500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0F7BF7-8101-6278-9132-32E5DF71A91A}"/>
              </a:ext>
            </a:extLst>
          </p:cNvPr>
          <p:cNvSpPr/>
          <p:nvPr/>
        </p:nvSpPr>
        <p:spPr>
          <a:xfrm>
            <a:off x="8045007" y="5908190"/>
            <a:ext cx="105428" cy="1054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</a:rPr>
              <a:t>3</a:t>
            </a:r>
            <a:endParaRPr lang="en-IN" sz="6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E7EADF-CF9D-5D03-4D74-A5AD215D3E9C}"/>
              </a:ext>
            </a:extLst>
          </p:cNvPr>
          <p:cNvSpPr/>
          <p:nvPr/>
        </p:nvSpPr>
        <p:spPr>
          <a:xfrm>
            <a:off x="9772649" y="5629777"/>
            <a:ext cx="2028825" cy="339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bg1"/>
                </a:solidFill>
              </a:rPr>
              <a:t>Logic: </a:t>
            </a:r>
          </a:p>
          <a:p>
            <a:pPr marL="228600" indent="-228600" algn="ctr">
              <a:buAutoNum type="arabicPeriod"/>
            </a:pPr>
            <a:r>
              <a:rPr lang="en-US" sz="400" dirty="0">
                <a:solidFill>
                  <a:schemeClr val="bg1"/>
                </a:solidFill>
              </a:rPr>
              <a:t>Add login page / then </a:t>
            </a:r>
            <a:r>
              <a:rPr lang="en-US" sz="400" dirty="0" err="1">
                <a:solidFill>
                  <a:schemeClr val="bg1"/>
                </a:solidFill>
              </a:rPr>
              <a:t>shirnk</a:t>
            </a:r>
            <a:r>
              <a:rPr lang="en-US" sz="400" dirty="0">
                <a:solidFill>
                  <a:schemeClr val="bg1"/>
                </a:solidFill>
              </a:rPr>
              <a:t> off</a:t>
            </a:r>
          </a:p>
          <a:p>
            <a:pPr marL="228600" indent="-228600" algn="ctr">
              <a:buAutoNum type="arabicPeriod"/>
            </a:pPr>
            <a:r>
              <a:rPr lang="en-US" sz="400" dirty="0">
                <a:solidFill>
                  <a:schemeClr val="bg1"/>
                </a:solidFill>
              </a:rPr>
              <a:t>Add movement btw page</a:t>
            </a:r>
          </a:p>
          <a:p>
            <a:pPr marL="228600" indent="-228600" algn="ctr">
              <a:buAutoNum type="arabicPeriod"/>
            </a:pPr>
            <a:r>
              <a:rPr lang="en-US" sz="400" dirty="0">
                <a:solidFill>
                  <a:schemeClr val="bg1"/>
                </a:solidFill>
              </a:rPr>
              <a:t>Add transition and rounded acc to side</a:t>
            </a:r>
          </a:p>
          <a:p>
            <a:pPr marL="228600" indent="-228600" algn="ctr">
              <a:buAutoNum type="arabicPeriod"/>
            </a:pPr>
            <a:endParaRPr lang="en-IN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19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D5EE7A3-8207-28FE-354E-6D9C6043CB3A}"/>
              </a:ext>
            </a:extLst>
          </p:cNvPr>
          <p:cNvSpPr txBox="1">
            <a:spLocks/>
          </p:cNvSpPr>
          <p:nvPr/>
        </p:nvSpPr>
        <p:spPr>
          <a:xfrm>
            <a:off x="629577" y="438758"/>
            <a:ext cx="4451470" cy="40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Enable editing in profile</a:t>
            </a:r>
            <a:endParaRPr lang="en-IN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0A45C6-41DB-8C4C-D913-747ECF20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3" y="934972"/>
            <a:ext cx="4451470" cy="10710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29F877-C4A4-08A6-997E-8580F19E3D94}"/>
              </a:ext>
            </a:extLst>
          </p:cNvPr>
          <p:cNvSpPr/>
          <p:nvPr/>
        </p:nvSpPr>
        <p:spPr>
          <a:xfrm>
            <a:off x="5929145" y="243265"/>
            <a:ext cx="4543719" cy="796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Logic: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Declare use sate edit array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Handel edit function that change trues to false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6AE0853-A3C3-52E4-6D5F-3BF03A53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73" y="2096676"/>
            <a:ext cx="3893270" cy="5863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D1BD4A-F07F-4084-F03A-289563FD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32235"/>
          <a:stretch/>
        </p:blipFill>
        <p:spPr>
          <a:xfrm>
            <a:off x="5081047" y="2176833"/>
            <a:ext cx="2591162" cy="2130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FE9E8C-791E-99EB-0275-5E3ADC032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047" y="2459184"/>
            <a:ext cx="476316" cy="4477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A1C39C-5FC3-3CCA-4504-07E7BAA57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76" y="4412843"/>
            <a:ext cx="3019846" cy="11431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C7E45A0-B912-AE95-878C-7C8248B19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77" y="4210931"/>
            <a:ext cx="1228896" cy="1524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05D463-35F2-0AA5-9454-2A79594F9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6884" y="4412843"/>
            <a:ext cx="3181794" cy="105742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0B11C4A-39AA-ACE3-B3B6-D9DDE72BBA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9723" y="4468137"/>
            <a:ext cx="2903141" cy="71132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4FF8E76-5FC3-2FFB-C32C-E14C33F68517}"/>
              </a:ext>
            </a:extLst>
          </p:cNvPr>
          <p:cNvSpPr/>
          <p:nvPr/>
        </p:nvSpPr>
        <p:spPr>
          <a:xfrm>
            <a:off x="904973" y="3735832"/>
            <a:ext cx="3469064" cy="315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Props. Value so it </a:t>
            </a:r>
            <a:r>
              <a:rPr lang="en-US" sz="1100" dirty="0" err="1">
                <a:solidFill>
                  <a:schemeClr val="bg1"/>
                </a:solidFill>
              </a:rPr>
              <a:t>grap</a:t>
            </a:r>
            <a:r>
              <a:rPr lang="en-US" sz="1100" dirty="0">
                <a:solidFill>
                  <a:schemeClr val="bg1"/>
                </a:solidFill>
              </a:rPr>
              <a:t> value from existing data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68BA228-377F-0071-9883-7F5C04DB2F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5839" y="4089613"/>
            <a:ext cx="3215684" cy="3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5C62-DBB5-4868-790E-F2538DA4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btw edit mode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7A87F-A226-FB9D-48EB-4F231EE29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952" y="1784953"/>
            <a:ext cx="5620534" cy="3543795"/>
          </a:xfrm>
        </p:spPr>
      </p:pic>
    </p:spTree>
    <p:extLst>
      <p:ext uri="{BB962C8B-B14F-4D97-AF65-F5344CB8AC3E}">
        <p14:creationId xmlns:p14="http://schemas.microsoft.com/office/powerpoint/2010/main" val="71385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4705-5750-035D-1117-64C7618D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551" y="146849"/>
            <a:ext cx="9797748" cy="462752"/>
          </a:xfrm>
        </p:spPr>
        <p:txBody>
          <a:bodyPr>
            <a:normAutofit fontScale="90000"/>
          </a:bodyPr>
          <a:lstStyle/>
          <a:p>
            <a:r>
              <a:rPr lang="en-US" dirty="0"/>
              <a:t>tips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B6CC90-701B-1CC3-FAF9-72D32CC5A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663" y="609601"/>
            <a:ext cx="1448354" cy="46275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3D447-9405-41B0-BB72-427218F23F6D}"/>
              </a:ext>
            </a:extLst>
          </p:cNvPr>
          <p:cNvSpPr/>
          <p:nvPr/>
        </p:nvSpPr>
        <p:spPr>
          <a:xfrm>
            <a:off x="468753" y="609601"/>
            <a:ext cx="2869797" cy="325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If you r passing data inside tag &lt;&gt;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Then u don’t need to use { } for </a:t>
            </a:r>
            <a:r>
              <a:rPr lang="en-IN" sz="1100" dirty="0" err="1">
                <a:solidFill>
                  <a:schemeClr val="bg1"/>
                </a:solidFill>
              </a:rPr>
              <a:t>js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849DC-AD54-8F4A-FE9E-B062A18AC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43" y="609601"/>
            <a:ext cx="1647825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93C05-AB52-CF6B-C9A4-638935CC7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043" y="1245289"/>
            <a:ext cx="4201111" cy="8478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293FAE-C7F2-439D-BCF5-77EA6FCD4DCD}"/>
              </a:ext>
            </a:extLst>
          </p:cNvPr>
          <p:cNvSpPr/>
          <p:nvPr/>
        </p:nvSpPr>
        <p:spPr>
          <a:xfrm>
            <a:off x="468752" y="1343230"/>
            <a:ext cx="2869797" cy="325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If you want to use loop / map for </a:t>
            </a:r>
            <a:r>
              <a:rPr lang="en-US" sz="1100">
                <a:solidFill>
                  <a:schemeClr val="bg1"/>
                </a:solidFill>
              </a:rPr>
              <a:t>particular position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508723-6809-623D-A9BD-32BC334B0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35" y="3006742"/>
            <a:ext cx="5782482" cy="3524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34F9F0E-1E80-366F-92AD-38A7A02CEAED}"/>
              </a:ext>
            </a:extLst>
          </p:cNvPr>
          <p:cNvSpPr/>
          <p:nvPr/>
        </p:nvSpPr>
        <p:spPr>
          <a:xfrm>
            <a:off x="475350" y="2500781"/>
            <a:ext cx="3070370" cy="4551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 access child in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Tailwind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049BD7-5A65-1378-B295-05A12EDC3934}"/>
              </a:ext>
            </a:extLst>
          </p:cNvPr>
          <p:cNvSpPr/>
          <p:nvPr/>
        </p:nvSpPr>
        <p:spPr>
          <a:xfrm>
            <a:off x="6145167" y="2883945"/>
            <a:ext cx="577850" cy="561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AB08BE-41F4-9895-DD0A-2B04BC460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763" y="2911479"/>
            <a:ext cx="428685" cy="44773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392663A-EA4B-4DE0-DFA8-163A68D7AC5F}"/>
              </a:ext>
            </a:extLst>
          </p:cNvPr>
          <p:cNvSpPr/>
          <p:nvPr/>
        </p:nvSpPr>
        <p:spPr>
          <a:xfrm>
            <a:off x="6779180" y="2883945"/>
            <a:ext cx="577850" cy="561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AD4988-18EC-9717-D0DD-B1F0C506C09B}"/>
              </a:ext>
            </a:extLst>
          </p:cNvPr>
          <p:cNvSpPr/>
          <p:nvPr/>
        </p:nvSpPr>
        <p:spPr>
          <a:xfrm>
            <a:off x="7282448" y="3311682"/>
            <a:ext cx="1262135" cy="35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Acess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devcendent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37E45AB-6024-3314-4FA5-0B4B6D052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951" y="2538339"/>
            <a:ext cx="2572109" cy="2953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1E4907-5D0E-B22E-2580-38D210866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0120" y="1982759"/>
            <a:ext cx="1381318" cy="4477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5DFD39-D01C-9B00-7754-278419D3CE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3910" y="2339964"/>
            <a:ext cx="1533739" cy="11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142DF-1AF5-E850-DB99-98F48A861C3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21597"/>
          <a:stretch/>
        </p:blipFill>
        <p:spPr>
          <a:xfrm>
            <a:off x="3338549" y="3613520"/>
            <a:ext cx="1627798" cy="20658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8FAFCC-51D0-F88F-426D-2F5089D4E957}"/>
              </a:ext>
            </a:extLst>
          </p:cNvPr>
          <p:cNvSpPr/>
          <p:nvPr/>
        </p:nvSpPr>
        <p:spPr>
          <a:xfrm>
            <a:off x="268179" y="3674565"/>
            <a:ext cx="3070370" cy="4551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 override the Tailwind default property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D61375-9F8F-5F3C-BD25-1C1A291F7743}"/>
              </a:ext>
            </a:extLst>
          </p:cNvPr>
          <p:cNvSpPr/>
          <p:nvPr/>
        </p:nvSpPr>
        <p:spPr>
          <a:xfrm>
            <a:off x="3392622" y="3984312"/>
            <a:ext cx="927707" cy="218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1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E12A0-7E0B-3BCA-D606-F15C68427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A0C7-1014-5576-0304-8902EBCA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551" y="146849"/>
            <a:ext cx="9797748" cy="462752"/>
          </a:xfrm>
        </p:spPr>
        <p:txBody>
          <a:bodyPr>
            <a:normAutofit fontScale="90000"/>
          </a:bodyPr>
          <a:lstStyle/>
          <a:p>
            <a:r>
              <a:rPr lang="en-US" dirty="0"/>
              <a:t>tips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C521BBF-2269-B465-EB8A-3DA311CCB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14" y="1257252"/>
            <a:ext cx="3019846" cy="685896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56D1A4-E8EF-59C2-DC6E-A952F1D9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131" y="1009468"/>
            <a:ext cx="2284226" cy="16768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330351-9CD5-B7E6-21FB-5A89AC856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00" y="1009468"/>
            <a:ext cx="2012232" cy="167686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A69050-D2AD-B72A-59AD-A8A1C67A54ED}"/>
              </a:ext>
            </a:extLst>
          </p:cNvPr>
          <p:cNvCxnSpPr>
            <a:stCxn id="26" idx="3"/>
            <a:endCxn id="23" idx="1"/>
          </p:cNvCxnSpPr>
          <p:nvPr/>
        </p:nvCxnSpPr>
        <p:spPr>
          <a:xfrm>
            <a:off x="8658532" y="1847898"/>
            <a:ext cx="96859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349137D-A496-589C-8126-3E2AD28AF190}"/>
              </a:ext>
            </a:extLst>
          </p:cNvPr>
          <p:cNvSpPr/>
          <p:nvPr/>
        </p:nvSpPr>
        <p:spPr>
          <a:xfrm>
            <a:off x="10642600" y="2279650"/>
            <a:ext cx="958850" cy="3238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BD7550B-D561-1D2A-ADC0-A2937297D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860" y="1257252"/>
            <a:ext cx="2483640" cy="162419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42134AA-718B-815E-F493-2222417B677A}"/>
              </a:ext>
            </a:extLst>
          </p:cNvPr>
          <p:cNvSpPr/>
          <p:nvPr/>
        </p:nvSpPr>
        <p:spPr>
          <a:xfrm>
            <a:off x="654337" y="378225"/>
            <a:ext cx="3177600" cy="800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How to pass prop as Boolean to show data according to </a:t>
            </a:r>
            <a:r>
              <a:rPr lang="en-IN" sz="1200" dirty="0" err="1">
                <a:solidFill>
                  <a:schemeClr val="bg1"/>
                </a:solidFill>
              </a:rPr>
              <a:t>Diffrent</a:t>
            </a:r>
            <a:r>
              <a:rPr lang="en-IN" sz="1200" dirty="0">
                <a:solidFill>
                  <a:schemeClr val="bg1"/>
                </a:solidFill>
              </a:rPr>
              <a:t> section</a:t>
            </a:r>
            <a:br>
              <a:rPr lang="en-IN" sz="1200" dirty="0">
                <a:solidFill>
                  <a:schemeClr val="bg1"/>
                </a:solidFill>
              </a:rPr>
            </a:br>
            <a:r>
              <a:rPr lang="en-IN" sz="1200" dirty="0">
                <a:solidFill>
                  <a:schemeClr val="bg1"/>
                </a:solidFill>
              </a:rPr>
              <a:t>here: invited 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70E11-0E96-DB64-6053-300248963DB9}"/>
              </a:ext>
            </a:extLst>
          </p:cNvPr>
          <p:cNvSpPr/>
          <p:nvPr/>
        </p:nvSpPr>
        <p:spPr>
          <a:xfrm>
            <a:off x="654337" y="3401520"/>
            <a:ext cx="3177600" cy="800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To Hide header and Fotter From signup </a:t>
            </a:r>
            <a:r>
              <a:rPr lang="en-IN" sz="1200" dirty="0" err="1">
                <a:solidFill>
                  <a:schemeClr val="bg1"/>
                </a:solidFill>
              </a:rPr>
              <a:t>PAge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5FB6A-5652-DB9A-2D24-66B77DC89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125" y="3801569"/>
            <a:ext cx="311511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3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FA1D-513A-E0E5-A9A1-DB9C02B0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77ABDB7-C90E-06E4-C08D-64E1E615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938" y="2757999"/>
            <a:ext cx="4060272" cy="71924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D6E679-B9DD-33C1-ADD2-6BBB494102F3}"/>
              </a:ext>
            </a:extLst>
          </p:cNvPr>
          <p:cNvSpPr/>
          <p:nvPr/>
        </p:nvSpPr>
        <p:spPr>
          <a:xfrm>
            <a:off x="662731" y="1408167"/>
            <a:ext cx="1459684" cy="328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Maintine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0CBE9-C3B3-9871-CF3B-0B8F00CE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15" y="1431678"/>
            <a:ext cx="4267796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EE415-AEB6-0496-26AA-194A85566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210" y="1408167"/>
            <a:ext cx="4553585" cy="476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04652F-6702-DBA2-58B9-70C21FBB7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229" y="1865608"/>
            <a:ext cx="1886213" cy="7144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E9027E-50A4-BD98-4871-F5F057C754F1}"/>
              </a:ext>
            </a:extLst>
          </p:cNvPr>
          <p:cNvSpPr/>
          <p:nvPr/>
        </p:nvSpPr>
        <p:spPr>
          <a:xfrm>
            <a:off x="10869335" y="1572344"/>
            <a:ext cx="1459684" cy="328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E0C3A2-3B86-8425-79E3-423EA0346980}"/>
              </a:ext>
            </a:extLst>
          </p:cNvPr>
          <p:cNvSpPr/>
          <p:nvPr/>
        </p:nvSpPr>
        <p:spPr>
          <a:xfrm>
            <a:off x="662731" y="2593822"/>
            <a:ext cx="1459684" cy="328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tailwind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E08B3-263D-6CDC-92E0-42E794404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837" y="3960637"/>
            <a:ext cx="3238952" cy="22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0548F-4426-CA8B-9CE8-8B283508C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448" y="3888117"/>
            <a:ext cx="2248250" cy="3736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21217-8569-640D-F9A2-0D7A7ADB48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6146" y="4400242"/>
            <a:ext cx="3897936" cy="20991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D3D31A-67FC-5C09-9D9E-21DC6B1D8B5D}"/>
              </a:ext>
            </a:extLst>
          </p:cNvPr>
          <p:cNvSpPr/>
          <p:nvPr/>
        </p:nvSpPr>
        <p:spPr>
          <a:xfrm>
            <a:off x="771788" y="5262145"/>
            <a:ext cx="1459684" cy="328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colors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C6DCE4-9462-C5BB-2ED8-9EB7C36281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6085" y="4356755"/>
            <a:ext cx="2808739" cy="18107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9AFC26-A471-5C0F-47A2-08A1843F3F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7227" y="3888117"/>
            <a:ext cx="1102985" cy="22142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4442BA-38B5-4620-8ECE-B3B81ADF9E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4824" y="3493159"/>
            <a:ext cx="1771897" cy="4191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E443BE-30B7-78E0-3383-B8B8429F66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82926" y="2125573"/>
            <a:ext cx="1771898" cy="111495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7AC76B7-8EC8-E795-741D-BE0554EB5D99}"/>
              </a:ext>
            </a:extLst>
          </p:cNvPr>
          <p:cNvSpPr/>
          <p:nvPr/>
        </p:nvSpPr>
        <p:spPr>
          <a:xfrm>
            <a:off x="7697704" y="1935921"/>
            <a:ext cx="1886213" cy="1898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use color in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maintinrine</a:t>
            </a:r>
            <a:endParaRPr lang="en-IN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6FE2-48C2-585A-3DEE-63FF668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9547277" cy="220910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D4CE4-451C-97B9-1CCD-49BC07155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92" y="1116356"/>
            <a:ext cx="3025695" cy="13900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43226-4397-8315-B558-477668DC8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80" y="1468441"/>
            <a:ext cx="2619741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883D5E-501F-33AC-397C-9C9FFC3D8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92" y="3066124"/>
            <a:ext cx="3247640" cy="7257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893D7F-422D-B23A-4CE9-839BC4E8E113}"/>
              </a:ext>
            </a:extLst>
          </p:cNvPr>
          <p:cNvSpPr/>
          <p:nvPr/>
        </p:nvSpPr>
        <p:spPr>
          <a:xfrm>
            <a:off x="176170" y="2750374"/>
            <a:ext cx="1602296" cy="342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Carusel</a:t>
            </a:r>
            <a:r>
              <a:rPr lang="en-US" sz="1100" dirty="0">
                <a:solidFill>
                  <a:schemeClr val="bg1"/>
                </a:solidFill>
              </a:rPr>
              <a:t> from </a:t>
            </a:r>
            <a:r>
              <a:rPr lang="en-US" sz="1100" dirty="0" err="1">
                <a:solidFill>
                  <a:schemeClr val="bg1"/>
                </a:solidFill>
              </a:rPr>
              <a:t>Maintine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9EE219-643B-A89B-99E2-C13CFEA67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529" y="3333736"/>
            <a:ext cx="2667372" cy="190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F7BAF1-66A0-5F65-A506-1439B56F4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92" y="4107626"/>
            <a:ext cx="4585855" cy="22495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F5D426-C57A-10FF-49AD-27396B46682F}"/>
              </a:ext>
            </a:extLst>
          </p:cNvPr>
          <p:cNvSpPr/>
          <p:nvPr/>
        </p:nvSpPr>
        <p:spPr>
          <a:xfrm>
            <a:off x="250985" y="3936151"/>
            <a:ext cx="1602296" cy="342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Rich editor From </a:t>
            </a:r>
            <a:r>
              <a:rPr lang="en-US" sz="1100" dirty="0" err="1">
                <a:solidFill>
                  <a:schemeClr val="bg1"/>
                </a:solidFill>
              </a:rPr>
              <a:t>Maintie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02573E-83FD-855E-5A13-4A74BD6A6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7159" y="4107626"/>
            <a:ext cx="2834746" cy="11842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7AC63C-9436-5899-62FA-4530EEBB8D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7159" y="5487318"/>
            <a:ext cx="3268717" cy="5401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6954A5E-F515-A991-1605-0329CECDCFAD}"/>
              </a:ext>
            </a:extLst>
          </p:cNvPr>
          <p:cNvSpPr/>
          <p:nvPr/>
        </p:nvSpPr>
        <p:spPr>
          <a:xfrm>
            <a:off x="5244661" y="3719727"/>
            <a:ext cx="2727244" cy="363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Install all these Dependencies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C33F71-862F-1E27-0519-A511968D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1"/>
            <a:ext cx="9934314" cy="163484"/>
          </a:xfrm>
        </p:spPr>
        <p:txBody>
          <a:bodyPr>
            <a:normAutofit fontScale="90000"/>
          </a:bodyPr>
          <a:lstStyle/>
          <a:p>
            <a:r>
              <a:rPr lang="en-US" dirty="0"/>
              <a:t>Add color in theme </a:t>
            </a:r>
            <a:r>
              <a:rPr lang="en-US" dirty="0" err="1"/>
              <a:t>mandine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A9BD94-1F86-12C5-9CDE-43D21FC5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51" y="897775"/>
            <a:ext cx="3745750" cy="37036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AC9BAB-48D2-E8BD-F497-5BC17E6EFC7B}"/>
                  </a:ext>
                </a:extLst>
              </p14:cNvPr>
              <p14:cNvContentPartPr/>
              <p14:nvPr/>
            </p14:nvContentPartPr>
            <p14:xfrm>
              <a:off x="1615025" y="3865091"/>
              <a:ext cx="480600" cy="342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AC9BAB-48D2-E8BD-F497-5BC17E6EFC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2385" y="3802451"/>
                <a:ext cx="606240" cy="4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68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CEA4-5438-FA2B-9064-11EADCB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navbar links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CA4C6-CA2C-74CA-02F8-2E0330D1A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36" y="2991746"/>
            <a:ext cx="5096986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547C2-4559-EBE3-6483-F6D0F6003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39" y="1935921"/>
            <a:ext cx="4906060" cy="95263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CF54D08-05D4-FBDC-94C1-FB88A9357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39" y="930952"/>
            <a:ext cx="2810267" cy="533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2BF61E-2D7A-C489-A921-6C4FF68C2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306" y="2408301"/>
            <a:ext cx="377242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6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A66B-3CF6-9D51-D4E5-6FA9632F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pass all the values of items  as props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C58EF-81B8-8FC2-ADEF-539538251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697" y="2140404"/>
            <a:ext cx="3067478" cy="193384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E5F634-9806-FBCB-1F08-088425830D52}"/>
                  </a:ext>
                </a:extLst>
              </p14:cNvPr>
              <p14:cNvContentPartPr/>
              <p14:nvPr/>
            </p14:nvContentPartPr>
            <p14:xfrm>
              <a:off x="2774503" y="2640798"/>
              <a:ext cx="531000" cy="24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E5F634-9806-FBCB-1F08-088425830D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6503" y="2622798"/>
                <a:ext cx="5666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DA04AA-258E-A310-17C3-77CFED499894}"/>
                  </a:ext>
                </a:extLst>
              </p14:cNvPr>
              <p14:cNvContentPartPr/>
              <p14:nvPr/>
            </p14:nvContentPartPr>
            <p14:xfrm>
              <a:off x="2726263" y="3271518"/>
              <a:ext cx="772560" cy="51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DA04AA-258E-A310-17C3-77CFED4998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8263" y="3253518"/>
                <a:ext cx="8082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D93A21B-5D6C-4C71-E061-AB03DFCC52E2}"/>
                  </a:ext>
                </a:extLst>
              </p14:cNvPr>
              <p14:cNvContentPartPr/>
              <p14:nvPr/>
            </p14:nvContentPartPr>
            <p14:xfrm>
              <a:off x="3481183" y="2944278"/>
              <a:ext cx="33840" cy="37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D93A21B-5D6C-4C71-E061-AB03DFCC52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63543" y="2926638"/>
                <a:ext cx="694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AAD63E-BF80-D6B7-CE45-282EC98FB3C7}"/>
                  </a:ext>
                </a:extLst>
              </p14:cNvPr>
              <p14:cNvContentPartPr/>
              <p14:nvPr/>
            </p14:nvContentPartPr>
            <p14:xfrm>
              <a:off x="2633743" y="2961198"/>
              <a:ext cx="8560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AAD63E-BF80-D6B7-CE45-282EC98FB3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15743" y="2943198"/>
                <a:ext cx="891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E76EB4-A88E-DD33-839C-E2D5B8A37364}"/>
                  </a:ext>
                </a:extLst>
              </p14:cNvPr>
              <p14:cNvContentPartPr/>
              <p14:nvPr/>
            </p14:nvContentPartPr>
            <p14:xfrm>
              <a:off x="2633743" y="2961198"/>
              <a:ext cx="109080" cy="328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E76EB4-A88E-DD33-839C-E2D5B8A373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16103" y="2943198"/>
                <a:ext cx="144720" cy="3639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7E78E42-74DA-23D1-DF81-C7B9506BAEC5}"/>
              </a:ext>
            </a:extLst>
          </p:cNvPr>
          <p:cNvSpPr/>
          <p:nvPr/>
        </p:nvSpPr>
        <p:spPr>
          <a:xfrm>
            <a:off x="4362276" y="2117962"/>
            <a:ext cx="4639112" cy="826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Spread Operator passes all the values of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 err="1">
                <a:solidFill>
                  <a:schemeClr val="bg1"/>
                </a:solidFill>
              </a:rPr>
              <a:t>DropDown</a:t>
            </a:r>
            <a:r>
              <a:rPr lang="en-US" sz="1400" dirty="0">
                <a:solidFill>
                  <a:schemeClr val="bg1"/>
                </a:solidFill>
              </a:rPr>
              <a:t> Object into &lt;Tag &gt; as props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DADD69-BD67-95E3-C130-CA83BF0311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6857" y="3107326"/>
            <a:ext cx="2467319" cy="52394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E191ECE-8BB0-56D7-0EB0-E68D198C01C8}"/>
              </a:ext>
            </a:extLst>
          </p:cNvPr>
          <p:cNvSpPr txBox="1">
            <a:spLocks/>
          </p:cNvSpPr>
          <p:nvPr/>
        </p:nvSpPr>
        <p:spPr>
          <a:xfrm>
            <a:off x="697684" y="4009506"/>
            <a:ext cx="4672358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How value is set in slider</a:t>
            </a:r>
            <a:endParaRPr lang="en-IN" sz="18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FDC83D8-3712-DC9A-EC7C-80FC51CD2F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4697" y="4646815"/>
            <a:ext cx="2562146" cy="21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2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5820-4EFB-64F9-715B-D3DFCAD2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309" y="686905"/>
            <a:ext cx="7177694" cy="751933"/>
          </a:xfrm>
        </p:spPr>
        <p:txBody>
          <a:bodyPr>
            <a:normAutofit fontScale="90000"/>
          </a:bodyPr>
          <a:lstStyle/>
          <a:p>
            <a:r>
              <a:rPr lang="en-US" dirty="0"/>
              <a:t>Dangerous set inner html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FC9EA-1EC3-1132-E8FD-409DEC2AE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02" y="2914312"/>
            <a:ext cx="3588912" cy="5430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E4608-964A-C359-9849-2F6195B3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471" y="3457371"/>
            <a:ext cx="3153380" cy="2929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3E59FE-C0AA-6CB6-9C48-A362584A1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02" y="1727882"/>
            <a:ext cx="5935058" cy="237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16464C-13D8-D8BB-EB55-C3115936F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03" y="2116752"/>
            <a:ext cx="2274552" cy="6768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361F4C-ADD8-BAE3-B07D-758EA95B5C8A}"/>
              </a:ext>
            </a:extLst>
          </p:cNvPr>
          <p:cNvSpPr/>
          <p:nvPr/>
        </p:nvSpPr>
        <p:spPr>
          <a:xfrm>
            <a:off x="4026983" y="2990797"/>
            <a:ext cx="2063692" cy="390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 add html data in the web page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6C728-B8AC-BD8E-F254-E03ABFD37F2F}"/>
              </a:ext>
            </a:extLst>
          </p:cNvPr>
          <p:cNvSpPr/>
          <p:nvPr/>
        </p:nvSpPr>
        <p:spPr>
          <a:xfrm>
            <a:off x="6144731" y="3132340"/>
            <a:ext cx="2077939" cy="640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It is called dangerous as it allow to inject infected Script to break webpage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0B60B3-061D-25F1-1DD1-BDB03ADE7C06}"/>
              </a:ext>
            </a:extLst>
          </p:cNvPr>
          <p:cNvSpPr/>
          <p:nvPr/>
        </p:nvSpPr>
        <p:spPr>
          <a:xfrm>
            <a:off x="140327" y="4405914"/>
            <a:ext cx="2421028" cy="251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 Deal We use Purify library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C423B8-230C-A492-87A2-54B229D25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95" y="4701662"/>
            <a:ext cx="2972650" cy="4986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73CB19-F230-8019-70E2-3598AE433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194" y="5244379"/>
            <a:ext cx="3372321" cy="10955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7A38C68-B598-AF5A-298E-3DF00CB4293C}"/>
              </a:ext>
            </a:extLst>
          </p:cNvPr>
          <p:cNvSpPr/>
          <p:nvPr/>
        </p:nvSpPr>
        <p:spPr>
          <a:xfrm>
            <a:off x="2306084" y="5187694"/>
            <a:ext cx="3915775" cy="251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@ignore to ignore data-type as type script req dt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8BC7F4E-995C-8937-D9CB-E70CD0A71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5835" y="2057820"/>
            <a:ext cx="4311941" cy="26509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01B551-A3EC-58CC-97C6-7A88565177A2}"/>
              </a:ext>
            </a:extLst>
          </p:cNvPr>
          <p:cNvSpPr/>
          <p:nvPr/>
        </p:nvSpPr>
        <p:spPr>
          <a:xfrm>
            <a:off x="9443003" y="2183030"/>
            <a:ext cx="2077939" cy="640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How to target its data member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35CAE-C828-9A07-A14F-CB604C3297C2}"/>
              </a:ext>
            </a:extLst>
          </p:cNvPr>
          <p:cNvSpPr/>
          <p:nvPr/>
        </p:nvSpPr>
        <p:spPr>
          <a:xfrm>
            <a:off x="286802" y="710127"/>
            <a:ext cx="1441330" cy="770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Html data is </a:t>
            </a:r>
            <a:r>
              <a:rPr lang="en-US" sz="900" dirty="0" err="1">
                <a:solidFill>
                  <a:schemeClr val="bg1"/>
                </a:solidFill>
              </a:rPr>
              <a:t>sended</a:t>
            </a:r>
            <a:r>
              <a:rPr lang="en-US" sz="900" dirty="0">
                <a:solidFill>
                  <a:schemeClr val="bg1"/>
                </a:solidFill>
              </a:rPr>
              <a:t> through Rich Text editor 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text editor plugin in job post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373B-1A2C-7B36-A04C-B2DA7180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preview is </a:t>
            </a:r>
            <a:r>
              <a:rPr lang="en-US" dirty="0" err="1"/>
              <a:t>careated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38400-9F14-1DE9-D087-11B0114E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65" y="2026302"/>
            <a:ext cx="3562847" cy="161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FE4D1-4553-2BD7-A570-3E559CAA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505" y="3998422"/>
            <a:ext cx="2387052" cy="1993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EE8A4C-5FF5-4CF1-6DD7-C583AEF5C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516" y="1819923"/>
            <a:ext cx="2415030" cy="20960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040452-4BE3-FD50-C8EE-C4A45D3D8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44" y="4907463"/>
            <a:ext cx="2819794" cy="1247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BDFD51-C984-8DA1-1B51-C3AB1E5A0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12" y="2867955"/>
            <a:ext cx="3829584" cy="15527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EE7515-81D5-4013-FCCA-1BCB7CE1AB88}"/>
              </a:ext>
            </a:extLst>
          </p:cNvPr>
          <p:cNvSpPr/>
          <p:nvPr/>
        </p:nvSpPr>
        <p:spPr>
          <a:xfrm>
            <a:off x="913795" y="3120284"/>
            <a:ext cx="3425449" cy="3710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6104B41-3920-CC3B-ABCD-34B1D127CA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795" y="4289140"/>
            <a:ext cx="3086790" cy="131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0139FD-D929-7A36-C11D-17A60E3BAA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9764" y="2734888"/>
            <a:ext cx="2921157" cy="5569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18CDFAF-0D74-7566-4734-7B97B25A49AF}"/>
              </a:ext>
            </a:extLst>
          </p:cNvPr>
          <p:cNvSpPr/>
          <p:nvPr/>
        </p:nvSpPr>
        <p:spPr>
          <a:xfrm>
            <a:off x="9081653" y="3305814"/>
            <a:ext cx="2381681" cy="827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If you want to go your window on top when click a button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1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4981-55A7-53EE-07E7-29AFE4AE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17221"/>
            <a:ext cx="9169543" cy="396240"/>
          </a:xfrm>
        </p:spPr>
        <p:txBody>
          <a:bodyPr>
            <a:normAutofit fontScale="90000"/>
          </a:bodyPr>
          <a:lstStyle/>
          <a:p>
            <a:r>
              <a:rPr lang="en-US" dirty="0"/>
              <a:t> Submit Notification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1C755-CCBA-CEA1-7405-FAC2BBBFF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949"/>
          <a:stretch/>
        </p:blipFill>
        <p:spPr>
          <a:xfrm>
            <a:off x="392672" y="2042159"/>
            <a:ext cx="3616418" cy="27736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A4CF0-2F6D-B862-5FD5-301B4A9F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72" y="1123632"/>
            <a:ext cx="3143689" cy="847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860AF0-FDC7-BEEA-6DC1-94B9AB6C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81" y="2819330"/>
            <a:ext cx="3858163" cy="10193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2447D5-CE47-5248-FADC-2703748EFB72}"/>
              </a:ext>
            </a:extLst>
          </p:cNvPr>
          <p:cNvSpPr/>
          <p:nvPr/>
        </p:nvSpPr>
        <p:spPr>
          <a:xfrm>
            <a:off x="2038350" y="3529011"/>
            <a:ext cx="328613" cy="1143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37720-5118-E3F0-80D1-A383BC70EFEF}"/>
              </a:ext>
            </a:extLst>
          </p:cNvPr>
          <p:cNvSpPr/>
          <p:nvPr/>
        </p:nvSpPr>
        <p:spPr>
          <a:xfrm>
            <a:off x="1463567" y="3211265"/>
            <a:ext cx="1541571" cy="235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Let </a:t>
            </a:r>
            <a:r>
              <a:rPr lang="en-US" sz="800" dirty="0" err="1">
                <a:solidFill>
                  <a:schemeClr val="bg1"/>
                </a:solidFill>
              </a:rPr>
              <a:t>elemnt</a:t>
            </a:r>
            <a:r>
              <a:rPr lang="en-US" sz="800" dirty="0">
                <a:solidFill>
                  <a:schemeClr val="bg1"/>
                </a:solidFill>
              </a:rPr>
              <a:t> to show above all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CB752-17E1-243C-1CB7-245DDB8E3F28}"/>
              </a:ext>
            </a:extLst>
          </p:cNvPr>
          <p:cNvSpPr/>
          <p:nvPr/>
        </p:nvSpPr>
        <p:spPr>
          <a:xfrm>
            <a:off x="4176781" y="1971475"/>
            <a:ext cx="2747721" cy="529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Logic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1. On click submit </a:t>
            </a:r>
            <a:r>
              <a:rPr lang="en-US" sz="800" dirty="0" err="1">
                <a:solidFill>
                  <a:schemeClr val="bg1"/>
                </a:solidFill>
              </a:rPr>
              <a:t>btn</a:t>
            </a:r>
            <a:r>
              <a:rPr lang="en-US" sz="800" dirty="0">
                <a:solidFill>
                  <a:schemeClr val="bg1"/>
                </a:solidFill>
              </a:rPr>
              <a:t> toggle submit Boolean </a:t>
            </a:r>
            <a:r>
              <a:rPr lang="en-US" sz="800" dirty="0" err="1">
                <a:solidFill>
                  <a:schemeClr val="bg1"/>
                </a:solidFill>
              </a:rPr>
              <a:t>tru</a:t>
            </a:r>
            <a:r>
              <a:rPr lang="en-US" sz="800" dirty="0">
                <a:solidFill>
                  <a:schemeClr val="bg1"/>
                </a:solidFill>
              </a:rPr>
              <a:t>/false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2. </a:t>
            </a:r>
            <a:r>
              <a:rPr lang="en-US" sz="800" dirty="0" err="1">
                <a:solidFill>
                  <a:schemeClr val="bg1"/>
                </a:solidFill>
              </a:rPr>
              <a:t>Absed</a:t>
            </a:r>
            <a:r>
              <a:rPr lang="en-US" sz="800" dirty="0">
                <a:solidFill>
                  <a:schemeClr val="bg1"/>
                </a:solidFill>
              </a:rPr>
              <a:t> on this </a:t>
            </a:r>
            <a:r>
              <a:rPr lang="en-US" sz="800" dirty="0" err="1">
                <a:solidFill>
                  <a:schemeClr val="bg1"/>
                </a:solidFill>
              </a:rPr>
              <a:t>anivated</a:t>
            </a:r>
            <a:r>
              <a:rPr lang="en-US" sz="800" dirty="0">
                <a:solidFill>
                  <a:schemeClr val="bg1"/>
                </a:solidFill>
              </a:rPr>
              <a:t> notification based on </a:t>
            </a:r>
            <a:r>
              <a:rPr lang="en-US" sz="800" dirty="0" err="1">
                <a:solidFill>
                  <a:schemeClr val="bg1"/>
                </a:solidFill>
              </a:rPr>
              <a:t>yAxis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3B98801-B656-CC0D-A38B-D71DAEEBE503}"/>
              </a:ext>
            </a:extLst>
          </p:cNvPr>
          <p:cNvSpPr txBox="1">
            <a:spLocks/>
          </p:cNvSpPr>
          <p:nvPr/>
        </p:nvSpPr>
        <p:spPr>
          <a:xfrm>
            <a:off x="656100" y="4935673"/>
            <a:ext cx="9169543" cy="39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And sec count functionality and redirect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7E2EC2-48A9-5A9B-05CB-1320C6BA1301}"/>
              </a:ext>
            </a:extLst>
          </p:cNvPr>
          <p:cNvSpPr/>
          <p:nvPr/>
        </p:nvSpPr>
        <p:spPr>
          <a:xfrm>
            <a:off x="2802920" y="5450992"/>
            <a:ext cx="2747721" cy="529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Logic</a:t>
            </a:r>
          </a:p>
          <a:p>
            <a:r>
              <a:rPr lang="en-US" sz="800" dirty="0">
                <a:solidFill>
                  <a:schemeClr val="bg1"/>
                </a:solidFill>
              </a:rPr>
              <a:t>1.Add sec var</a:t>
            </a:r>
          </a:p>
          <a:p>
            <a:r>
              <a:rPr lang="en-US" sz="800" dirty="0">
                <a:solidFill>
                  <a:schemeClr val="bg1"/>
                </a:solidFill>
              </a:rPr>
              <a:t>2.Reduc Count from 5  by -1 in every 1000 </a:t>
            </a:r>
            <a:r>
              <a:rPr lang="en-US" sz="800" dirty="0" err="1">
                <a:solidFill>
                  <a:schemeClr val="bg1"/>
                </a:solidFill>
              </a:rPr>
              <a:t>ms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3. If count == 0 redirect to </a:t>
            </a:r>
            <a:r>
              <a:rPr lang="en-US" sz="800" dirty="0" err="1">
                <a:solidFill>
                  <a:schemeClr val="bg1"/>
                </a:solidFill>
              </a:rPr>
              <a:t>findpjobpage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BE7EAE-4CF1-96DF-8C5C-3B15B68C3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290" y="6179097"/>
            <a:ext cx="2288677" cy="4502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55C372-712B-FA04-14CB-8A73ADC64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090" y="5388655"/>
            <a:ext cx="2479418" cy="526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173590-B1FD-CEDA-4042-CE6D868B9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747" y="6015008"/>
            <a:ext cx="2021510" cy="617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ED33D0-B0C8-229E-2FC1-41C72341DF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672" y="5368604"/>
            <a:ext cx="2308331" cy="12245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A577621-74AF-9E4C-E6EE-A7A51BCBC4BA}"/>
              </a:ext>
            </a:extLst>
          </p:cNvPr>
          <p:cNvSpPr/>
          <p:nvPr/>
        </p:nvSpPr>
        <p:spPr>
          <a:xfrm>
            <a:off x="273715" y="493506"/>
            <a:ext cx="549772" cy="549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81262A-FD36-F314-FABF-ADD8A92254A9}"/>
              </a:ext>
            </a:extLst>
          </p:cNvPr>
          <p:cNvSpPr/>
          <p:nvPr/>
        </p:nvSpPr>
        <p:spPr>
          <a:xfrm>
            <a:off x="117786" y="4852531"/>
            <a:ext cx="549772" cy="549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D8D3D4-E610-8482-E941-102B13E4AE31}"/>
              </a:ext>
            </a:extLst>
          </p:cNvPr>
          <p:cNvSpPr/>
          <p:nvPr/>
        </p:nvSpPr>
        <p:spPr>
          <a:xfrm>
            <a:off x="8531024" y="1024612"/>
            <a:ext cx="549772" cy="549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E7F542-FFE2-31B5-8D31-88116A7B8C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6519" y="1557747"/>
            <a:ext cx="3616418" cy="11287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D8B85F7-535B-EED9-5DA6-8C59E83FC780}"/>
              </a:ext>
            </a:extLst>
          </p:cNvPr>
          <p:cNvSpPr/>
          <p:nvPr/>
        </p:nvSpPr>
        <p:spPr>
          <a:xfrm>
            <a:off x="9325216" y="1016843"/>
            <a:ext cx="2747721" cy="529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Sp</a:t>
            </a:r>
            <a:r>
              <a:rPr lang="en-US" sz="800" dirty="0">
                <a:solidFill>
                  <a:schemeClr val="bg1"/>
                </a:solidFill>
              </a:rPr>
              <a:t> that data above below submit redirect notification is not clickable</a:t>
            </a:r>
            <a:endParaRPr lang="en-IN" sz="800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0894017-62C8-71ED-6470-881A7ADC30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89837" y="2931990"/>
            <a:ext cx="1453066" cy="11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6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OTES">
  <a:themeElements>
    <a:clrScheme name="Custom 2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FFFF00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ES" id="{630DA5EC-CB19-45C9-B9A3-B71A77A213B8}" vid="{423C3AF1-3267-4174-BA15-5F98513639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NOTES</Template>
  <TotalTime>5245</TotalTime>
  <Words>486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NOTES</vt:lpstr>
      <vt:lpstr>Job portal documentation</vt:lpstr>
      <vt:lpstr>installation</vt:lpstr>
      <vt:lpstr>installation</vt:lpstr>
      <vt:lpstr>Add color in theme mandine</vt:lpstr>
      <vt:lpstr>Adding navbar links</vt:lpstr>
      <vt:lpstr>To pass all the values of items  as props</vt:lpstr>
      <vt:lpstr>Dangerous set inner html</vt:lpstr>
      <vt:lpstr>How data preview is careated</vt:lpstr>
      <vt:lpstr> Submit Notification</vt:lpstr>
      <vt:lpstr>How data is fetched from obj</vt:lpstr>
      <vt:lpstr>Date input and modal </vt:lpstr>
      <vt:lpstr>Flex shrink property and login page</vt:lpstr>
      <vt:lpstr>PowerPoint Presentation</vt:lpstr>
      <vt:lpstr>Switching btw edit mode</vt:lpstr>
      <vt:lpstr>tips</vt:lpstr>
      <vt:lpstr>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Aggarwal</dc:creator>
  <cp:lastModifiedBy>Harsh Aggarwal</cp:lastModifiedBy>
  <cp:revision>47</cp:revision>
  <dcterms:created xsi:type="dcterms:W3CDTF">2025-04-25T07:15:32Z</dcterms:created>
  <dcterms:modified xsi:type="dcterms:W3CDTF">2025-06-22T12:18:41Z</dcterms:modified>
</cp:coreProperties>
</file>