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1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Type Master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832104" y="4462272"/>
            <a:ext cx="1298448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b="1" i="1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TypeType Master is a console-based typing tutor application designed to enhance typing speed and accuracy through interactive exercises and real-time feedback.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552297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4361688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6675120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971032" y="56052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5971032" y="4453128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5971032" y="6766560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5806440" y="2368296"/>
            <a:ext cx="8010144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Enhancing Typing Skills with TypeGenius</a:t>
            </a:r>
            <a:endParaRPr lang="en-US" sz="4640" dirty="0"/>
          </a:p>
        </p:txBody>
      </p:sp>
      <p:sp>
        <p:nvSpPr>
          <p:cNvPr id="11" name="Text 4"/>
          <p:cNvSpPr/>
          <p:nvPr/>
        </p:nvSpPr>
        <p:spPr>
          <a:xfrm>
            <a:off x="6583680" y="4389120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Overview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6583680" y="6062472"/>
            <a:ext cx="721461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Offers drills for words and sentences with visual feedback.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6583680" y="5550408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Interactive Learning</a:t>
            </a: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6583680" y="6711696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Performance Metrics</a:t>
            </a:r>
            <a:endParaRPr lang="en-US" sz="2320" dirty="0"/>
          </a:p>
        </p:txBody>
      </p:sp>
      <p:sp>
        <p:nvSpPr>
          <p:cNvPr id="15" name="Text 8"/>
          <p:cNvSpPr/>
          <p:nvPr/>
        </p:nvSpPr>
        <p:spPr>
          <a:xfrm>
            <a:off x="6583680" y="7223760"/>
            <a:ext cx="721461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Users can monitor speed and accuracy to identify patterns.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6583680" y="4901184"/>
            <a:ext cx="721461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In the digital age, efficient typing is vital for productivity.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056" y="4956048"/>
            <a:ext cx="36576" cy="83210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040" y="4151376"/>
            <a:ext cx="36576" cy="83210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4983480"/>
            <a:ext cx="12984480" cy="365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72" y="4151376"/>
            <a:ext cx="36576" cy="83210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024" y="4690872"/>
            <a:ext cx="539496" cy="53949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152" y="4709160"/>
            <a:ext cx="539496" cy="53949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40" y="4709160"/>
            <a:ext cx="539496" cy="539496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7232904" y="4809744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1"/>
          <p:cNvSpPr/>
          <p:nvPr/>
        </p:nvSpPr>
        <p:spPr>
          <a:xfrm>
            <a:off x="10533888" y="482803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2" name="Text 2"/>
          <p:cNvSpPr/>
          <p:nvPr/>
        </p:nvSpPr>
        <p:spPr>
          <a:xfrm>
            <a:off x="3931920" y="482803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3"/>
          <p:cNvSpPr/>
          <p:nvPr/>
        </p:nvSpPr>
        <p:spPr>
          <a:xfrm>
            <a:off x="4370832" y="6528816"/>
            <a:ext cx="5907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Users can select between different modes such as word drills and timed sentence challenges, catering to varied learning preferences.</a:t>
            </a:r>
            <a:endParaRPr lang="en-US" sz="1850" dirty="0"/>
          </a:p>
        </p:txBody>
      </p:sp>
      <p:sp>
        <p:nvSpPr>
          <p:cNvPr id="14" name="Text 4"/>
          <p:cNvSpPr/>
          <p:nvPr/>
        </p:nvSpPr>
        <p:spPr>
          <a:xfrm>
            <a:off x="7671816" y="2834640"/>
            <a:ext cx="5907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Comprehensive statistics and session history allow users to track their typing improvement over time, providing motivation and clarity.</a:t>
            </a:r>
            <a:endParaRPr lang="en-US" sz="1850" dirty="0"/>
          </a:p>
        </p:txBody>
      </p:sp>
      <p:sp>
        <p:nvSpPr>
          <p:cNvPr id="15" name="Text 5"/>
          <p:cNvSpPr/>
          <p:nvPr/>
        </p:nvSpPr>
        <p:spPr>
          <a:xfrm>
            <a:off x="1069848" y="2834640"/>
            <a:ext cx="5907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The application aims to boost typing speed (WPM) and accuracy through tailored practice sessions.</a:t>
            </a:r>
            <a:endParaRPr lang="en-US" sz="1850" dirty="0"/>
          </a:p>
        </p:txBody>
      </p:sp>
      <p:sp>
        <p:nvSpPr>
          <p:cNvPr id="16" name="Text 6"/>
          <p:cNvSpPr/>
          <p:nvPr/>
        </p:nvSpPr>
        <p:spPr>
          <a:xfrm>
            <a:off x="7671816" y="2322576"/>
            <a:ext cx="59070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Progress Tracking</a:t>
            </a:r>
            <a:endParaRPr lang="en-US" sz="2320" dirty="0"/>
          </a:p>
        </p:txBody>
      </p:sp>
      <p:sp>
        <p:nvSpPr>
          <p:cNvPr id="17" name="Text 7"/>
          <p:cNvSpPr/>
          <p:nvPr/>
        </p:nvSpPr>
        <p:spPr>
          <a:xfrm>
            <a:off x="1069848" y="2322576"/>
            <a:ext cx="59070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Typing Enhancement</a:t>
            </a:r>
            <a:endParaRPr lang="en-US" sz="2320" dirty="0"/>
          </a:p>
        </p:txBody>
      </p:sp>
      <p:sp>
        <p:nvSpPr>
          <p:cNvPr id="18" name="Text 8"/>
          <p:cNvSpPr/>
          <p:nvPr/>
        </p:nvSpPr>
        <p:spPr>
          <a:xfrm>
            <a:off x="4370832" y="6016752"/>
            <a:ext cx="59070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Diverse Practice Modes</a:t>
            </a:r>
            <a:endParaRPr lang="en-US" sz="2320" dirty="0"/>
          </a:p>
        </p:txBody>
      </p:sp>
      <p:sp>
        <p:nvSpPr>
          <p:cNvPr id="19" name="Text 9"/>
          <p:cNvSpPr/>
          <p:nvPr/>
        </p:nvSpPr>
        <p:spPr>
          <a:xfrm>
            <a:off x="832104" y="131673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Project Objectives</a:t>
            </a:r>
            <a:endParaRPr lang="en-US" sz="4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7" y="367990"/>
            <a:ext cx="14262410" cy="7861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1E27E-3878-4AA5-3C5E-F82B198793F6}"/>
              </a:ext>
            </a:extLst>
          </p:cNvPr>
          <p:cNvSpPr txBox="1"/>
          <p:nvPr/>
        </p:nvSpPr>
        <p:spPr>
          <a:xfrm>
            <a:off x="836341" y="769434"/>
            <a:ext cx="475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6327648"/>
            <a:ext cx="475488" cy="4754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4462272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6327648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4462272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488936" y="6409944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7488936" y="4544568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996696" y="6409944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996696" y="4544568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1609344" y="5001768"/>
            <a:ext cx="569671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Optimizes user authentication by fast lookup (O(1)), uses linked lists for collision management.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1609344" y="6867144"/>
            <a:ext cx="569671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Organizes practice words efficiently with O(log n) search time for personalized content.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832104" y="320040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Data Structures Used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1609344" y="6355080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Binary Search Tree</a:t>
            </a:r>
            <a:endParaRPr lang="en-US" sz="2320" dirty="0"/>
          </a:p>
        </p:txBody>
      </p:sp>
      <p:sp>
        <p:nvSpPr>
          <p:cNvPr id="15" name="Text 8"/>
          <p:cNvSpPr/>
          <p:nvPr/>
        </p:nvSpPr>
        <p:spPr>
          <a:xfrm>
            <a:off x="1609344" y="4489704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Hash Table for Users</a:t>
            </a: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8101584" y="6355080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Arrays</a:t>
            </a:r>
            <a:endParaRPr lang="en-US" sz="2320" dirty="0"/>
          </a:p>
        </p:txBody>
      </p:sp>
      <p:sp>
        <p:nvSpPr>
          <p:cNvPr id="17" name="Text 10"/>
          <p:cNvSpPr/>
          <p:nvPr/>
        </p:nvSpPr>
        <p:spPr>
          <a:xfrm>
            <a:off x="8101584" y="4489704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Linked Lists for Sessions</a:t>
            </a:r>
            <a:endParaRPr lang="en-US" sz="2320" dirty="0"/>
          </a:p>
        </p:txBody>
      </p:sp>
      <p:sp>
        <p:nvSpPr>
          <p:cNvPr id="18" name="Text 11"/>
          <p:cNvSpPr/>
          <p:nvPr/>
        </p:nvSpPr>
        <p:spPr>
          <a:xfrm>
            <a:off x="8101584" y="6867144"/>
            <a:ext cx="569671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2D array for keyboard layout and arrays for practice content like sentences and key states.</a:t>
            </a:r>
            <a:endParaRPr lang="en-US" sz="1850" dirty="0"/>
          </a:p>
        </p:txBody>
      </p:sp>
      <p:sp>
        <p:nvSpPr>
          <p:cNvPr id="19" name="Text 12"/>
          <p:cNvSpPr/>
          <p:nvPr/>
        </p:nvSpPr>
        <p:spPr>
          <a:xfrm>
            <a:off x="8101584" y="5001768"/>
            <a:ext cx="5696712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Stores user typing history and game records with dynamic size and efficient insertion (O(1) at head).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" y="4590288"/>
            <a:ext cx="4288536" cy="142646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" y="6007608"/>
            <a:ext cx="12920472" cy="182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36" y="3401568"/>
            <a:ext cx="2130552" cy="107899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" y="4462272"/>
            <a:ext cx="12920472" cy="182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36" y="6135624"/>
            <a:ext cx="6446520" cy="142646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" y="7552944"/>
            <a:ext cx="12920472" cy="18288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78992" y="508406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0" name="Text 1"/>
          <p:cNvSpPr/>
          <p:nvPr/>
        </p:nvSpPr>
        <p:spPr>
          <a:xfrm>
            <a:off x="1078992" y="371246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1078992" y="66294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2" name="Text 3"/>
          <p:cNvSpPr/>
          <p:nvPr/>
        </p:nvSpPr>
        <p:spPr>
          <a:xfrm>
            <a:off x="7552944" y="6236208"/>
            <a:ext cx="60076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Persistence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5394960" y="4690872"/>
            <a:ext cx="8165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Visual Feedback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832104" y="236829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Design Concept</a:t>
            </a:r>
            <a:endParaRPr lang="en-US" sz="4640" dirty="0"/>
          </a:p>
        </p:txBody>
      </p:sp>
      <p:sp>
        <p:nvSpPr>
          <p:cNvPr id="15" name="Text 6"/>
          <p:cNvSpPr/>
          <p:nvPr/>
        </p:nvSpPr>
        <p:spPr>
          <a:xfrm>
            <a:off x="7552944" y="6748272"/>
            <a:ext cx="6007608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User data is saved to a file, ensuring progress is retained across sessions.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3236976" y="4014216"/>
            <a:ext cx="1032357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The app features a clear separation of functionalities for better maintainability.</a:t>
            </a:r>
            <a:endParaRPr lang="en-US" sz="1850" dirty="0"/>
          </a:p>
        </p:txBody>
      </p:sp>
      <p:sp>
        <p:nvSpPr>
          <p:cNvPr id="17" name="Text 8"/>
          <p:cNvSpPr/>
          <p:nvPr/>
        </p:nvSpPr>
        <p:spPr>
          <a:xfrm>
            <a:off x="3236976" y="3502152"/>
            <a:ext cx="1032357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Modular Structure</a:t>
            </a: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5394960" y="5202936"/>
            <a:ext cx="816559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Color-coded keyboard feedback enhances the interactive experience with instant error alerts.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99008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99008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990088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488" y="2990088"/>
            <a:ext cx="4544568" cy="454456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57616" y="61722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8357616" y="392277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6108192" y="392277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6108192" y="61722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30303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9710928" y="6528816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Overall project coordination with focus on application flow and error handling.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9710928" y="4023360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Game modes and user data structures, implementing various game functionalities.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832104" y="193852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Team Responsibilities Overview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950976" y="3209544"/>
            <a:ext cx="3986784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Harsh Aggrwal (Team Leader)</a:t>
            </a:r>
            <a:endParaRPr lang="en-US" sz="2320" dirty="0"/>
          </a:p>
        </p:txBody>
      </p:sp>
      <p:sp>
        <p:nvSpPr>
          <p:cNvPr id="15" name="Text 8"/>
          <p:cNvSpPr/>
          <p:nvPr/>
        </p:nvSpPr>
        <p:spPr>
          <a:xfrm>
            <a:off x="950976" y="5888736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Ronit</a:t>
            </a: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950976" y="4215384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Data structures and utility functions including hash table and memory management.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9710928" y="3392424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Anubhav</a:t>
            </a:r>
            <a:endParaRPr lang="en-US" sz="2320" dirty="0"/>
          </a:p>
        </p:txBody>
      </p:sp>
      <p:sp>
        <p:nvSpPr>
          <p:cNvPr id="18" name="Text 11"/>
          <p:cNvSpPr/>
          <p:nvPr/>
        </p:nvSpPr>
        <p:spPr>
          <a:xfrm>
            <a:off x="9710928" y="5888736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B3530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Dipanshu</a:t>
            </a:r>
            <a:endParaRPr lang="en-US" sz="2320" dirty="0"/>
          </a:p>
        </p:txBody>
      </p:sp>
      <p:sp>
        <p:nvSpPr>
          <p:cNvPr id="19" name="Text 12"/>
          <p:cNvSpPr/>
          <p:nvPr/>
        </p:nvSpPr>
        <p:spPr>
          <a:xfrm>
            <a:off x="950976" y="6528816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58534A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Practice modes and statistics, enhancing user experience with performance tracking.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思源黑体-思源黑体-Medium</vt:lpstr>
      <vt:lpstr>思源黑体-思源黑体-Regular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ANUBHAV KHANDURI</cp:lastModifiedBy>
  <cp:revision>2</cp:revision>
  <dcterms:created xsi:type="dcterms:W3CDTF">2025-04-20T16:28:28Z</dcterms:created>
  <dcterms:modified xsi:type="dcterms:W3CDTF">2025-04-20T16:33:29Z</dcterms:modified>
</cp:coreProperties>
</file>