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COFFEE SALES DATA ANALYSIS</a:t>
            </a:r>
            <a:endParaRPr lang="en-US" b="1" u="sng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4" y="1591204"/>
            <a:ext cx="7155656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Output and Results </a:t>
            </a:r>
            <a:r>
              <a:rPr b="1" dirty="0" smtClean="0"/>
              <a:t>(</a:t>
            </a:r>
            <a:r>
              <a:rPr lang="en-US" b="1" dirty="0"/>
              <a:t>3</a:t>
            </a:r>
            <a:r>
              <a:rPr b="1" dirty="0" smtClean="0"/>
              <a:t>/</a:t>
            </a:r>
            <a:r>
              <a:rPr lang="en-US" b="1" dirty="0"/>
              <a:t>5</a:t>
            </a:r>
            <a:r>
              <a:rPr b="1" dirty="0" smtClean="0"/>
              <a:t>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Revenue Generated by each Coffee :-</a:t>
            </a:r>
            <a:endParaRPr u="sng" dirty="0"/>
          </a:p>
        </p:txBody>
      </p:sp>
      <p:pic>
        <p:nvPicPr>
          <p:cNvPr id="4" name="Picture 3" descr="chart1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4" y="2187449"/>
            <a:ext cx="4140201" cy="4001684"/>
          </a:xfrm>
          <a:prstGeom prst="rect">
            <a:avLst/>
          </a:prstGeom>
        </p:spPr>
      </p:pic>
      <p:pic>
        <p:nvPicPr>
          <p:cNvPr id="5" name="Picture 4" descr="coffee_sales_intro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18" y="2187448"/>
            <a:ext cx="4478867" cy="39115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Output and Results </a:t>
            </a:r>
            <a:r>
              <a:rPr b="1" dirty="0" smtClean="0"/>
              <a:t>(</a:t>
            </a:r>
            <a:r>
              <a:rPr lang="en-US" b="1" dirty="0"/>
              <a:t>4</a:t>
            </a:r>
            <a:r>
              <a:rPr b="1" dirty="0" smtClean="0"/>
              <a:t>/</a:t>
            </a:r>
            <a:r>
              <a:rPr lang="en-US" b="1" dirty="0"/>
              <a:t>5</a:t>
            </a:r>
            <a:r>
              <a:rPr b="1" dirty="0" smtClean="0"/>
              <a:t>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Line Chart of Monthly Sales of Coffee:-</a:t>
            </a:r>
            <a:endParaRPr u="sng" dirty="0"/>
          </a:p>
        </p:txBody>
      </p:sp>
      <p:pic>
        <p:nvPicPr>
          <p:cNvPr id="4" name="Picture 3" descr="chart2_monthl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441448"/>
            <a:ext cx="8187265" cy="3657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Output and Results </a:t>
            </a:r>
            <a:r>
              <a:rPr b="1" dirty="0" smtClean="0"/>
              <a:t>(</a:t>
            </a:r>
            <a:r>
              <a:rPr lang="en-US" b="1" dirty="0"/>
              <a:t>5</a:t>
            </a:r>
            <a:r>
              <a:rPr b="1" dirty="0" smtClean="0"/>
              <a:t>/</a:t>
            </a:r>
            <a:r>
              <a:rPr lang="en-US" b="1" dirty="0"/>
              <a:t>5</a:t>
            </a:r>
            <a:r>
              <a:rPr b="1" dirty="0" smtClean="0"/>
              <a:t>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Bar Plot of Weekday Sales of Coffee:-</a:t>
            </a:r>
            <a:endParaRPr u="sng" dirty="0"/>
          </a:p>
        </p:txBody>
      </p:sp>
      <p:pic>
        <p:nvPicPr>
          <p:cNvPr id="4" name="Picture 3" descr="chart3_weekda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06133"/>
            <a:ext cx="7315200" cy="3657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Introduction to Problem Statement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dirty="0"/>
              <a:t>Coffee sales have increased due to growing demand. </a:t>
            </a:r>
            <a:r>
              <a:rPr u="sng" dirty="0"/>
              <a:t>This analysis focuses on</a:t>
            </a:r>
            <a:r>
              <a:rPr u="sng" dirty="0" smtClean="0"/>
              <a:t>:</a:t>
            </a:r>
            <a:r>
              <a:rPr lang="en-US" u="sng" dirty="0" smtClean="0"/>
              <a:t>-</a:t>
            </a:r>
            <a:endParaRPr u="sng" dirty="0"/>
          </a:p>
          <a:p>
            <a:endParaRPr dirty="0"/>
          </a:p>
          <a:p>
            <a:r>
              <a:rPr dirty="0"/>
              <a:t>- Identifying top-performing coffee products</a:t>
            </a:r>
          </a:p>
          <a:p>
            <a:r>
              <a:rPr dirty="0"/>
              <a:t>- Analyzing sales patterns across time</a:t>
            </a:r>
          </a:p>
          <a:p>
            <a:r>
              <a:rPr dirty="0"/>
              <a:t>- Gaining actionable insights to improve revenue</a:t>
            </a:r>
          </a:p>
          <a:p>
            <a:endParaRPr dirty="0"/>
          </a:p>
          <a:p>
            <a:r>
              <a:rPr u="sng" dirty="0"/>
              <a:t>Objective:</a:t>
            </a:r>
            <a:r>
              <a:rPr dirty="0"/>
              <a:t> Optimize sales strategies using data-driven insights.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Introduction to Problem Statement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u="sng" dirty="0"/>
              <a:t>Dataset Includes</a:t>
            </a:r>
            <a:r>
              <a:rPr u="sng" dirty="0" smtClean="0"/>
              <a:t>:</a:t>
            </a:r>
            <a:r>
              <a:rPr lang="en-US" u="sng" dirty="0" smtClean="0"/>
              <a:t>-</a:t>
            </a:r>
            <a:endParaRPr u="sng" dirty="0"/>
          </a:p>
          <a:p>
            <a:endParaRPr dirty="0"/>
          </a:p>
          <a:p>
            <a:r>
              <a:rPr dirty="0"/>
              <a:t>- Coffee types (Espresso, Latte, Cappuccino, etc.)</a:t>
            </a:r>
          </a:p>
          <a:p>
            <a:r>
              <a:rPr dirty="0"/>
              <a:t>- Sales revenue and time-based trends</a:t>
            </a:r>
          </a:p>
          <a:p>
            <a:r>
              <a:rPr dirty="0"/>
              <a:t>- Monthly, daily, and hourly sales patterns</a:t>
            </a:r>
          </a:p>
          <a:p>
            <a:endParaRPr dirty="0"/>
          </a:p>
          <a:p>
            <a:r>
              <a:rPr u="sng" dirty="0"/>
              <a:t>Goal:</a:t>
            </a:r>
            <a:r>
              <a:rPr dirty="0"/>
              <a:t> Use data to understand sales performance.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Introduction to Problem Statement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u="sng" dirty="0"/>
              <a:t>Key Questions</a:t>
            </a:r>
            <a:r>
              <a:rPr u="sng" dirty="0" smtClean="0"/>
              <a:t>:</a:t>
            </a:r>
            <a:r>
              <a:rPr lang="en-US" u="sng" dirty="0" smtClean="0"/>
              <a:t>-</a:t>
            </a:r>
            <a:endParaRPr u="sng" dirty="0"/>
          </a:p>
          <a:p>
            <a:endParaRPr dirty="0"/>
          </a:p>
          <a:p>
            <a:r>
              <a:rPr dirty="0"/>
              <a:t>- Which coffee products generate the most revenue?</a:t>
            </a:r>
          </a:p>
          <a:p>
            <a:r>
              <a:rPr dirty="0"/>
              <a:t>- How do sales vary by time (day, week, month)?</a:t>
            </a:r>
          </a:p>
          <a:p>
            <a:r>
              <a:rPr dirty="0"/>
              <a:t>- What are the seasonal sales trends?</a:t>
            </a:r>
          </a:p>
          <a:p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228600"/>
            <a:ext cx="8873067" cy="758952"/>
          </a:xfrm>
        </p:spPr>
        <p:txBody>
          <a:bodyPr>
            <a:normAutofit fontScale="90000"/>
          </a:bodyPr>
          <a:lstStyle/>
          <a:p>
            <a:r>
              <a:rPr b="1" dirty="0"/>
              <a:t>Techniques Used to Solve the Problem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u="sng" dirty="0"/>
              <a:t>Techniques Used</a:t>
            </a:r>
            <a:r>
              <a:rPr u="sng" dirty="0" smtClean="0"/>
              <a:t>:</a:t>
            </a:r>
            <a:r>
              <a:rPr lang="en-US" u="sng" dirty="0" smtClean="0"/>
              <a:t>-</a:t>
            </a:r>
            <a:endParaRPr u="sng" dirty="0"/>
          </a:p>
          <a:p>
            <a:endParaRPr dirty="0"/>
          </a:p>
          <a:p>
            <a:r>
              <a:rPr u="sng" dirty="0"/>
              <a:t>1. Data Preprocessing:</a:t>
            </a:r>
          </a:p>
          <a:p>
            <a:r>
              <a:rPr dirty="0"/>
              <a:t>- Cleaning and organizing data</a:t>
            </a:r>
          </a:p>
          <a:p>
            <a:r>
              <a:rPr dirty="0"/>
              <a:t>- Handling missing and duplicate values</a:t>
            </a:r>
          </a:p>
          <a:p>
            <a:r>
              <a:rPr dirty="0"/>
              <a:t>- Addressing outliers</a:t>
            </a:r>
          </a:p>
          <a:p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7" y="228600"/>
            <a:ext cx="8873065" cy="758952"/>
          </a:xfrm>
        </p:spPr>
        <p:txBody>
          <a:bodyPr>
            <a:normAutofit fontScale="90000"/>
          </a:bodyPr>
          <a:lstStyle/>
          <a:p>
            <a:r>
              <a:rPr b="1" dirty="0"/>
              <a:t>Techniques Used to Solve the Problem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u="sng" dirty="0"/>
              <a:t>2. </a:t>
            </a:r>
            <a:r>
              <a:rPr lang="en-US" u="sng" dirty="0" smtClean="0"/>
              <a:t>Exploratory </a:t>
            </a:r>
            <a:r>
              <a:rPr u="sng" dirty="0" smtClean="0"/>
              <a:t>Data </a:t>
            </a:r>
            <a:r>
              <a:rPr u="sng" dirty="0"/>
              <a:t>Analysis:</a:t>
            </a:r>
          </a:p>
          <a:p>
            <a:endParaRPr dirty="0"/>
          </a:p>
          <a:p>
            <a:r>
              <a:rPr dirty="0"/>
              <a:t>- Visualized data trends using charts</a:t>
            </a:r>
          </a:p>
          <a:p>
            <a:r>
              <a:rPr dirty="0"/>
              <a:t>- Aggregated sales data by time</a:t>
            </a:r>
          </a:p>
          <a:p>
            <a:r>
              <a:rPr dirty="0"/>
              <a:t>- Explored patterns to identify key drivers of revenue</a:t>
            </a:r>
          </a:p>
          <a:p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90000" cy="758952"/>
          </a:xfrm>
        </p:spPr>
        <p:txBody>
          <a:bodyPr>
            <a:normAutofit fontScale="90000"/>
          </a:bodyPr>
          <a:lstStyle/>
          <a:p>
            <a:r>
              <a:rPr b="1" dirty="0"/>
              <a:t>Techniques Used to Solve the Problem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u="sng" dirty="0"/>
              <a:t>3. Insights Extraction:</a:t>
            </a:r>
          </a:p>
          <a:p>
            <a:endParaRPr dirty="0"/>
          </a:p>
          <a:p>
            <a:r>
              <a:rPr dirty="0"/>
              <a:t>- Identified top revenue-generating products</a:t>
            </a:r>
          </a:p>
          <a:p>
            <a:r>
              <a:rPr dirty="0"/>
              <a:t>- Explored time-based sales patterns</a:t>
            </a:r>
          </a:p>
          <a:p>
            <a:r>
              <a:rPr dirty="0"/>
              <a:t>- Derived actionable insights for inventory and marketing</a:t>
            </a:r>
          </a:p>
          <a:p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Output and Results (</a:t>
            </a:r>
            <a:r>
              <a:rPr b="1" dirty="0" smtClean="0"/>
              <a:t>1/</a:t>
            </a:r>
            <a:r>
              <a:rPr lang="en-US" b="1" dirty="0"/>
              <a:t>5</a:t>
            </a:r>
            <a:r>
              <a:rPr b="1" dirty="0" smtClean="0"/>
              <a:t>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The </a:t>
            </a:r>
            <a:r>
              <a:rPr dirty="0"/>
              <a:t>plots </a:t>
            </a:r>
            <a:r>
              <a:rPr lang="en-US" dirty="0" smtClean="0"/>
              <a:t>below </a:t>
            </a:r>
            <a:r>
              <a:rPr dirty="0" smtClean="0"/>
              <a:t>illustrate </a:t>
            </a:r>
            <a:r>
              <a:rPr dirty="0"/>
              <a:t>the shopping traffic for each product throughout </a:t>
            </a:r>
            <a:r>
              <a:rPr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day</a:t>
            </a:r>
            <a:r>
              <a:rPr lang="en-US" dirty="0" smtClean="0"/>
              <a:t>.</a:t>
            </a:r>
          </a:p>
          <a:p>
            <a:endParaRPr dirty="0"/>
          </a:p>
          <a:p>
            <a:pPr marL="0" indent="0">
              <a:buNone/>
            </a:pPr>
            <a:endParaRPr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59" y="2459508"/>
            <a:ext cx="6530974" cy="385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and Results (</a:t>
            </a:r>
            <a:r>
              <a:rPr lang="en-US" b="1" dirty="0" smtClean="0"/>
              <a:t>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Notably</a:t>
            </a:r>
            <a:r>
              <a:rPr lang="en-US" dirty="0"/>
              <a:t>, all products experience a peak in traffic </a:t>
            </a:r>
          </a:p>
          <a:p>
            <a:pPr marL="0" indent="0">
              <a:buNone/>
            </a:pPr>
            <a:r>
              <a:rPr lang="en-US" dirty="0"/>
              <a:t>    around 10:00 AM, with this trend being particularly </a:t>
            </a:r>
          </a:p>
          <a:p>
            <a:pPr marL="0" indent="0">
              <a:buNone/>
            </a:pPr>
            <a:r>
              <a:rPr lang="en-US" dirty="0"/>
              <a:t>    pronounced for Latte. Additionally, Cappuccino,</a:t>
            </a:r>
          </a:p>
          <a:p>
            <a:pPr marL="0" indent="0">
              <a:buNone/>
            </a:pPr>
            <a:r>
              <a:rPr lang="en-US" dirty="0"/>
              <a:t>    Cocoa, and Hot Chocolate tend to be more popular           </a:t>
            </a:r>
          </a:p>
          <a:p>
            <a:pPr marL="0" indent="0">
              <a:buNone/>
            </a:pPr>
            <a:r>
              <a:rPr lang="en-US" dirty="0"/>
              <a:t>    during the evening hours, specifically between         </a:t>
            </a:r>
          </a:p>
          <a:p>
            <a:pPr marL="0" indent="0">
              <a:buNone/>
            </a:pPr>
            <a:r>
              <a:rPr lang="en-US" dirty="0"/>
              <a:t>    6:00pm and 8:00pm.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367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COFFEE SALES DATA ANALYSIS</vt:lpstr>
      <vt:lpstr>Introduction to Problem Statement (1/3)</vt:lpstr>
      <vt:lpstr>Introduction to Problem Statement (2/3)</vt:lpstr>
      <vt:lpstr>Introduction to Problem Statement (3/3)</vt:lpstr>
      <vt:lpstr>Techniques Used to Solve the Problem (1/3)</vt:lpstr>
      <vt:lpstr>Techniques Used to Solve the Problem (2/3)</vt:lpstr>
      <vt:lpstr>Techniques Used to Solve the Problem (3/3)</vt:lpstr>
      <vt:lpstr>Output and Results (1/5)</vt:lpstr>
      <vt:lpstr>Output and Results (2/5)</vt:lpstr>
      <vt:lpstr>Output and Results (3/5)</vt:lpstr>
      <vt:lpstr>Output and Results (4/5)</vt:lpstr>
      <vt:lpstr>Output and Results (5/5)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Statement (1/3)</dc:title>
  <dc:subject/>
  <dc:creator/>
  <cp:keywords/>
  <dc:description>generated using python-pptx</dc:description>
  <cp:lastModifiedBy>Windows User</cp:lastModifiedBy>
  <cp:revision>4</cp:revision>
  <dcterms:created xsi:type="dcterms:W3CDTF">2013-01-27T09:14:16Z</dcterms:created>
  <dcterms:modified xsi:type="dcterms:W3CDTF">2025-01-09T15:05:14Z</dcterms:modified>
  <cp:category/>
</cp:coreProperties>
</file>