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23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6" y="0"/>
            <a:ext cx="91063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9479" y="473277"/>
            <a:ext cx="3313355" cy="170216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b="1" dirty="0">
                <a:latin typeface="Algerian" pitchFamily="82" charset="0"/>
              </a:rPr>
              <a:t>World Population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0667" y="2871680"/>
            <a:ext cx="3132168" cy="179345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sz="2800" dirty="0">
                <a:solidFill>
                  <a:srgbClr val="FF0000"/>
                </a:solidFill>
                <a:latin typeface="Arial Black" pitchFamily="34" charset="0"/>
              </a:rPr>
              <a:t>Problem Statement, Techniques, and </a:t>
            </a:r>
            <a:r>
              <a:rPr sz="2800" dirty="0" smtClean="0">
                <a:solidFill>
                  <a:srgbClr val="FF0000"/>
                </a:solidFill>
                <a:latin typeface="Arial Black" pitchFamily="34" charset="0"/>
              </a:rPr>
              <a:t>Results</a:t>
            </a:r>
            <a:r>
              <a:rPr lang="en-US" sz="2800" dirty="0" smtClean="0">
                <a:solidFill>
                  <a:srgbClr val="FF0000"/>
                </a:solidFill>
                <a:latin typeface="Arial Black" pitchFamily="34" charset="0"/>
              </a:rPr>
              <a:t>:-</a:t>
            </a:r>
            <a:endParaRPr sz="2800" dirty="0">
              <a:solidFill>
                <a:srgbClr val="FF0000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466" y="379399"/>
            <a:ext cx="8915400" cy="883731"/>
          </a:xfrm>
        </p:spPr>
        <p:txBody>
          <a:bodyPr>
            <a:normAutofit/>
          </a:bodyPr>
          <a:lstStyle/>
          <a:p>
            <a:r>
              <a:rPr lang="en-US" sz="2200" b="1" u="sng" dirty="0"/>
              <a:t>Plotting Top 8 most Populated Countries in the year </a:t>
            </a:r>
            <a:r>
              <a:rPr lang="en-US" sz="2200" b="1" u="sng" dirty="0" smtClean="0"/>
              <a:t>2022:-</a:t>
            </a:r>
            <a:endParaRPr sz="22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698999" y="-84667"/>
            <a:ext cx="2218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Chart 4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66" y="2130425"/>
            <a:ext cx="8170334" cy="259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067" y="821266"/>
            <a:ext cx="8839200" cy="477331"/>
          </a:xfrm>
        </p:spPr>
        <p:txBody>
          <a:bodyPr>
            <a:normAutofit/>
          </a:bodyPr>
          <a:lstStyle/>
          <a:p>
            <a:r>
              <a:rPr lang="en-US" sz="2200" b="1" u="sng" dirty="0"/>
              <a:t>Plotting Geographical Distribution of Land Area by </a:t>
            </a:r>
            <a:r>
              <a:rPr lang="en-US" sz="2200" b="1" u="sng" dirty="0" smtClean="0"/>
              <a:t>Country:-</a:t>
            </a:r>
            <a:endParaRPr sz="22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707467" y="-67733"/>
            <a:ext cx="2650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Chart 5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66" y="2225675"/>
            <a:ext cx="8170333" cy="240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90" y="846667"/>
            <a:ext cx="8100510" cy="722864"/>
          </a:xfrm>
        </p:spPr>
        <p:txBody>
          <a:bodyPr>
            <a:normAutofit/>
          </a:bodyPr>
          <a:lstStyle/>
          <a:p>
            <a:r>
              <a:rPr lang="en-US" sz="2000" b="1" u="sng" dirty="0"/>
              <a:t>Plotting Bar Chart between World Population Percentage and Revenue generated by the </a:t>
            </a:r>
            <a:r>
              <a:rPr lang="en-US" sz="2000" b="1" u="sng" dirty="0" smtClean="0"/>
              <a:t>Continents:-</a:t>
            </a:r>
            <a:endParaRPr sz="20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724399" y="-84667"/>
            <a:ext cx="2937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Chart 6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1965325"/>
            <a:ext cx="6762750" cy="292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Problem Statement </a:t>
            </a:r>
            <a:r>
              <a:rPr lang="en-US" u="sng" dirty="0" smtClean="0"/>
              <a:t>:-</a:t>
            </a:r>
            <a:endParaRPr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Understanding the dynamics of global population distribution.</a:t>
            </a:r>
          </a:p>
          <a:p>
            <a:r>
              <a:t>The dataset includes demographic, geographic, and population-related features.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-84666"/>
            <a:ext cx="3233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Slide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5395" y="-321734"/>
            <a:ext cx="2048139" cy="866798"/>
          </a:xfrm>
        </p:spPr>
        <p:txBody>
          <a:bodyPr/>
          <a:lstStyle/>
          <a:p>
            <a:r>
              <a:rPr lang="en-US" dirty="0"/>
              <a:t>Slide 2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Key questions:</a:t>
            </a:r>
          </a:p>
          <a:p>
            <a:r>
              <a:rPr dirty="0"/>
              <a:t>- What factors influence population growth?</a:t>
            </a:r>
          </a:p>
          <a:p>
            <a:r>
              <a:rPr dirty="0"/>
              <a:t>- Can we predict population trends using machine learning?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8400" y="1303867"/>
            <a:ext cx="6036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solidFill>
                  <a:schemeClr val="accent1"/>
                </a:solidFill>
              </a:rPr>
              <a:t>Problem Statement :-</a:t>
            </a:r>
            <a:endParaRPr lang="en-US" sz="4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Techniques </a:t>
            </a:r>
            <a:r>
              <a:rPr u="sng" dirty="0" smtClean="0"/>
              <a:t>Used</a:t>
            </a:r>
            <a:r>
              <a:rPr lang="en-US" u="sng" dirty="0" smtClean="0"/>
              <a:t>:-</a:t>
            </a:r>
            <a:endParaRPr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dirty="0" smtClean="0"/>
              <a:t>Data Preprocessing</a:t>
            </a:r>
            <a:endParaRPr dirty="0"/>
          </a:p>
          <a:p>
            <a:r>
              <a:rPr dirty="0"/>
              <a:t>- Handling missing values</a:t>
            </a:r>
          </a:p>
          <a:p>
            <a:r>
              <a:rPr dirty="0"/>
              <a:t>- Feature selection and scaling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44533" y="-79513"/>
            <a:ext cx="2201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Slide 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Techniques </a:t>
            </a:r>
            <a:r>
              <a:rPr u="sng" dirty="0" smtClean="0"/>
              <a:t>Used</a:t>
            </a:r>
            <a:r>
              <a:rPr lang="en-US" u="sng" dirty="0" smtClean="0"/>
              <a:t>:-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/>
              <a:t> </a:t>
            </a:r>
            <a:r>
              <a:rPr dirty="0" smtClean="0"/>
              <a:t>Visualization</a:t>
            </a:r>
            <a:endParaRPr dirty="0"/>
          </a:p>
          <a:p>
            <a:r>
              <a:rPr dirty="0"/>
              <a:t>- </a:t>
            </a:r>
            <a:r>
              <a:rPr lang="en-US" dirty="0" smtClean="0"/>
              <a:t>Pie Charts</a:t>
            </a:r>
            <a:r>
              <a:rPr dirty="0" smtClean="0"/>
              <a:t>, </a:t>
            </a:r>
            <a:r>
              <a:rPr lang="en-US" dirty="0" smtClean="0"/>
              <a:t>Multiple Bar</a:t>
            </a:r>
            <a:r>
              <a:rPr dirty="0" smtClean="0"/>
              <a:t> </a:t>
            </a:r>
            <a:r>
              <a:rPr dirty="0"/>
              <a:t>plots, and </a:t>
            </a:r>
            <a:r>
              <a:rPr lang="en-US" dirty="0" smtClean="0"/>
              <a:t>Bar      </a:t>
            </a:r>
          </a:p>
          <a:p>
            <a:pPr marL="68580" indent="0">
              <a:buNone/>
            </a:pPr>
            <a:r>
              <a:rPr lang="en-US" dirty="0"/>
              <a:t> </a:t>
            </a:r>
            <a:r>
              <a:rPr lang="en-US" dirty="0" smtClean="0"/>
              <a:t>     Plots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5087966" y="-67734"/>
            <a:ext cx="2980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Slide 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Techniques </a:t>
            </a:r>
            <a:r>
              <a:rPr u="sng" dirty="0" smtClean="0"/>
              <a:t>Used</a:t>
            </a:r>
            <a:r>
              <a:rPr lang="en-US" u="sng" dirty="0" smtClean="0"/>
              <a:t>:-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dirty="0" smtClean="0"/>
              <a:t>Machine Learning</a:t>
            </a:r>
            <a:endParaRPr dirty="0"/>
          </a:p>
          <a:p>
            <a:r>
              <a:rPr dirty="0"/>
              <a:t>- Linear Regression</a:t>
            </a:r>
          </a:p>
          <a:p>
            <a:r>
              <a:rPr dirty="0"/>
              <a:t>- Evaluation using MSE and R2 Score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00600" y="-101600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Slide 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5" y="787400"/>
            <a:ext cx="8229600" cy="745066"/>
          </a:xfrm>
        </p:spPr>
        <p:txBody>
          <a:bodyPr>
            <a:normAutofit/>
          </a:bodyPr>
          <a:lstStyle/>
          <a:p>
            <a:r>
              <a:rPr lang="en-US" sz="2000" b="1" u="sng" dirty="0" smtClean="0"/>
              <a:t>Visual </a:t>
            </a:r>
            <a:r>
              <a:rPr lang="en-US" sz="2000" b="1" u="sng" dirty="0"/>
              <a:t>representation of </a:t>
            </a:r>
            <a:r>
              <a:rPr sz="2000" b="1" u="sng" dirty="0" smtClean="0"/>
              <a:t>population </a:t>
            </a:r>
            <a:r>
              <a:rPr sz="2000" b="1" u="sng" dirty="0"/>
              <a:t>data and model results.</a:t>
            </a:r>
          </a:p>
          <a:p>
            <a:r>
              <a:rPr sz="2000" b="1" u="sng" dirty="0"/>
              <a:t>Refer to the generated visualizations for </a:t>
            </a:r>
            <a:r>
              <a:rPr sz="2000" b="1" u="sng" dirty="0" smtClean="0"/>
              <a:t>insights</a:t>
            </a:r>
            <a:r>
              <a:rPr lang="en-US" sz="2000" b="1" u="sng" dirty="0" smtClean="0"/>
              <a:t>:-</a:t>
            </a:r>
            <a:endParaRPr sz="20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758265" y="-84666"/>
            <a:ext cx="2633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Chart 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67" y="1767416"/>
            <a:ext cx="8178800" cy="43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199" y="897467"/>
            <a:ext cx="8466667" cy="392664"/>
          </a:xfrm>
        </p:spPr>
        <p:txBody>
          <a:bodyPr>
            <a:normAutofit fontScale="90000"/>
          </a:bodyPr>
          <a:lstStyle/>
          <a:p>
            <a:r>
              <a:rPr lang="en-US" sz="2400" b="1" u="sng" dirty="0"/>
              <a:t>Plotting number of countries of respective </a:t>
            </a:r>
            <a:r>
              <a:rPr lang="en-US" sz="2400" b="1" u="sng" dirty="0" smtClean="0"/>
              <a:t>Continents:-</a:t>
            </a:r>
            <a:endParaRPr sz="2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707467" y="-84667"/>
            <a:ext cx="2040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Chart 2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33" y="2133600"/>
            <a:ext cx="8212667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667" y="956733"/>
            <a:ext cx="8331200" cy="434997"/>
          </a:xfrm>
        </p:spPr>
        <p:txBody>
          <a:bodyPr>
            <a:normAutofit/>
          </a:bodyPr>
          <a:lstStyle/>
          <a:p>
            <a:r>
              <a:rPr lang="en-US" sz="2000" b="1" u="sng" dirty="0"/>
              <a:t>Plotting World Population Percentage by Continent with Pie </a:t>
            </a:r>
            <a:r>
              <a:rPr lang="en-US" sz="2000" b="1" u="sng" dirty="0" smtClean="0"/>
              <a:t>Chart:-</a:t>
            </a:r>
            <a:endParaRPr sz="20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690532" y="-93133"/>
            <a:ext cx="2294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Chart 3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67" y="2193924"/>
            <a:ext cx="8187266" cy="354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44</TotalTime>
  <Words>195</Words>
  <Application>Microsoft Office PowerPoint</Application>
  <PresentationFormat>On-screen Show (4:3)</PresentationFormat>
  <Paragraphs>39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Austin</vt:lpstr>
      <vt:lpstr>World Population Analysis</vt:lpstr>
      <vt:lpstr>Problem Statement :-</vt:lpstr>
      <vt:lpstr>Slide 2</vt:lpstr>
      <vt:lpstr>Techniques Used:-</vt:lpstr>
      <vt:lpstr>Techniques Used:-</vt:lpstr>
      <vt:lpstr>Techniques Used:-</vt:lpstr>
      <vt:lpstr>Visual representation of population data and model results. Refer to the generated visualizations for insights:-</vt:lpstr>
      <vt:lpstr>Plotting number of countries of respective Continents:-</vt:lpstr>
      <vt:lpstr>Plotting World Population Percentage by Continent with Pie Chart:-</vt:lpstr>
      <vt:lpstr>Plotting Top 8 most Populated Countries in the year 2022:-</vt:lpstr>
      <vt:lpstr>Plotting Geographical Distribution of Land Area by Country:-</vt:lpstr>
      <vt:lpstr>Plotting Bar Chart between World Population Percentage and Revenue generated by the Continents:-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Population Analysis</dc:title>
  <dc:subject/>
  <dc:creator/>
  <cp:keywords/>
  <dc:description>generated using python-pptx</dc:description>
  <cp:lastModifiedBy>Windows User</cp:lastModifiedBy>
  <cp:revision>7</cp:revision>
  <dcterms:created xsi:type="dcterms:W3CDTF">2013-01-27T09:14:16Z</dcterms:created>
  <dcterms:modified xsi:type="dcterms:W3CDTF">2025-01-13T02:33:05Z</dcterms:modified>
  <cp:category/>
</cp:coreProperties>
</file>