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" y="1737360"/>
            <a:ext cx="80467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800" b="1" dirty="0">
                <a:solidFill>
                  <a:srgbClr val="1F2937"/>
                </a:solidFill>
              </a:rPr>
              <a:t>FuturePath AI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548640" y="2468880"/>
            <a:ext cx="80467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F2937"/>
                </a:solidFill>
              </a:rPr>
              <a:t>Financial Management Platform</a:t>
            </a:r>
            <a:endParaRPr lang="en-US" sz="2400" dirty="0"/>
          </a:p>
        </p:txBody>
      </p:sp>
      <p:sp>
        <p:nvSpPr>
          <p:cNvPr id="4" name="Shape 2"/>
          <p:cNvSpPr/>
          <p:nvPr/>
        </p:nvSpPr>
        <p:spPr>
          <a:xfrm>
            <a:off x="548640" y="3291840"/>
            <a:ext cx="4023360" cy="228600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5" name="Text 3"/>
          <p:cNvSpPr/>
          <p:nvPr/>
        </p:nvSpPr>
        <p:spPr>
          <a:xfrm>
            <a:off x="548640" y="3840480"/>
            <a:ext cx="8046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B5563"/>
                </a:solidFill>
              </a:rPr>
              <a:t>Version 1.0.0  •  ISC License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APIs (Summary)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Auth: /api/register, /api/login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Transactions: /api/transactions, /api/transactions/stats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Goals: /api/goals (CRUD)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AI: /api/ai-tips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Testing &amp; Troubleshooting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Backend &amp; frontend test scripts; manual verification checklist.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OCR troubleshooting: image quality, validation, fallbacks.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Debug tools: console logs, health checks, mock actions.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Performance &amp; Security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Performance: indexing, caching, compression, code splitting.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Security: JWT, bcrypt, input validation, CORS, rate limiting.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Env management and secure error handling.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Roadmap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Mobile app (React Native), ML analytics, multi-currency.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Bank integrations, tax planner, social and voice features.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WebSockets, Redis caching, CI/CD, advanced monitoring.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Team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Harsh Alkar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Diksha Dweare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Riddhi Bachim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Shreyas Mane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Manish Darge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Thank You / Q&amp;A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Contact: support@futurepath-ai.com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GitHub: Repository URL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Docs: PROJECT_FULL_DOCUMENTATION.md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Problem Statement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Users struggle to track expenses, set goals, and make informed financial decisions.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Stock buy/sell decisions feel complex without proper analysis.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Lack of unified tools for goals, insights, OCR receipts, and investments.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Solution / Idea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Unified platform for expenses, goals, AI insights, and investments.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AI-powered personalized guidance from real transaction and goal data.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Stock Analyzer that offers Buy / Sell / Hold using simple signals (e.g., moving averages).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Literature Survey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Han (2020): Personal Financial Management tools and techniques.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Patel (2021): AI in Personal Finance—opportunities and challenges.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Chen et al. (2018): Stock movement prediction using tweets and prices.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Bhatia (2020): Survey of stock market prediction via ML.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Key Features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Real-time financial dashboard and analytics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Expense tracking with categorization and OCR receipts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Goal management with timelines and progress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AI insights: spending patterns, savings, investment tips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Investment tracking and Stock Analyzer (Buy/Sell/Hold)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Architecture (High-Level)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Frontend: React 19, Vite, Tailwind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Backend: Node.js, Express.js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Database: MongoDB (Mongoose ODM)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Auth: JWT-based authentication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AI: OpenAI API integration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AI Insights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Analyzes income, expenses, goals, and metrics.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Generates insights: spending patterns, savings opportunities, investment guidance.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Modal-based presentation with priority and impact.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OCR Receipt Detection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Client-side OCR with Tesseract.js; server fallback with multer.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Parsing: vendor, date, items, totals, payment method.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Validation and confidence scoring; auto-categorization.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363636"/>
                </a:solidFill>
              </a:rPr>
              <a:t>Stock Analyzer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640080" y="1097280"/>
            <a:ext cx="777240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Input: stock symbol; fetch mock or API data.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Signal: latest price vs simple moving average.</a:t>
            </a:r>
            <a:endParaRPr lang="en-US" sz="1800" dirty="0"/>
          </a:p>
          <a:p>
            <a:pPr marL="342900" indent="-342900">
              <a:lnSpc>
                <a:spcPts val="1800"/>
              </a:lnSpc>
              <a:buSzPct val="100000"/>
              <a:buChar char="•"/>
            </a:pPr>
            <a:r>
              <a:rPr lang="en-US" sz="1800" dirty="0">
                <a:solidFill>
                  <a:srgbClr val="404040"/>
                </a:solidFill>
              </a:rPr>
              <a:t>Output: Buy / Sell / Hold recommendation.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FuturePath AI - Financial Management Platform</dc:title>
  <dc:subject>PptxGenJS Presentation</dc:subject>
  <dc:creator>PptxGenJS</dc:creator>
  <cp:lastModifiedBy>PptxGenJS</cp:lastModifiedBy>
  <cp:revision>1</cp:revision>
  <dcterms:created xsi:type="dcterms:W3CDTF">2025-08-11T08:23:10Z</dcterms:created>
  <dcterms:modified xsi:type="dcterms:W3CDTF">2025-08-11T08:23:10Z</dcterms:modified>
</cp:coreProperties>
</file>