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8406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-175" dirty="0">
                <a:cs typeface="Arial"/>
              </a:rPr>
              <a:t>Harsh Ambasta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130" dirty="0">
                <a:cs typeface="Arial"/>
              </a:rPr>
              <a:t>05</a:t>
            </a:r>
            <a:r>
              <a:rPr sz="2000" spc="130" dirty="0">
                <a:cs typeface="Arial"/>
              </a:rPr>
              <a:t>/0</a:t>
            </a:r>
            <a:r>
              <a:rPr lang="en-IN" sz="2000" spc="130" dirty="0">
                <a:cs typeface="Arial"/>
              </a:rPr>
              <a:t>7</a:t>
            </a:r>
            <a:r>
              <a:rPr sz="2000" spc="130" dirty="0">
                <a:cs typeface="Arial"/>
              </a:rPr>
              <a:t>/202</a:t>
            </a:r>
            <a:r>
              <a:rPr lang="en-IN" sz="2000" spc="130" dirty="0">
                <a:cs typeface="Arial"/>
              </a:rPr>
              <a:t>3</a:t>
            </a:r>
            <a:endParaRPr sz="20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44711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https://github.com/HarshAmbasta/Applied_DataScience_captsone/blob/main/10.%20Applied%20Data%20Science%20Capstone/02.%20Data%20Wrangling/02.%20Data%20Wrangling.ipynb</a:t>
            </a: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51372" y="1828800"/>
            <a:ext cx="9963150" cy="436465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sng" dirty="0">
                <a:solidFill>
                  <a:srgbClr val="0070C0"/>
                </a:solidFill>
              </a:rPr>
              <a:t>https://github.com/HarshAmbasta/Applied_DataScience_captsone/blob/main/10.%20Applied%20Data%20Science%20Capstone/03.%20Exploratory%20Data%20Analysis/03.%20Exploratory%20Data%20Analysis%20-%20Data%20Visualization.ipynb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13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https://github.com/HarshAmbasta/Applied_DataScience_captsone/blob/main/10.%20Applied%20Data%20Science%20Capstone/03.%20Exploratory%20Data%20Analysis/03.%20Exploratory%20Data%20Analysis%20-%20SQL.ipynb</a:t>
            </a: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1070"/>
              </a:spcBef>
              <a:buNone/>
            </a:pPr>
            <a:r>
              <a:rPr lang="en-US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https://github.com/HarshAmbasta/Applied_DataScience_captsone/blob/main/10.%20Applied%20Data%20Science%20Capstone/04.%20Interactive%20Visual%20Analytics/04.%20Interactive%20Visual%20Analytics%20-%20Folium.ipynb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925"/>
              </a:spcBef>
              <a:buNone/>
            </a:pPr>
            <a:r>
              <a:rPr lang="en-US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https://github.com/HarshAmbasta/Applied_DataScience_captsone/blob/main/10.%20Applied%20Data%20Science%20Capstone/04.%20Interactive%20Visual%20Analytics/spacex_dash_app.py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https://github.com/HarshAmbasta/Applied_DataScience_captsone/blob/main/10.%20Applied%20Data%20Science%20Capstone/05.%20Predictive%20Analysis%20(Classification)/05.%20Predictive%20Analysis%20(Classification).ipynb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4230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IN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 err="1">
                <a:uFill>
                  <a:solidFill>
                    <a:srgbClr val="7D7D7D"/>
                  </a:solidFill>
                </a:uFill>
              </a:rPr>
              <a:t>Summar</a:t>
            </a:r>
            <a:r>
              <a:rPr lang="en-IN" u="heavy" spc="-370" dirty="0">
                <a:uFill>
                  <a:solidFill>
                    <a:srgbClr val="7D7D7D"/>
                  </a:solidFill>
                </a:uFill>
              </a:rPr>
              <a:t>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 err="1">
                <a:uFill>
                  <a:solidFill>
                    <a:srgbClr val="7D7D7D"/>
                  </a:solidFill>
                </a:uFill>
              </a:rPr>
              <a:t>Methodolog</a:t>
            </a:r>
            <a:r>
              <a:rPr lang="en-IN" u="heavy" spc="-190" dirty="0">
                <a:uFill>
                  <a:solidFill>
                    <a:srgbClr val="7D7D7D"/>
                  </a:solidFill>
                </a:uFill>
              </a:rPr>
              <a:t>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rgbClr val="00B0F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https://github.com/HarshAmbasta/Applied_DataScience_captsone/blob/main/10.%20Applied%20Data%20Science%20Capstone/01.%20Data%20Collection/01.%20Data%20Collection%20-%20API.ipynb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328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u="sng" dirty="0">
                <a:solidFill>
                  <a:srgbClr val="00B0F0"/>
                </a:solidFill>
                <a:latin typeface="Abadi" panose="020B0604020104020204" pitchFamily="34" charset="0"/>
              </a:rPr>
              <a:t>https://github.com/HarshAmbasta/Applied_DataScience_captsone/blob/main/10.%20Applied%20Data%20Science%20Capstone/01.%20Data%20Collection/01.%20Data%20Collection%20-%20Web%20Scraping.ipynb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418</TotalTime>
  <Words>3016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Abadi</vt:lpstr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 Ambasta</cp:lastModifiedBy>
  <cp:revision>3</cp:revision>
  <dcterms:created xsi:type="dcterms:W3CDTF">2021-08-26T16:53:12Z</dcterms:created>
  <dcterms:modified xsi:type="dcterms:W3CDTF">2023-07-05T16:09:09Z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