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7" r:id="rId2"/>
    <p:sldId id="256" r:id="rId3"/>
    <p:sldId id="260" r:id="rId4"/>
    <p:sldId id="278" r:id="rId5"/>
    <p:sldId id="279" r:id="rId6"/>
    <p:sldId id="280" r:id="rId7"/>
    <p:sldId id="281" r:id="rId8"/>
    <p:sldId id="257" r:id="rId9"/>
    <p:sldId id="259" r:id="rId10"/>
    <p:sldId id="262" r:id="rId11"/>
    <p:sldId id="264" r:id="rId12"/>
    <p:sldId id="263" r:id="rId13"/>
    <p:sldId id="266" r:id="rId14"/>
    <p:sldId id="267" r:id="rId15"/>
    <p:sldId id="271" r:id="rId16"/>
    <p:sldId id="268" r:id="rId17"/>
    <p:sldId id="283" r:id="rId18"/>
    <p:sldId id="273" r:id="rId19"/>
    <p:sldId id="274" r:id="rId20"/>
    <p:sldId id="284" r:id="rId21"/>
    <p:sldId id="275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Bali" userId="f09484c16877b3ad" providerId="LiveId" clId="{E961C659-C852-4310-BDD5-1B8B07BF67EA}"/>
    <pc:docChg chg="undo custSel addSld delSld modSld sldOrd">
      <pc:chgData name="Harsh Bali" userId="f09484c16877b3ad" providerId="LiveId" clId="{E961C659-C852-4310-BDD5-1B8B07BF67EA}" dt="2024-07-29T13:12:14.120" v="6186" actId="1076"/>
      <pc:docMkLst>
        <pc:docMk/>
      </pc:docMkLst>
      <pc:sldChg chg="addSp modSp new mod">
        <pc:chgData name="Harsh Bali" userId="f09484c16877b3ad" providerId="LiveId" clId="{E961C659-C852-4310-BDD5-1B8B07BF67EA}" dt="2024-07-29T12:37:32.544" v="5089" actId="115"/>
        <pc:sldMkLst>
          <pc:docMk/>
          <pc:sldMk cId="1870809816" sldId="256"/>
        </pc:sldMkLst>
        <pc:spChg chg="mod">
          <ac:chgData name="Harsh Bali" userId="f09484c16877b3ad" providerId="LiveId" clId="{E961C659-C852-4310-BDD5-1B8B07BF67EA}" dt="2024-07-24T20:31:02.276" v="1178" actId="20577"/>
          <ac:spMkLst>
            <pc:docMk/>
            <pc:sldMk cId="1870809816" sldId="256"/>
            <ac:spMk id="2" creationId="{5094B683-16FD-EB25-9B7D-9479CC233DF0}"/>
          </ac:spMkLst>
        </pc:spChg>
        <pc:spChg chg="mod">
          <ac:chgData name="Harsh Bali" userId="f09484c16877b3ad" providerId="LiveId" clId="{E961C659-C852-4310-BDD5-1B8B07BF67EA}" dt="2024-07-29T12:37:32.544" v="5089" actId="115"/>
          <ac:spMkLst>
            <pc:docMk/>
            <pc:sldMk cId="1870809816" sldId="256"/>
            <ac:spMk id="3" creationId="{DF6B3E72-19CD-54D8-3FFF-09AF438F262A}"/>
          </ac:spMkLst>
        </pc:spChg>
        <pc:spChg chg="add mod">
          <ac:chgData name="Harsh Bali" userId="f09484c16877b3ad" providerId="LiveId" clId="{E961C659-C852-4310-BDD5-1B8B07BF67EA}" dt="2024-07-24T20:33:21.466" v="1191"/>
          <ac:spMkLst>
            <pc:docMk/>
            <pc:sldMk cId="1870809816" sldId="256"/>
            <ac:spMk id="4" creationId="{5742F9DA-67A9-4A32-9E25-576EC8603970}"/>
          </ac:spMkLst>
        </pc:spChg>
        <pc:picChg chg="add mod modCrop">
          <ac:chgData name="Harsh Bali" userId="f09484c16877b3ad" providerId="LiveId" clId="{E961C659-C852-4310-BDD5-1B8B07BF67EA}" dt="2024-07-24T20:35:05.959" v="1348" actId="14100"/>
          <ac:picMkLst>
            <pc:docMk/>
            <pc:sldMk cId="1870809816" sldId="256"/>
            <ac:picMk id="5" creationId="{03DA79E1-FFD9-0E98-1BE8-6B5C3B0E6BFA}"/>
          </ac:picMkLst>
        </pc:picChg>
      </pc:sldChg>
      <pc:sldChg chg="addSp delSp modSp new mod">
        <pc:chgData name="Harsh Bali" userId="f09484c16877b3ad" providerId="LiveId" clId="{E961C659-C852-4310-BDD5-1B8B07BF67EA}" dt="2024-07-29T11:48:15.915" v="3715"/>
        <pc:sldMkLst>
          <pc:docMk/>
          <pc:sldMk cId="2592220064" sldId="257"/>
        </pc:sldMkLst>
        <pc:spChg chg="mod">
          <ac:chgData name="Harsh Bali" userId="f09484c16877b3ad" providerId="LiveId" clId="{E961C659-C852-4310-BDD5-1B8B07BF67EA}" dt="2024-07-29T11:42:05.343" v="3381" actId="20577"/>
          <ac:spMkLst>
            <pc:docMk/>
            <pc:sldMk cId="2592220064" sldId="257"/>
            <ac:spMk id="2" creationId="{61FA0081-4E79-0121-8338-78D4B1953700}"/>
          </ac:spMkLst>
        </pc:spChg>
        <pc:spChg chg="del mod">
          <ac:chgData name="Harsh Bali" userId="f09484c16877b3ad" providerId="LiveId" clId="{E961C659-C852-4310-BDD5-1B8B07BF67EA}" dt="2024-07-29T11:28:51.950" v="3078" actId="478"/>
          <ac:spMkLst>
            <pc:docMk/>
            <pc:sldMk cId="2592220064" sldId="257"/>
            <ac:spMk id="3" creationId="{FF255B78-17C4-6071-A29F-C71225B76360}"/>
          </ac:spMkLst>
        </pc:spChg>
        <pc:spChg chg="add mod">
          <ac:chgData name="Harsh Bali" userId="f09484c16877b3ad" providerId="LiveId" clId="{E961C659-C852-4310-BDD5-1B8B07BF67EA}" dt="2024-07-29T11:39:24.582" v="3309" actId="208"/>
          <ac:spMkLst>
            <pc:docMk/>
            <pc:sldMk cId="2592220064" sldId="257"/>
            <ac:spMk id="4" creationId="{50D58BE6-C6A5-C6E1-EB25-831EB3CC66B2}"/>
          </ac:spMkLst>
        </pc:spChg>
        <pc:spChg chg="add mod">
          <ac:chgData name="Harsh Bali" userId="f09484c16877b3ad" providerId="LiveId" clId="{E961C659-C852-4310-BDD5-1B8B07BF67EA}" dt="2024-07-29T11:42:16.945" v="3382" actId="1076"/>
          <ac:spMkLst>
            <pc:docMk/>
            <pc:sldMk cId="2592220064" sldId="257"/>
            <ac:spMk id="6" creationId="{617FD73B-612E-DADD-79D7-0D287BF187CE}"/>
          </ac:spMkLst>
        </pc:spChg>
        <pc:spChg chg="add mod">
          <ac:chgData name="Harsh Bali" userId="f09484c16877b3ad" providerId="LiveId" clId="{E961C659-C852-4310-BDD5-1B8B07BF67EA}" dt="2024-07-29T11:43:56.848" v="3434" actId="1076"/>
          <ac:spMkLst>
            <pc:docMk/>
            <pc:sldMk cId="2592220064" sldId="257"/>
            <ac:spMk id="8" creationId="{72F44B64-7E6F-53D0-1580-7E5492FC7A09}"/>
          </ac:spMkLst>
        </pc:spChg>
        <pc:spChg chg="add mod">
          <ac:chgData name="Harsh Bali" userId="f09484c16877b3ad" providerId="LiveId" clId="{E961C659-C852-4310-BDD5-1B8B07BF67EA}" dt="2024-07-29T11:43:20.379" v="3393" actId="164"/>
          <ac:spMkLst>
            <pc:docMk/>
            <pc:sldMk cId="2592220064" sldId="257"/>
            <ac:spMk id="15" creationId="{229FCB7E-880D-DFF6-6879-D72080BE06CD}"/>
          </ac:spMkLst>
        </pc:spChg>
        <pc:spChg chg="add mod">
          <ac:chgData name="Harsh Bali" userId="f09484c16877b3ad" providerId="LiveId" clId="{E961C659-C852-4310-BDD5-1B8B07BF67EA}" dt="2024-07-29T11:44:41.346" v="3444" actId="1076"/>
          <ac:spMkLst>
            <pc:docMk/>
            <pc:sldMk cId="2592220064" sldId="257"/>
            <ac:spMk id="18" creationId="{1B945BFB-06C3-1E98-7796-FF49D7C40217}"/>
          </ac:spMkLst>
        </pc:spChg>
        <pc:spChg chg="add mod">
          <ac:chgData name="Harsh Bali" userId="f09484c16877b3ad" providerId="LiveId" clId="{E961C659-C852-4310-BDD5-1B8B07BF67EA}" dt="2024-07-29T11:48:15.915" v="3715"/>
          <ac:spMkLst>
            <pc:docMk/>
            <pc:sldMk cId="2592220064" sldId="257"/>
            <ac:spMk id="19" creationId="{35B7CD45-AC44-B093-C999-F7B13D154026}"/>
          </ac:spMkLst>
        </pc:spChg>
        <pc:grpChg chg="add mod">
          <ac:chgData name="Harsh Bali" userId="f09484c16877b3ad" providerId="LiveId" clId="{E961C659-C852-4310-BDD5-1B8B07BF67EA}" dt="2024-07-29T11:43:20.379" v="3393" actId="164"/>
          <ac:grpSpMkLst>
            <pc:docMk/>
            <pc:sldMk cId="2592220064" sldId="257"/>
            <ac:grpSpMk id="7" creationId="{EA32E8AC-4905-C19E-7BB2-6CCF8B107338}"/>
          </ac:grpSpMkLst>
        </pc:grpChg>
        <pc:grpChg chg="add mod">
          <ac:chgData name="Harsh Bali" userId="f09484c16877b3ad" providerId="LiveId" clId="{E961C659-C852-4310-BDD5-1B8B07BF67EA}" dt="2024-07-29T11:43:52.145" v="3433" actId="14100"/>
          <ac:grpSpMkLst>
            <pc:docMk/>
            <pc:sldMk cId="2592220064" sldId="257"/>
            <ac:grpSpMk id="16" creationId="{A5F68A62-5D22-AA09-154F-1270893E9D3C}"/>
          </ac:grpSpMkLst>
        </pc:grpChg>
        <pc:picChg chg="add mod modCrop">
          <ac:chgData name="Harsh Bali" userId="f09484c16877b3ad" providerId="LiveId" clId="{E961C659-C852-4310-BDD5-1B8B07BF67EA}" dt="2024-07-29T11:42:47.357" v="3386" actId="732"/>
          <ac:picMkLst>
            <pc:docMk/>
            <pc:sldMk cId="2592220064" sldId="257"/>
            <ac:picMk id="5" creationId="{99105CDE-67EE-B487-63DB-05D6F9187A8F}"/>
          </ac:picMkLst>
        </pc:picChg>
        <pc:picChg chg="add mod">
          <ac:chgData name="Harsh Bali" userId="f09484c16877b3ad" providerId="LiveId" clId="{E961C659-C852-4310-BDD5-1B8B07BF67EA}" dt="2024-07-29T11:44:43.239" v="3445" actId="1076"/>
          <ac:picMkLst>
            <pc:docMk/>
            <pc:sldMk cId="2592220064" sldId="257"/>
            <ac:picMk id="17" creationId="{15116D2A-4ED1-0DAE-3062-1356B2CD55FF}"/>
          </ac:picMkLst>
        </pc:picChg>
        <pc:cxnChg chg="add del">
          <ac:chgData name="Harsh Bali" userId="f09484c16877b3ad" providerId="LiveId" clId="{E961C659-C852-4310-BDD5-1B8B07BF67EA}" dt="2024-07-29T11:42:38.891" v="3385" actId="478"/>
          <ac:cxnSpMkLst>
            <pc:docMk/>
            <pc:sldMk cId="2592220064" sldId="257"/>
            <ac:cxnSpMk id="10" creationId="{1825A5C2-42FF-CB86-C221-E671385BF8DD}"/>
          </ac:cxnSpMkLst>
        </pc:cxnChg>
        <pc:cxnChg chg="add del mod">
          <ac:chgData name="Harsh Bali" userId="f09484c16877b3ad" providerId="LiveId" clId="{E961C659-C852-4310-BDD5-1B8B07BF67EA}" dt="2024-07-29T11:42:35.718" v="3384" actId="478"/>
          <ac:cxnSpMkLst>
            <pc:docMk/>
            <pc:sldMk cId="2592220064" sldId="257"/>
            <ac:cxnSpMk id="11" creationId="{3C2792EE-B524-0C36-8F94-DDA86A578F34}"/>
          </ac:cxnSpMkLst>
        </pc:cxnChg>
      </pc:sldChg>
      <pc:sldChg chg="addSp delSp modSp new del mod">
        <pc:chgData name="Harsh Bali" userId="f09484c16877b3ad" providerId="LiveId" clId="{E961C659-C852-4310-BDD5-1B8B07BF67EA}" dt="2024-07-29T11:44:54.177" v="3446" actId="2696"/>
        <pc:sldMkLst>
          <pc:docMk/>
          <pc:sldMk cId="1834675039" sldId="258"/>
        </pc:sldMkLst>
        <pc:spChg chg="mod">
          <ac:chgData name="Harsh Bali" userId="f09484c16877b3ad" providerId="LiveId" clId="{E961C659-C852-4310-BDD5-1B8B07BF67EA}" dt="2024-07-24T20:31:09.990" v="1181"/>
          <ac:spMkLst>
            <pc:docMk/>
            <pc:sldMk cId="1834675039" sldId="258"/>
            <ac:spMk id="2" creationId="{3A97A6B9-850E-792E-BAC7-BB2797F2D21E}"/>
          </ac:spMkLst>
        </pc:spChg>
        <pc:spChg chg="del">
          <ac:chgData name="Harsh Bali" userId="f09484c16877b3ad" providerId="LiveId" clId="{E961C659-C852-4310-BDD5-1B8B07BF67EA}" dt="2024-06-19T08:29:31.245" v="63" actId="22"/>
          <ac:spMkLst>
            <pc:docMk/>
            <pc:sldMk cId="1834675039" sldId="258"/>
            <ac:spMk id="3" creationId="{50D93FDE-07F5-3912-37AE-F08644F0CE4B}"/>
          </ac:spMkLst>
        </pc:spChg>
        <pc:spChg chg="add mod">
          <ac:chgData name="Harsh Bali" userId="f09484c16877b3ad" providerId="LiveId" clId="{E961C659-C852-4310-BDD5-1B8B07BF67EA}" dt="2024-07-29T11:44:12.226" v="3437" actId="21"/>
          <ac:spMkLst>
            <pc:docMk/>
            <pc:sldMk cId="1834675039" sldId="258"/>
            <ac:spMk id="4" creationId="{AE094AEB-1DD9-1953-9A6F-3966035685D9}"/>
          </ac:spMkLst>
        </pc:spChg>
        <pc:picChg chg="add del mod ord modCrop">
          <ac:chgData name="Harsh Bali" userId="f09484c16877b3ad" providerId="LiveId" clId="{E961C659-C852-4310-BDD5-1B8B07BF67EA}" dt="2024-07-29T11:44:12.226" v="3437" actId="21"/>
          <ac:picMkLst>
            <pc:docMk/>
            <pc:sldMk cId="1834675039" sldId="258"/>
            <ac:picMk id="5" creationId="{15116D2A-4ED1-0DAE-3062-1356B2CD55FF}"/>
          </ac:picMkLst>
        </pc:picChg>
      </pc:sldChg>
      <pc:sldChg chg="addSp delSp modSp new mod">
        <pc:chgData name="Harsh Bali" userId="f09484c16877b3ad" providerId="LiveId" clId="{E961C659-C852-4310-BDD5-1B8B07BF67EA}" dt="2024-07-29T11:49:22.918" v="3782" actId="1076"/>
        <pc:sldMkLst>
          <pc:docMk/>
          <pc:sldMk cId="2484475716" sldId="259"/>
        </pc:sldMkLst>
        <pc:spChg chg="mod">
          <ac:chgData name="Harsh Bali" userId="f09484c16877b3ad" providerId="LiveId" clId="{E961C659-C852-4310-BDD5-1B8B07BF67EA}" dt="2024-07-29T11:48:03.798" v="3714" actId="20577"/>
          <ac:spMkLst>
            <pc:docMk/>
            <pc:sldMk cId="2484475716" sldId="259"/>
            <ac:spMk id="2" creationId="{A91E224A-F5D9-8A1D-3B3D-D1F651CF393C}"/>
          </ac:spMkLst>
        </pc:spChg>
        <pc:spChg chg="del">
          <ac:chgData name="Harsh Bali" userId="f09484c16877b3ad" providerId="LiveId" clId="{E961C659-C852-4310-BDD5-1B8B07BF67EA}" dt="2024-06-19T08:30:48.455" v="77" actId="22"/>
          <ac:spMkLst>
            <pc:docMk/>
            <pc:sldMk cId="2484475716" sldId="259"/>
            <ac:spMk id="3" creationId="{2FBC2883-121B-E734-FC43-257E1E7A74DA}"/>
          </ac:spMkLst>
        </pc:spChg>
        <pc:spChg chg="add mod">
          <ac:chgData name="Harsh Bali" userId="f09484c16877b3ad" providerId="LiveId" clId="{E961C659-C852-4310-BDD5-1B8B07BF67EA}" dt="2024-07-29T11:48:58.920" v="3776" actId="1076"/>
          <ac:spMkLst>
            <pc:docMk/>
            <pc:sldMk cId="2484475716" sldId="259"/>
            <ac:spMk id="4" creationId="{49299BD6-8459-A700-A704-D33002A0D5A6}"/>
          </ac:spMkLst>
        </pc:spChg>
        <pc:spChg chg="add mod">
          <ac:chgData name="Harsh Bali" userId="f09484c16877b3ad" providerId="LiveId" clId="{E961C659-C852-4310-BDD5-1B8B07BF67EA}" dt="2024-07-29T11:49:11.210" v="3780" actId="1076"/>
          <ac:spMkLst>
            <pc:docMk/>
            <pc:sldMk cId="2484475716" sldId="259"/>
            <ac:spMk id="6" creationId="{CFC17B81-4361-EDF6-182D-69563AE359CF}"/>
          </ac:spMkLst>
        </pc:spChg>
        <pc:spChg chg="add mod">
          <ac:chgData name="Harsh Bali" userId="f09484c16877b3ad" providerId="LiveId" clId="{E961C659-C852-4310-BDD5-1B8B07BF67EA}" dt="2024-07-29T11:49:22.918" v="3782" actId="1076"/>
          <ac:spMkLst>
            <pc:docMk/>
            <pc:sldMk cId="2484475716" sldId="259"/>
            <ac:spMk id="7" creationId="{9A72AA76-0523-006C-6CF4-87226F3D22E9}"/>
          </ac:spMkLst>
        </pc:spChg>
        <pc:picChg chg="add mod modCrop">
          <ac:chgData name="Harsh Bali" userId="f09484c16877b3ad" providerId="LiveId" clId="{E961C659-C852-4310-BDD5-1B8B07BF67EA}" dt="2024-07-29T11:47:51.813" v="3710" actId="1076"/>
          <ac:picMkLst>
            <pc:docMk/>
            <pc:sldMk cId="2484475716" sldId="259"/>
            <ac:picMk id="3" creationId="{0ECB33C2-8A8B-AC82-B6C8-7534459B8F9F}"/>
          </ac:picMkLst>
        </pc:picChg>
        <pc:picChg chg="add mod ord modCrop">
          <ac:chgData name="Harsh Bali" userId="f09484c16877b3ad" providerId="LiveId" clId="{E961C659-C852-4310-BDD5-1B8B07BF67EA}" dt="2024-07-29T11:47:58.607" v="3712" actId="1076"/>
          <ac:picMkLst>
            <pc:docMk/>
            <pc:sldMk cId="2484475716" sldId="259"/>
            <ac:picMk id="5" creationId="{7F4AE19F-CEA6-2E3C-84D3-F9459AEACAD1}"/>
          </ac:picMkLst>
        </pc:picChg>
      </pc:sldChg>
      <pc:sldChg chg="addSp delSp modSp new mod ord">
        <pc:chgData name="Harsh Bali" userId="f09484c16877b3ad" providerId="LiveId" clId="{E961C659-C852-4310-BDD5-1B8B07BF67EA}" dt="2024-07-24T20:53:33.963" v="2314" actId="5793"/>
        <pc:sldMkLst>
          <pc:docMk/>
          <pc:sldMk cId="415385977" sldId="260"/>
        </pc:sldMkLst>
        <pc:spChg chg="mod">
          <ac:chgData name="Harsh Bali" userId="f09484c16877b3ad" providerId="LiveId" clId="{E961C659-C852-4310-BDD5-1B8B07BF67EA}" dt="2024-07-24T20:36:51.690" v="1466" actId="20577"/>
          <ac:spMkLst>
            <pc:docMk/>
            <pc:sldMk cId="415385977" sldId="260"/>
            <ac:spMk id="2" creationId="{1F99BEEF-F4AB-CD4B-255B-BDA8FD36C606}"/>
          </ac:spMkLst>
        </pc:spChg>
        <pc:spChg chg="mod">
          <ac:chgData name="Harsh Bali" userId="f09484c16877b3ad" providerId="LiveId" clId="{E961C659-C852-4310-BDD5-1B8B07BF67EA}" dt="2024-07-24T20:53:33.963" v="2314" actId="5793"/>
          <ac:spMkLst>
            <pc:docMk/>
            <pc:sldMk cId="415385977" sldId="260"/>
            <ac:spMk id="3" creationId="{96AE475B-6FDF-4A46-7D49-216B155CAE86}"/>
          </ac:spMkLst>
        </pc:spChg>
        <pc:spChg chg="add del mod">
          <ac:chgData name="Harsh Bali" userId="f09484c16877b3ad" providerId="LiveId" clId="{E961C659-C852-4310-BDD5-1B8B07BF67EA}" dt="2024-07-24T20:37:29.105" v="1482" actId="21"/>
          <ac:spMkLst>
            <pc:docMk/>
            <pc:sldMk cId="415385977" sldId="260"/>
            <ac:spMk id="4" creationId="{7EE27453-4515-7A58-2720-7BB127B37A38}"/>
          </ac:spMkLst>
        </pc:spChg>
        <pc:spChg chg="add mod">
          <ac:chgData name="Harsh Bali" userId="f09484c16877b3ad" providerId="LiveId" clId="{E961C659-C852-4310-BDD5-1B8B07BF67EA}" dt="2024-07-24T20:46:17.515" v="1918" actId="113"/>
          <ac:spMkLst>
            <pc:docMk/>
            <pc:sldMk cId="415385977" sldId="260"/>
            <ac:spMk id="5" creationId="{70C7915E-B84F-A369-66C4-041AAF3F652C}"/>
          </ac:spMkLst>
        </pc:spChg>
        <pc:spChg chg="add mod">
          <ac:chgData name="Harsh Bali" userId="f09484c16877b3ad" providerId="LiveId" clId="{E961C659-C852-4310-BDD5-1B8B07BF67EA}" dt="2024-07-24T20:52:33.649" v="2278" actId="1076"/>
          <ac:spMkLst>
            <pc:docMk/>
            <pc:sldMk cId="415385977" sldId="260"/>
            <ac:spMk id="6" creationId="{85699339-7E28-6FBC-7E9B-7A22D50F9CFA}"/>
          </ac:spMkLst>
        </pc:spChg>
      </pc:sldChg>
      <pc:sldChg chg="addSp delSp modSp new del mod">
        <pc:chgData name="Harsh Bali" userId="f09484c16877b3ad" providerId="LiveId" clId="{E961C659-C852-4310-BDD5-1B8B07BF67EA}" dt="2024-07-29T11:46:39.531" v="3696" actId="2696"/>
        <pc:sldMkLst>
          <pc:docMk/>
          <pc:sldMk cId="3900459418" sldId="261"/>
        </pc:sldMkLst>
        <pc:spChg chg="mod">
          <ac:chgData name="Harsh Bali" userId="f09484c16877b3ad" providerId="LiveId" clId="{E961C659-C852-4310-BDD5-1B8B07BF67EA}" dt="2024-07-29T11:45:08.806" v="3448" actId="20577"/>
          <ac:spMkLst>
            <pc:docMk/>
            <pc:sldMk cId="3900459418" sldId="261"/>
            <ac:spMk id="2" creationId="{6E96A75A-DDB2-C25B-F01F-4341DCA5BEAE}"/>
          </ac:spMkLst>
        </pc:spChg>
        <pc:spChg chg="add mod">
          <ac:chgData name="Harsh Bali" userId="f09484c16877b3ad" providerId="LiveId" clId="{E961C659-C852-4310-BDD5-1B8B07BF67EA}" dt="2024-07-29T11:46:27.210" v="3695" actId="20577"/>
          <ac:spMkLst>
            <pc:docMk/>
            <pc:sldMk cId="3900459418" sldId="261"/>
            <ac:spMk id="3" creationId="{6D8E9EE6-A41E-F0B1-3506-A3853FB03BF9}"/>
          </ac:spMkLst>
        </pc:spChg>
        <pc:spChg chg="del">
          <ac:chgData name="Harsh Bali" userId="f09484c16877b3ad" providerId="LiveId" clId="{E961C659-C852-4310-BDD5-1B8B07BF67EA}" dt="2024-06-19T08:51:38.902" v="164" actId="22"/>
          <ac:spMkLst>
            <pc:docMk/>
            <pc:sldMk cId="3900459418" sldId="261"/>
            <ac:spMk id="3" creationId="{B2C701F6-8860-687B-9510-0B1FCF81C388}"/>
          </ac:spMkLst>
        </pc:spChg>
        <pc:picChg chg="add mod ord">
          <ac:chgData name="Harsh Bali" userId="f09484c16877b3ad" providerId="LiveId" clId="{E961C659-C852-4310-BDD5-1B8B07BF67EA}" dt="2024-07-29T11:45:13.312" v="3449" actId="1076"/>
          <ac:picMkLst>
            <pc:docMk/>
            <pc:sldMk cId="3900459418" sldId="261"/>
            <ac:picMk id="5" creationId="{FB5A24B2-AAC2-B564-CF49-61A2C82D4B2A}"/>
          </ac:picMkLst>
        </pc:picChg>
      </pc:sldChg>
      <pc:sldChg chg="addSp delSp modSp new mod">
        <pc:chgData name="Harsh Bali" userId="f09484c16877b3ad" providerId="LiveId" clId="{E961C659-C852-4310-BDD5-1B8B07BF67EA}" dt="2024-07-29T11:49:45.596" v="3795" actId="1076"/>
        <pc:sldMkLst>
          <pc:docMk/>
          <pc:sldMk cId="2535143128" sldId="262"/>
        </pc:sldMkLst>
        <pc:spChg chg="mod">
          <ac:chgData name="Harsh Bali" userId="f09484c16877b3ad" providerId="LiveId" clId="{E961C659-C852-4310-BDD5-1B8B07BF67EA}" dt="2024-07-29T11:49:35.667" v="3793" actId="20577"/>
          <ac:spMkLst>
            <pc:docMk/>
            <pc:sldMk cId="2535143128" sldId="262"/>
            <ac:spMk id="2" creationId="{3DE0BE05-82FD-EDAA-5341-97DE403F9281}"/>
          </ac:spMkLst>
        </pc:spChg>
        <pc:spChg chg="del">
          <ac:chgData name="Harsh Bali" userId="f09484c16877b3ad" providerId="LiveId" clId="{E961C659-C852-4310-BDD5-1B8B07BF67EA}" dt="2024-06-19T08:54:26.378" v="197" actId="22"/>
          <ac:spMkLst>
            <pc:docMk/>
            <pc:sldMk cId="2535143128" sldId="262"/>
            <ac:spMk id="3" creationId="{5C200100-A112-4965-4B26-D5503CC51A85}"/>
          </ac:spMkLst>
        </pc:spChg>
        <pc:picChg chg="add mod ord">
          <ac:chgData name="Harsh Bali" userId="f09484c16877b3ad" providerId="LiveId" clId="{E961C659-C852-4310-BDD5-1B8B07BF67EA}" dt="2024-07-29T11:49:45.596" v="3795" actId="1076"/>
          <ac:picMkLst>
            <pc:docMk/>
            <pc:sldMk cId="2535143128" sldId="262"/>
            <ac:picMk id="5" creationId="{FCB4F21D-62FD-11BC-878C-FCC6B93B36A5}"/>
          </ac:picMkLst>
        </pc:picChg>
      </pc:sldChg>
      <pc:sldChg chg="addSp delSp modSp new mod">
        <pc:chgData name="Harsh Bali" userId="f09484c16877b3ad" providerId="LiveId" clId="{E961C659-C852-4310-BDD5-1B8B07BF67EA}" dt="2024-07-29T11:56:35.541" v="4178" actId="20577"/>
        <pc:sldMkLst>
          <pc:docMk/>
          <pc:sldMk cId="2110049552" sldId="263"/>
        </pc:sldMkLst>
        <pc:spChg chg="mod">
          <ac:chgData name="Harsh Bali" userId="f09484c16877b3ad" providerId="LiveId" clId="{E961C659-C852-4310-BDD5-1B8B07BF67EA}" dt="2024-07-29T11:50:08.331" v="3799" actId="20577"/>
          <ac:spMkLst>
            <pc:docMk/>
            <pc:sldMk cId="2110049552" sldId="263"/>
            <ac:spMk id="2" creationId="{7ABD3827-2865-FDB7-A312-C8E32A4A8B41}"/>
          </ac:spMkLst>
        </pc:spChg>
        <pc:spChg chg="del">
          <ac:chgData name="Harsh Bali" userId="f09484c16877b3ad" providerId="LiveId" clId="{E961C659-C852-4310-BDD5-1B8B07BF67EA}" dt="2024-06-19T09:09:19.602" v="267" actId="22"/>
          <ac:spMkLst>
            <pc:docMk/>
            <pc:sldMk cId="2110049552" sldId="263"/>
            <ac:spMk id="3" creationId="{EC71725E-F3B7-6843-DC36-94BFCFF6F487}"/>
          </ac:spMkLst>
        </pc:spChg>
        <pc:spChg chg="add mod">
          <ac:chgData name="Harsh Bali" userId="f09484c16877b3ad" providerId="LiveId" clId="{E961C659-C852-4310-BDD5-1B8B07BF67EA}" dt="2024-07-29T11:56:35.541" v="4178" actId="20577"/>
          <ac:spMkLst>
            <pc:docMk/>
            <pc:sldMk cId="2110049552" sldId="263"/>
            <ac:spMk id="4" creationId="{78D5C7D0-8775-C11D-CF75-7E95F8AFE834}"/>
          </ac:spMkLst>
        </pc:spChg>
        <pc:spChg chg="add del mod">
          <ac:chgData name="Harsh Bali" userId="f09484c16877b3ad" providerId="LiveId" clId="{E961C659-C852-4310-BDD5-1B8B07BF67EA}" dt="2024-06-19T09:36:36.343" v="285" actId="22"/>
          <ac:spMkLst>
            <pc:docMk/>
            <pc:sldMk cId="2110049552" sldId="263"/>
            <ac:spMk id="7" creationId="{FDE0BA3B-8A22-07D2-CF11-65DA4C9D313A}"/>
          </ac:spMkLst>
        </pc:spChg>
        <pc:picChg chg="add mod modCrop">
          <ac:chgData name="Harsh Bali" userId="f09484c16877b3ad" providerId="LiveId" clId="{E961C659-C852-4310-BDD5-1B8B07BF67EA}" dt="2024-07-29T11:55:42.559" v="4070" actId="732"/>
          <ac:picMkLst>
            <pc:docMk/>
            <pc:sldMk cId="2110049552" sldId="263"/>
            <ac:picMk id="3" creationId="{3D0EBDBA-6567-9882-013B-0FEC71912BC1}"/>
          </ac:picMkLst>
        </pc:picChg>
        <pc:picChg chg="add del mod ord">
          <ac:chgData name="Harsh Bali" userId="f09484c16877b3ad" providerId="LiveId" clId="{E961C659-C852-4310-BDD5-1B8B07BF67EA}" dt="2024-06-19T09:35:15.699" v="283" actId="478"/>
          <ac:picMkLst>
            <pc:docMk/>
            <pc:sldMk cId="2110049552" sldId="263"/>
            <ac:picMk id="5" creationId="{AA6DD189-743A-D23D-E4F0-C545EDE27522}"/>
          </ac:picMkLst>
        </pc:picChg>
        <pc:picChg chg="add mod ord modCrop">
          <ac:chgData name="Harsh Bali" userId="f09484c16877b3ad" providerId="LiveId" clId="{E961C659-C852-4310-BDD5-1B8B07BF67EA}" dt="2024-07-29T11:55:50.872" v="4072" actId="14100"/>
          <ac:picMkLst>
            <pc:docMk/>
            <pc:sldMk cId="2110049552" sldId="263"/>
            <ac:picMk id="9" creationId="{6DC6BBA7-B65A-58D1-CC19-FF084F3C8BF0}"/>
          </ac:picMkLst>
        </pc:picChg>
      </pc:sldChg>
      <pc:sldChg chg="addSp delSp modSp new mod ord">
        <pc:chgData name="Harsh Bali" userId="f09484c16877b3ad" providerId="LiveId" clId="{E961C659-C852-4310-BDD5-1B8B07BF67EA}" dt="2024-07-29T11:54:38.816" v="4060" actId="1076"/>
        <pc:sldMkLst>
          <pc:docMk/>
          <pc:sldMk cId="2823405488" sldId="264"/>
        </pc:sldMkLst>
        <pc:spChg chg="mod">
          <ac:chgData name="Harsh Bali" userId="f09484c16877b3ad" providerId="LiveId" clId="{E961C659-C852-4310-BDD5-1B8B07BF67EA}" dt="2024-07-29T11:50:59.313" v="3808" actId="20577"/>
          <ac:spMkLst>
            <pc:docMk/>
            <pc:sldMk cId="2823405488" sldId="264"/>
            <ac:spMk id="2" creationId="{7D997500-094C-2E9E-70D4-61E502356075}"/>
          </ac:spMkLst>
        </pc:spChg>
        <pc:spChg chg="add del mod">
          <ac:chgData name="Harsh Bali" userId="f09484c16877b3ad" providerId="LiveId" clId="{E961C659-C852-4310-BDD5-1B8B07BF67EA}" dt="2024-07-29T11:51:36.106" v="3817"/>
          <ac:spMkLst>
            <pc:docMk/>
            <pc:sldMk cId="2823405488" sldId="264"/>
            <ac:spMk id="3" creationId="{CE649E7A-E203-A743-8B02-4946DE1B728A}"/>
          </ac:spMkLst>
        </pc:spChg>
        <pc:spChg chg="del">
          <ac:chgData name="Harsh Bali" userId="f09484c16877b3ad" providerId="LiveId" clId="{E961C659-C852-4310-BDD5-1B8B07BF67EA}" dt="2024-06-19T09:20:31.141" v="282" actId="22"/>
          <ac:spMkLst>
            <pc:docMk/>
            <pc:sldMk cId="2823405488" sldId="264"/>
            <ac:spMk id="3" creationId="{D970F071-3E03-A2A8-2F47-32A1528A2B77}"/>
          </ac:spMkLst>
        </pc:spChg>
        <pc:spChg chg="add mod">
          <ac:chgData name="Harsh Bali" userId="f09484c16877b3ad" providerId="LiveId" clId="{E961C659-C852-4310-BDD5-1B8B07BF67EA}" dt="2024-07-29T11:54:34.849" v="4059" actId="20577"/>
          <ac:spMkLst>
            <pc:docMk/>
            <pc:sldMk cId="2823405488" sldId="264"/>
            <ac:spMk id="6" creationId="{02BB45A1-80D6-7D9F-1393-59AF2AB8381A}"/>
          </ac:spMkLst>
        </pc:spChg>
        <pc:spChg chg="add del mod">
          <ac:chgData name="Harsh Bali" userId="f09484c16877b3ad" providerId="LiveId" clId="{E961C659-C852-4310-BDD5-1B8B07BF67EA}" dt="2024-06-24T20:20:32.639" v="301" actId="22"/>
          <ac:spMkLst>
            <pc:docMk/>
            <pc:sldMk cId="2823405488" sldId="264"/>
            <ac:spMk id="7" creationId="{C0DE3141-3834-4828-F31A-20F73ADB6EF3}"/>
          </ac:spMkLst>
        </pc:spChg>
        <pc:spChg chg="add mod">
          <ac:chgData name="Harsh Bali" userId="f09484c16877b3ad" providerId="LiveId" clId="{E961C659-C852-4310-BDD5-1B8B07BF67EA}" dt="2024-07-29T11:54:38.816" v="4060" actId="1076"/>
          <ac:spMkLst>
            <pc:docMk/>
            <pc:sldMk cId="2823405488" sldId="264"/>
            <ac:spMk id="7" creationId="{F8E870F8-2472-CB8D-AA5D-BC6930124ED8}"/>
          </ac:spMkLst>
        </pc:spChg>
        <pc:picChg chg="add mod ord modCrop">
          <ac:chgData name="Harsh Bali" userId="f09484c16877b3ad" providerId="LiveId" clId="{E961C659-C852-4310-BDD5-1B8B07BF67EA}" dt="2024-07-29T11:52:04.193" v="3826" actId="1076"/>
          <ac:picMkLst>
            <pc:docMk/>
            <pc:sldMk cId="2823405488" sldId="264"/>
            <ac:picMk id="4" creationId="{74EA3961-ECFE-1B34-2F53-E1A4111A6BB8}"/>
          </ac:picMkLst>
        </pc:picChg>
        <pc:picChg chg="add mod modCrop">
          <ac:chgData name="Harsh Bali" userId="f09484c16877b3ad" providerId="LiveId" clId="{E961C659-C852-4310-BDD5-1B8B07BF67EA}" dt="2024-07-29T11:52:00.751" v="3824" actId="1076"/>
          <ac:picMkLst>
            <pc:docMk/>
            <pc:sldMk cId="2823405488" sldId="264"/>
            <ac:picMk id="5" creationId="{55B51777-D7DD-2FF6-6944-8F0693862A48}"/>
          </ac:picMkLst>
        </pc:picChg>
        <pc:picChg chg="add del mod ord">
          <ac:chgData name="Harsh Bali" userId="f09484c16877b3ad" providerId="LiveId" clId="{E961C659-C852-4310-BDD5-1B8B07BF67EA}" dt="2024-06-19T09:35:42" v="284" actId="478"/>
          <ac:picMkLst>
            <pc:docMk/>
            <pc:sldMk cId="2823405488" sldId="264"/>
            <ac:picMk id="5" creationId="{F420B3FD-EA77-E3E7-1B0D-ACFE0886094A}"/>
          </ac:picMkLst>
        </pc:picChg>
      </pc:sldChg>
      <pc:sldChg chg="addSp delSp modSp new del mod">
        <pc:chgData name="Harsh Bali" userId="f09484c16877b3ad" providerId="LiveId" clId="{E961C659-C852-4310-BDD5-1B8B07BF67EA}" dt="2024-07-29T11:56:47.376" v="4179" actId="2696"/>
        <pc:sldMkLst>
          <pc:docMk/>
          <pc:sldMk cId="2923594101" sldId="265"/>
        </pc:sldMkLst>
        <pc:spChg chg="mod">
          <ac:chgData name="Harsh Bali" userId="f09484c16877b3ad" providerId="LiveId" clId="{E961C659-C852-4310-BDD5-1B8B07BF67EA}" dt="2024-07-24T20:31:09.990" v="1181"/>
          <ac:spMkLst>
            <pc:docMk/>
            <pc:sldMk cId="2923594101" sldId="265"/>
            <ac:spMk id="2" creationId="{8D67D0D2-AC43-5A93-3200-E82C985C8279}"/>
          </ac:spMkLst>
        </pc:spChg>
        <pc:spChg chg="del">
          <ac:chgData name="Harsh Bali" userId="f09484c16877b3ad" providerId="LiveId" clId="{E961C659-C852-4310-BDD5-1B8B07BF67EA}" dt="2024-06-24T20:22:41.242" v="323" actId="22"/>
          <ac:spMkLst>
            <pc:docMk/>
            <pc:sldMk cId="2923594101" sldId="265"/>
            <ac:spMk id="3" creationId="{9460D55A-C9EC-1A0D-0951-0FA0C2763CEB}"/>
          </ac:spMkLst>
        </pc:spChg>
        <pc:picChg chg="add mod ord">
          <ac:chgData name="Harsh Bali" userId="f09484c16877b3ad" providerId="LiveId" clId="{E961C659-C852-4310-BDD5-1B8B07BF67EA}" dt="2024-07-24T20:31:09.990" v="1181"/>
          <ac:picMkLst>
            <pc:docMk/>
            <pc:sldMk cId="2923594101" sldId="265"/>
            <ac:picMk id="5" creationId="{6755B309-46D7-0513-5579-327E773DA082}"/>
          </ac:picMkLst>
        </pc:picChg>
      </pc:sldChg>
      <pc:sldChg chg="addSp delSp modSp new mod">
        <pc:chgData name="Harsh Bali" userId="f09484c16877b3ad" providerId="LiveId" clId="{E961C659-C852-4310-BDD5-1B8B07BF67EA}" dt="2024-07-29T11:59:21.766" v="4296" actId="20577"/>
        <pc:sldMkLst>
          <pc:docMk/>
          <pc:sldMk cId="3587157030" sldId="266"/>
        </pc:sldMkLst>
        <pc:spChg chg="mod">
          <ac:chgData name="Harsh Bali" userId="f09484c16877b3ad" providerId="LiveId" clId="{E961C659-C852-4310-BDD5-1B8B07BF67EA}" dt="2024-07-24T20:31:09.990" v="1181"/>
          <ac:spMkLst>
            <pc:docMk/>
            <pc:sldMk cId="3587157030" sldId="266"/>
            <ac:spMk id="2" creationId="{9FC6CD9E-A8B6-0C0B-47C6-2F54172447FC}"/>
          </ac:spMkLst>
        </pc:spChg>
        <pc:spChg chg="del">
          <ac:chgData name="Harsh Bali" userId="f09484c16877b3ad" providerId="LiveId" clId="{E961C659-C852-4310-BDD5-1B8B07BF67EA}" dt="2024-06-24T20:45:15.236" v="900" actId="22"/>
          <ac:spMkLst>
            <pc:docMk/>
            <pc:sldMk cId="3587157030" sldId="266"/>
            <ac:spMk id="3" creationId="{62FB4D3A-91F3-F989-0A4E-9C1EE347473F}"/>
          </ac:spMkLst>
        </pc:spChg>
        <pc:spChg chg="add mod">
          <ac:chgData name="Harsh Bali" userId="f09484c16877b3ad" providerId="LiveId" clId="{E961C659-C852-4310-BDD5-1B8B07BF67EA}" dt="2024-07-29T11:58:17.562" v="4197" actId="1076"/>
          <ac:spMkLst>
            <pc:docMk/>
            <pc:sldMk cId="3587157030" sldId="266"/>
            <ac:spMk id="4" creationId="{F6B62AB8-D23D-EC9A-A909-C6EFF10B7114}"/>
          </ac:spMkLst>
        </pc:spChg>
        <pc:spChg chg="add mod">
          <ac:chgData name="Harsh Bali" userId="f09484c16877b3ad" providerId="LiveId" clId="{E961C659-C852-4310-BDD5-1B8B07BF67EA}" dt="2024-07-29T11:58:39.026" v="4202" actId="1076"/>
          <ac:spMkLst>
            <pc:docMk/>
            <pc:sldMk cId="3587157030" sldId="266"/>
            <ac:spMk id="7" creationId="{0780FE20-2467-20E4-B4AE-47216F7C1F4F}"/>
          </ac:spMkLst>
        </pc:spChg>
        <pc:spChg chg="add mod">
          <ac:chgData name="Harsh Bali" userId="f09484c16877b3ad" providerId="LiveId" clId="{E961C659-C852-4310-BDD5-1B8B07BF67EA}" dt="2024-07-29T11:59:21.766" v="4296" actId="20577"/>
          <ac:spMkLst>
            <pc:docMk/>
            <pc:sldMk cId="3587157030" sldId="266"/>
            <ac:spMk id="8" creationId="{AE3CF91B-DCA0-4C1B-7099-A72704F1C82F}"/>
          </ac:spMkLst>
        </pc:spChg>
        <pc:picChg chg="add mod modCrop">
          <ac:chgData name="Harsh Bali" userId="f09484c16877b3ad" providerId="LiveId" clId="{E961C659-C852-4310-BDD5-1B8B07BF67EA}" dt="2024-07-29T11:58:05.688" v="4194" actId="1076"/>
          <ac:picMkLst>
            <pc:docMk/>
            <pc:sldMk cId="3587157030" sldId="266"/>
            <ac:picMk id="3" creationId="{04F6F4CA-2177-8A0D-C8A5-1A446A82D306}"/>
          </ac:picMkLst>
        </pc:picChg>
        <pc:picChg chg="add mod ord modCrop">
          <ac:chgData name="Harsh Bali" userId="f09484c16877b3ad" providerId="LiveId" clId="{E961C659-C852-4310-BDD5-1B8B07BF67EA}" dt="2024-07-29T11:58:06.995" v="4195" actId="1076"/>
          <ac:picMkLst>
            <pc:docMk/>
            <pc:sldMk cId="3587157030" sldId="266"/>
            <ac:picMk id="5" creationId="{D683075B-8F70-742F-64C9-87B2334A807D}"/>
          </ac:picMkLst>
        </pc:picChg>
        <pc:picChg chg="add mod modCrop">
          <ac:chgData name="Harsh Bali" userId="f09484c16877b3ad" providerId="LiveId" clId="{E961C659-C852-4310-BDD5-1B8B07BF67EA}" dt="2024-07-29T11:58:24.731" v="4200" actId="14100"/>
          <ac:picMkLst>
            <pc:docMk/>
            <pc:sldMk cId="3587157030" sldId="266"/>
            <ac:picMk id="6" creationId="{0F6F8E55-8090-FDC0-F6AE-E9C7672D9682}"/>
          </ac:picMkLst>
        </pc:picChg>
      </pc:sldChg>
      <pc:sldChg chg="addSp delSp modSp new mod setBg">
        <pc:chgData name="Harsh Bali" userId="f09484c16877b3ad" providerId="LiveId" clId="{E961C659-C852-4310-BDD5-1B8B07BF67EA}" dt="2024-07-29T12:03:42.484" v="4378" actId="1076"/>
        <pc:sldMkLst>
          <pc:docMk/>
          <pc:sldMk cId="3749104545" sldId="267"/>
        </pc:sldMkLst>
        <pc:spChg chg="mod ord">
          <ac:chgData name="Harsh Bali" userId="f09484c16877b3ad" providerId="LiveId" clId="{E961C659-C852-4310-BDD5-1B8B07BF67EA}" dt="2024-07-29T12:00:32.017" v="4326" actId="20577"/>
          <ac:spMkLst>
            <pc:docMk/>
            <pc:sldMk cId="3749104545" sldId="267"/>
            <ac:spMk id="2" creationId="{CD99180C-A237-23B8-48BC-76FA33B80E2E}"/>
          </ac:spMkLst>
        </pc:spChg>
        <pc:spChg chg="del">
          <ac:chgData name="Harsh Bali" userId="f09484c16877b3ad" providerId="LiveId" clId="{E961C659-C852-4310-BDD5-1B8B07BF67EA}" dt="2024-06-24T20:48:20.678" v="928" actId="22"/>
          <ac:spMkLst>
            <pc:docMk/>
            <pc:sldMk cId="3749104545" sldId="267"/>
            <ac:spMk id="3" creationId="{A76BBED5-FD72-BC1A-9FC3-C4CF49C19653}"/>
          </ac:spMkLst>
        </pc:spChg>
        <pc:spChg chg="add mod">
          <ac:chgData name="Harsh Bali" userId="f09484c16877b3ad" providerId="LiveId" clId="{E961C659-C852-4310-BDD5-1B8B07BF67EA}" dt="2024-07-29T12:01:50.764" v="4338" actId="1076"/>
          <ac:spMkLst>
            <pc:docMk/>
            <pc:sldMk cId="3749104545" sldId="267"/>
            <ac:spMk id="3" creationId="{F658C92E-3CC6-5B59-64BB-744D76819752}"/>
          </ac:spMkLst>
        </pc:spChg>
        <pc:spChg chg="add mod">
          <ac:chgData name="Harsh Bali" userId="f09484c16877b3ad" providerId="LiveId" clId="{E961C659-C852-4310-BDD5-1B8B07BF67EA}" dt="2024-07-29T12:02:35.320" v="4346" actId="1076"/>
          <ac:spMkLst>
            <pc:docMk/>
            <pc:sldMk cId="3749104545" sldId="267"/>
            <ac:spMk id="6" creationId="{9E50EF5B-339C-1613-99BC-D49E2ED8C30C}"/>
          </ac:spMkLst>
        </pc:spChg>
        <pc:spChg chg="add mod">
          <ac:chgData name="Harsh Bali" userId="f09484c16877b3ad" providerId="LiveId" clId="{E961C659-C852-4310-BDD5-1B8B07BF67EA}" dt="2024-07-29T12:03:37.997" v="4377" actId="20577"/>
          <ac:spMkLst>
            <pc:docMk/>
            <pc:sldMk cId="3749104545" sldId="267"/>
            <ac:spMk id="7" creationId="{BD8694CE-1858-2FAB-BB8C-AFF5EFFBBADA}"/>
          </ac:spMkLst>
        </pc:spChg>
        <pc:spChg chg="add del">
          <ac:chgData name="Harsh Bali" userId="f09484c16877b3ad" providerId="LiveId" clId="{E961C659-C852-4310-BDD5-1B8B07BF67EA}" dt="2024-07-29T11:57:37.425" v="4187" actId="26606"/>
          <ac:spMkLst>
            <pc:docMk/>
            <pc:sldMk cId="3749104545" sldId="267"/>
            <ac:spMk id="10" creationId="{37C89E4B-3C9F-44B9-8B86-D9E3D112D8EC}"/>
          </ac:spMkLst>
        </pc:spChg>
        <pc:picChg chg="add mod modCrop">
          <ac:chgData name="Harsh Bali" userId="f09484c16877b3ad" providerId="LiveId" clId="{E961C659-C852-4310-BDD5-1B8B07BF67EA}" dt="2024-07-29T12:03:42.484" v="4378" actId="1076"/>
          <ac:picMkLst>
            <pc:docMk/>
            <pc:sldMk cId="3749104545" sldId="267"/>
            <ac:picMk id="4" creationId="{70C1AC53-9DB3-6E64-B0AC-D93FE6D240A3}"/>
          </ac:picMkLst>
        </pc:picChg>
        <pc:picChg chg="add mod ord modCrop">
          <ac:chgData name="Harsh Bali" userId="f09484c16877b3ad" providerId="LiveId" clId="{E961C659-C852-4310-BDD5-1B8B07BF67EA}" dt="2024-07-29T12:01:50.764" v="4338" actId="1076"/>
          <ac:picMkLst>
            <pc:docMk/>
            <pc:sldMk cId="3749104545" sldId="267"/>
            <ac:picMk id="5" creationId="{D2816189-8142-5AED-7724-CF30DE8CA1BC}"/>
          </ac:picMkLst>
        </pc:picChg>
        <pc:cxnChg chg="add mod">
          <ac:chgData name="Harsh Bali" userId="f09484c16877b3ad" providerId="LiveId" clId="{E961C659-C852-4310-BDD5-1B8B07BF67EA}" dt="2024-07-29T12:03:23.642" v="4363" actId="1076"/>
          <ac:cxnSpMkLst>
            <pc:docMk/>
            <pc:sldMk cId="3749104545" sldId="267"/>
            <ac:cxnSpMk id="9" creationId="{3BE02FD6-9BED-B18B-B1AD-F59DC628FACC}"/>
          </ac:cxnSpMkLst>
        </pc:cxnChg>
        <pc:cxnChg chg="add del">
          <ac:chgData name="Harsh Bali" userId="f09484c16877b3ad" providerId="LiveId" clId="{E961C659-C852-4310-BDD5-1B8B07BF67EA}" dt="2024-07-29T11:57:37.425" v="4187" actId="26606"/>
          <ac:cxnSpMkLst>
            <pc:docMk/>
            <pc:sldMk cId="3749104545" sldId="267"/>
            <ac:cxnSpMk id="12" creationId="{AA2EAA10-076F-46BD-8F0F-B9A2FB77A85C}"/>
          </ac:cxnSpMkLst>
        </pc:cxnChg>
        <pc:cxnChg chg="add del">
          <ac:chgData name="Harsh Bali" userId="f09484c16877b3ad" providerId="LiveId" clId="{E961C659-C852-4310-BDD5-1B8B07BF67EA}" dt="2024-07-29T11:57:37.425" v="4187" actId="26606"/>
          <ac:cxnSpMkLst>
            <pc:docMk/>
            <pc:sldMk cId="3749104545" sldId="267"/>
            <ac:cxnSpMk id="14" creationId="{D891E407-403B-4764-86C9-33A56D3BCAA3}"/>
          </ac:cxnSpMkLst>
        </pc:cxnChg>
      </pc:sldChg>
      <pc:sldChg chg="addSp delSp modSp new mod">
        <pc:chgData name="Harsh Bali" userId="f09484c16877b3ad" providerId="LiveId" clId="{E961C659-C852-4310-BDD5-1B8B07BF67EA}" dt="2024-07-29T12:35:46.010" v="5081" actId="20577"/>
        <pc:sldMkLst>
          <pc:docMk/>
          <pc:sldMk cId="1449755639" sldId="268"/>
        </pc:sldMkLst>
        <pc:spChg chg="mod">
          <ac:chgData name="Harsh Bali" userId="f09484c16877b3ad" providerId="LiveId" clId="{E961C659-C852-4310-BDD5-1B8B07BF67EA}" dt="2024-07-29T12:07:02.994" v="4642" actId="20577"/>
          <ac:spMkLst>
            <pc:docMk/>
            <pc:sldMk cId="1449755639" sldId="268"/>
            <ac:spMk id="2" creationId="{341E65ED-DB7A-D57A-FC55-E284ABA27CE0}"/>
          </ac:spMkLst>
        </pc:spChg>
        <pc:spChg chg="del">
          <ac:chgData name="Harsh Bali" userId="f09484c16877b3ad" providerId="LiveId" clId="{E961C659-C852-4310-BDD5-1B8B07BF67EA}" dt="2024-06-25T08:00:46.870" v="1008" actId="22"/>
          <ac:spMkLst>
            <pc:docMk/>
            <pc:sldMk cId="1449755639" sldId="268"/>
            <ac:spMk id="3" creationId="{7F5109C9-D45C-94F7-C9A6-AF43EDBA805A}"/>
          </ac:spMkLst>
        </pc:spChg>
        <pc:spChg chg="add mod">
          <ac:chgData name="Harsh Bali" userId="f09484c16877b3ad" providerId="LiveId" clId="{E961C659-C852-4310-BDD5-1B8B07BF67EA}" dt="2024-07-29T12:31:50.339" v="4819" actId="207"/>
          <ac:spMkLst>
            <pc:docMk/>
            <pc:sldMk cId="1449755639" sldId="268"/>
            <ac:spMk id="4" creationId="{1675AA4E-027C-A3B2-D73E-352770F67130}"/>
          </ac:spMkLst>
        </pc:spChg>
        <pc:spChg chg="add mod">
          <ac:chgData name="Harsh Bali" userId="f09484c16877b3ad" providerId="LiveId" clId="{E961C659-C852-4310-BDD5-1B8B07BF67EA}" dt="2024-07-29T12:35:46.010" v="5081" actId="20577"/>
          <ac:spMkLst>
            <pc:docMk/>
            <pc:sldMk cId="1449755639" sldId="268"/>
            <ac:spMk id="6" creationId="{6BCBD69F-E1B5-2259-5F37-342161D91E1F}"/>
          </ac:spMkLst>
        </pc:spChg>
        <pc:picChg chg="add mod ord">
          <ac:chgData name="Harsh Bali" userId="f09484c16877b3ad" providerId="LiveId" clId="{E961C659-C852-4310-BDD5-1B8B07BF67EA}" dt="2024-07-29T12:29:29.016" v="4649" actId="1076"/>
          <ac:picMkLst>
            <pc:docMk/>
            <pc:sldMk cId="1449755639" sldId="268"/>
            <ac:picMk id="5" creationId="{E0EB6480-226B-9B45-90F6-85E88ADDC1CE}"/>
          </ac:picMkLst>
        </pc:picChg>
      </pc:sldChg>
      <pc:sldChg chg="modSp new del mod">
        <pc:chgData name="Harsh Bali" userId="f09484c16877b3ad" providerId="LiveId" clId="{E961C659-C852-4310-BDD5-1B8B07BF67EA}" dt="2024-06-25T08:01:01.627" v="1009" actId="47"/>
        <pc:sldMkLst>
          <pc:docMk/>
          <pc:sldMk cId="1734816302" sldId="269"/>
        </pc:sldMkLst>
        <pc:spChg chg="mod">
          <ac:chgData name="Harsh Bali" userId="f09484c16877b3ad" providerId="LiveId" clId="{E961C659-C852-4310-BDD5-1B8B07BF67EA}" dt="2024-06-24T20:56:42.199" v="974" actId="20577"/>
          <ac:spMkLst>
            <pc:docMk/>
            <pc:sldMk cId="1734816302" sldId="269"/>
            <ac:spMk id="2" creationId="{E6AA389C-29B1-B1ED-D40E-3402A2CD9C68}"/>
          </ac:spMkLst>
        </pc:spChg>
      </pc:sldChg>
      <pc:sldChg chg="addSp delSp modSp new del mod">
        <pc:chgData name="Harsh Bali" userId="f09484c16877b3ad" providerId="LiveId" clId="{E961C659-C852-4310-BDD5-1B8B07BF67EA}" dt="2024-07-08T20:46:35.662" v="1064" actId="47"/>
        <pc:sldMkLst>
          <pc:docMk/>
          <pc:sldMk cId="1848737759" sldId="270"/>
        </pc:sldMkLst>
        <pc:spChg chg="mod">
          <ac:chgData name="Harsh Bali" userId="f09484c16877b3ad" providerId="LiveId" clId="{E961C659-C852-4310-BDD5-1B8B07BF67EA}" dt="2024-06-24T20:56:50.644" v="986" actId="20577"/>
          <ac:spMkLst>
            <pc:docMk/>
            <pc:sldMk cId="1848737759" sldId="270"/>
            <ac:spMk id="2" creationId="{BED5FA29-9749-F215-A2FF-0BC09488D4F6}"/>
          </ac:spMkLst>
        </pc:spChg>
        <pc:spChg chg="del">
          <ac:chgData name="Harsh Bali" userId="f09484c16877b3ad" providerId="LiveId" clId="{E961C659-C852-4310-BDD5-1B8B07BF67EA}" dt="2024-07-08T20:45:11.655" v="1010"/>
          <ac:spMkLst>
            <pc:docMk/>
            <pc:sldMk cId="1848737759" sldId="270"/>
            <ac:spMk id="3" creationId="{005A3D38-23BE-2708-2756-EA196D226D70}"/>
          </ac:spMkLst>
        </pc:spChg>
        <pc:spChg chg="add mod">
          <ac:chgData name="Harsh Bali" userId="f09484c16877b3ad" providerId="LiveId" clId="{E961C659-C852-4310-BDD5-1B8B07BF67EA}" dt="2024-07-08T20:46:18.955" v="1047" actId="21"/>
          <ac:spMkLst>
            <pc:docMk/>
            <pc:sldMk cId="1848737759" sldId="270"/>
            <ac:spMk id="18" creationId="{A102B59D-EBFD-DC46-7976-43CC4A91A2A7}"/>
          </ac:spMkLst>
        </pc:spChg>
        <pc:picChg chg="add del mod">
          <ac:chgData name="Harsh Bali" userId="f09484c16877b3ad" providerId="LiveId" clId="{E961C659-C852-4310-BDD5-1B8B07BF67EA}" dt="2024-07-08T20:46:18.955" v="1047" actId="21"/>
          <ac:picMkLst>
            <pc:docMk/>
            <pc:sldMk cId="1848737759" sldId="270"/>
            <ac:picMk id="5" creationId="{0FFC28E5-F26A-1A0C-831B-060D4F5E969C}"/>
          </ac:picMkLst>
        </pc:picChg>
        <pc:picChg chg="add del mod">
          <ac:chgData name="Harsh Bali" userId="f09484c16877b3ad" providerId="LiveId" clId="{E961C659-C852-4310-BDD5-1B8B07BF67EA}" dt="2024-07-08T20:46:15.238" v="1046" actId="478"/>
          <ac:picMkLst>
            <pc:docMk/>
            <pc:sldMk cId="1848737759" sldId="270"/>
            <ac:picMk id="7" creationId="{D743B4C0-D157-521C-8B98-9A73D396ADD2}"/>
          </ac:picMkLst>
        </pc:picChg>
        <pc:picChg chg="add del mod">
          <ac:chgData name="Harsh Bali" userId="f09484c16877b3ad" providerId="LiveId" clId="{E961C659-C852-4310-BDD5-1B8B07BF67EA}" dt="2024-07-08T20:46:07.849" v="1043" actId="21"/>
          <ac:picMkLst>
            <pc:docMk/>
            <pc:sldMk cId="1848737759" sldId="270"/>
            <ac:picMk id="9" creationId="{D9B5ACB0-E350-32E4-512F-32BE5B0AF343}"/>
          </ac:picMkLst>
        </pc:picChg>
        <pc:picChg chg="add del mod">
          <ac:chgData name="Harsh Bali" userId="f09484c16877b3ad" providerId="LiveId" clId="{E961C659-C852-4310-BDD5-1B8B07BF67EA}" dt="2024-07-08T20:45:56.170" v="1037" actId="21"/>
          <ac:picMkLst>
            <pc:docMk/>
            <pc:sldMk cId="1848737759" sldId="270"/>
            <ac:picMk id="11" creationId="{B81DB04A-5220-E0A6-B126-A918C78F2A93}"/>
          </ac:picMkLst>
        </pc:picChg>
        <pc:picChg chg="add del mod">
          <ac:chgData name="Harsh Bali" userId="f09484c16877b3ad" providerId="LiveId" clId="{E961C659-C852-4310-BDD5-1B8B07BF67EA}" dt="2024-07-08T20:45:21.889" v="1027" actId="21"/>
          <ac:picMkLst>
            <pc:docMk/>
            <pc:sldMk cId="1848737759" sldId="270"/>
            <ac:picMk id="13" creationId="{FDB1E4AE-3C4E-6EB1-92D6-C3F5E2167A61}"/>
          </ac:picMkLst>
        </pc:picChg>
        <pc:picChg chg="add del mod">
          <ac:chgData name="Harsh Bali" userId="f09484c16877b3ad" providerId="LiveId" clId="{E961C659-C852-4310-BDD5-1B8B07BF67EA}" dt="2024-07-08T20:45:51.461" v="1035" actId="478"/>
          <ac:picMkLst>
            <pc:docMk/>
            <pc:sldMk cId="1848737759" sldId="270"/>
            <ac:picMk id="15" creationId="{B9F576AB-3D03-16D7-8AAA-2A895E99AC1B}"/>
          </ac:picMkLst>
        </pc:picChg>
        <pc:picChg chg="add del mod">
          <ac:chgData name="Harsh Bali" userId="f09484c16877b3ad" providerId="LiveId" clId="{E961C659-C852-4310-BDD5-1B8B07BF67EA}" dt="2024-07-08T20:45:43.957" v="1032" actId="21"/>
          <ac:picMkLst>
            <pc:docMk/>
            <pc:sldMk cId="1848737759" sldId="270"/>
            <ac:picMk id="16" creationId="{5F34ABC8-230F-E773-7843-C189D4C8D67A}"/>
          </ac:picMkLst>
        </pc:picChg>
      </pc:sldChg>
      <pc:sldChg chg="addSp delSp modSp new mod">
        <pc:chgData name="Harsh Bali" userId="f09484c16877b3ad" providerId="LiveId" clId="{E961C659-C852-4310-BDD5-1B8B07BF67EA}" dt="2024-07-29T12:06:35.104" v="4623" actId="20577"/>
        <pc:sldMkLst>
          <pc:docMk/>
          <pc:sldMk cId="2053201178" sldId="271"/>
        </pc:sldMkLst>
        <pc:spChg chg="mod">
          <ac:chgData name="Harsh Bali" userId="f09484c16877b3ad" providerId="LiveId" clId="{E961C659-C852-4310-BDD5-1B8B07BF67EA}" dt="2024-07-29T12:04:08.838" v="4407" actId="20577"/>
          <ac:spMkLst>
            <pc:docMk/>
            <pc:sldMk cId="2053201178" sldId="271"/>
            <ac:spMk id="2" creationId="{CFC818DC-8A8A-0C7A-2501-FE78C9D88173}"/>
          </ac:spMkLst>
        </pc:spChg>
        <pc:spChg chg="add mod">
          <ac:chgData name="Harsh Bali" userId="f09484c16877b3ad" providerId="LiveId" clId="{E961C659-C852-4310-BDD5-1B8B07BF67EA}" dt="2024-07-29T12:05:36.755" v="4537" actId="1076"/>
          <ac:spMkLst>
            <pc:docMk/>
            <pc:sldMk cId="2053201178" sldId="271"/>
            <ac:spMk id="3" creationId="{A5AA1465-7CD4-5EB1-B69C-1EBE20992652}"/>
          </ac:spMkLst>
        </pc:spChg>
        <pc:spChg chg="del">
          <ac:chgData name="Harsh Bali" userId="f09484c16877b3ad" providerId="LiveId" clId="{E961C659-C852-4310-BDD5-1B8B07BF67EA}" dt="2024-06-25T07:51:06.617" v="1005" actId="22"/>
          <ac:spMkLst>
            <pc:docMk/>
            <pc:sldMk cId="2053201178" sldId="271"/>
            <ac:spMk id="3" creationId="{A951ECFB-2682-1676-9A6B-D5A61FC4C90D}"/>
          </ac:spMkLst>
        </pc:spChg>
        <pc:spChg chg="add mod">
          <ac:chgData name="Harsh Bali" userId="f09484c16877b3ad" providerId="LiveId" clId="{E961C659-C852-4310-BDD5-1B8B07BF67EA}" dt="2024-07-29T12:06:35.104" v="4623" actId="20577"/>
          <ac:spMkLst>
            <pc:docMk/>
            <pc:sldMk cId="2053201178" sldId="271"/>
            <ac:spMk id="4" creationId="{98A796D0-3330-16F0-18A8-5D68CF1F635B}"/>
          </ac:spMkLst>
        </pc:spChg>
        <pc:picChg chg="add mod ord">
          <ac:chgData name="Harsh Bali" userId="f09484c16877b3ad" providerId="LiveId" clId="{E961C659-C852-4310-BDD5-1B8B07BF67EA}" dt="2024-07-29T12:05:42.549" v="4539" actId="14100"/>
          <ac:picMkLst>
            <pc:docMk/>
            <pc:sldMk cId="2053201178" sldId="271"/>
            <ac:picMk id="5" creationId="{6A274F87-02E3-2C5B-788A-7C99138B7C06}"/>
          </ac:picMkLst>
        </pc:picChg>
        <pc:picChg chg="add mod">
          <ac:chgData name="Harsh Bali" userId="f09484c16877b3ad" providerId="LiveId" clId="{E961C659-C852-4310-BDD5-1B8B07BF67EA}" dt="2024-07-29T12:05:45.745" v="4540" actId="1076"/>
          <ac:picMkLst>
            <pc:docMk/>
            <pc:sldMk cId="2053201178" sldId="271"/>
            <ac:picMk id="7" creationId="{B54630B6-13EA-B238-58F5-C7FAC91FCAAF}"/>
          </ac:picMkLst>
        </pc:picChg>
      </pc:sldChg>
      <pc:sldChg chg="addSp delSp modSp new del mod">
        <pc:chgData name="Harsh Bali" userId="f09484c16877b3ad" providerId="LiveId" clId="{E961C659-C852-4310-BDD5-1B8B07BF67EA}" dt="2024-07-29T12:36:18.942" v="5083" actId="47"/>
        <pc:sldMkLst>
          <pc:docMk/>
          <pc:sldMk cId="210245741" sldId="272"/>
        </pc:sldMkLst>
        <pc:spChg chg="mod">
          <ac:chgData name="Harsh Bali" userId="f09484c16877b3ad" providerId="LiveId" clId="{E961C659-C852-4310-BDD5-1B8B07BF67EA}" dt="2024-07-24T20:31:09.990" v="1181"/>
          <ac:spMkLst>
            <pc:docMk/>
            <pc:sldMk cId="210245741" sldId="272"/>
            <ac:spMk id="2" creationId="{09AC8C6E-A45A-50D0-D354-A155182ED6C2}"/>
          </ac:spMkLst>
        </pc:spChg>
        <pc:spChg chg="mod">
          <ac:chgData name="Harsh Bali" userId="f09484c16877b3ad" providerId="LiveId" clId="{E961C659-C852-4310-BDD5-1B8B07BF67EA}" dt="2024-07-24T20:31:09.990" v="1181"/>
          <ac:spMkLst>
            <pc:docMk/>
            <pc:sldMk cId="210245741" sldId="272"/>
            <ac:spMk id="3" creationId="{8D0AC05F-02A1-392D-D44C-0ADAD9886008}"/>
          </ac:spMkLst>
        </pc:spChg>
        <pc:picChg chg="add mod">
          <ac:chgData name="Harsh Bali" userId="f09484c16877b3ad" providerId="LiveId" clId="{E961C659-C852-4310-BDD5-1B8B07BF67EA}" dt="2024-07-08T20:46:25.386" v="1050" actId="1076"/>
          <ac:picMkLst>
            <pc:docMk/>
            <pc:sldMk cId="210245741" sldId="272"/>
            <ac:picMk id="5" creationId="{0FFC28E5-F26A-1A0C-831B-060D4F5E969C}"/>
          </ac:picMkLst>
        </pc:picChg>
        <pc:picChg chg="add mod">
          <ac:chgData name="Harsh Bali" userId="f09484c16877b3ad" providerId="LiveId" clId="{E961C659-C852-4310-BDD5-1B8B07BF67EA}" dt="2024-07-08T20:45:34.188" v="1029" actId="1076"/>
          <ac:picMkLst>
            <pc:docMk/>
            <pc:sldMk cId="210245741" sldId="272"/>
            <ac:picMk id="13" creationId="{FDB1E4AE-3C4E-6EB1-92D6-C3F5E2167A61}"/>
          </ac:picMkLst>
        </pc:picChg>
        <pc:picChg chg="add del mod">
          <ac:chgData name="Harsh Bali" userId="f09484c16877b3ad" providerId="LiveId" clId="{E961C659-C852-4310-BDD5-1B8B07BF67EA}" dt="2024-07-29T12:36:08.600" v="5082" actId="478"/>
          <ac:picMkLst>
            <pc:docMk/>
            <pc:sldMk cId="210245741" sldId="272"/>
            <ac:picMk id="16" creationId="{5F34ABC8-230F-E773-7843-C189D4C8D67A}"/>
          </ac:picMkLst>
        </pc:picChg>
      </pc:sldChg>
      <pc:sldChg chg="addSp delSp modSp new mod">
        <pc:chgData name="Harsh Bali" userId="f09484c16877b3ad" providerId="LiveId" clId="{E961C659-C852-4310-BDD5-1B8B07BF67EA}" dt="2024-07-29T12:39:22.410" v="5208" actId="20577"/>
        <pc:sldMkLst>
          <pc:docMk/>
          <pc:sldMk cId="2034526197" sldId="273"/>
        </pc:sldMkLst>
        <pc:spChg chg="mod">
          <ac:chgData name="Harsh Bali" userId="f09484c16877b3ad" providerId="LiveId" clId="{E961C659-C852-4310-BDD5-1B8B07BF67EA}" dt="2024-07-29T12:39:22.410" v="5208" actId="20577"/>
          <ac:spMkLst>
            <pc:docMk/>
            <pc:sldMk cId="2034526197" sldId="273"/>
            <ac:spMk id="2" creationId="{95F56E10-36A1-076C-9712-0CA248230389}"/>
          </ac:spMkLst>
        </pc:spChg>
        <pc:spChg chg="del mod">
          <ac:chgData name="Harsh Bali" userId="f09484c16877b3ad" providerId="LiveId" clId="{E961C659-C852-4310-BDD5-1B8B07BF67EA}" dt="2024-07-29T12:38:47.083" v="5119" actId="478"/>
          <ac:spMkLst>
            <pc:docMk/>
            <pc:sldMk cId="2034526197" sldId="273"/>
            <ac:spMk id="3" creationId="{907B73F9-C291-558E-6DD7-FC4983AD1DAF}"/>
          </ac:spMkLst>
        </pc:spChg>
        <pc:picChg chg="add mod">
          <ac:chgData name="Harsh Bali" userId="f09484c16877b3ad" providerId="LiveId" clId="{E961C659-C852-4310-BDD5-1B8B07BF67EA}" dt="2024-07-29T12:38:54.047" v="5121" actId="14100"/>
          <ac:picMkLst>
            <pc:docMk/>
            <pc:sldMk cId="2034526197" sldId="273"/>
            <ac:picMk id="11" creationId="{B81DB04A-5220-E0A6-B126-A918C78F2A93}"/>
          </ac:picMkLst>
        </pc:picChg>
      </pc:sldChg>
      <pc:sldChg chg="addSp modSp new">
        <pc:chgData name="Harsh Bali" userId="f09484c16877b3ad" providerId="LiveId" clId="{E961C659-C852-4310-BDD5-1B8B07BF67EA}" dt="2024-07-24T20:31:09.990" v="1181"/>
        <pc:sldMkLst>
          <pc:docMk/>
          <pc:sldMk cId="4214507589" sldId="274"/>
        </pc:sldMkLst>
        <pc:spChg chg="mod">
          <ac:chgData name="Harsh Bali" userId="f09484c16877b3ad" providerId="LiveId" clId="{E961C659-C852-4310-BDD5-1B8B07BF67EA}" dt="2024-07-24T20:31:09.990" v="1181"/>
          <ac:spMkLst>
            <pc:docMk/>
            <pc:sldMk cId="4214507589" sldId="274"/>
            <ac:spMk id="2" creationId="{BBCFA747-C3FB-68DD-E856-376A6D5C35DF}"/>
          </ac:spMkLst>
        </pc:spChg>
        <pc:spChg chg="mod">
          <ac:chgData name="Harsh Bali" userId="f09484c16877b3ad" providerId="LiveId" clId="{E961C659-C852-4310-BDD5-1B8B07BF67EA}" dt="2024-07-24T20:31:09.990" v="1181"/>
          <ac:spMkLst>
            <pc:docMk/>
            <pc:sldMk cId="4214507589" sldId="274"/>
            <ac:spMk id="3" creationId="{F80D63BE-AD25-B3B9-E0F1-97290DEEA019}"/>
          </ac:spMkLst>
        </pc:spChg>
        <pc:picChg chg="add mod">
          <ac:chgData name="Harsh Bali" userId="f09484c16877b3ad" providerId="LiveId" clId="{E961C659-C852-4310-BDD5-1B8B07BF67EA}" dt="2024-07-08T20:46:12.268" v="1045"/>
          <ac:picMkLst>
            <pc:docMk/>
            <pc:sldMk cId="4214507589" sldId="274"/>
            <ac:picMk id="9" creationId="{D9B5ACB0-E350-32E4-512F-32BE5B0AF343}"/>
          </ac:picMkLst>
        </pc:picChg>
      </pc:sldChg>
      <pc:sldChg chg="addSp delSp modSp new mod">
        <pc:chgData name="Harsh Bali" userId="f09484c16877b3ad" providerId="LiveId" clId="{E961C659-C852-4310-BDD5-1B8B07BF67EA}" dt="2024-07-29T13:12:14.120" v="6186" actId="1076"/>
        <pc:sldMkLst>
          <pc:docMk/>
          <pc:sldMk cId="1831614306" sldId="275"/>
        </pc:sldMkLst>
        <pc:spChg chg="mod">
          <ac:chgData name="Harsh Bali" userId="f09484c16877b3ad" providerId="LiveId" clId="{E961C659-C852-4310-BDD5-1B8B07BF67EA}" dt="2024-07-29T13:11:06.566" v="6042" actId="20577"/>
          <ac:spMkLst>
            <pc:docMk/>
            <pc:sldMk cId="1831614306" sldId="275"/>
            <ac:spMk id="2" creationId="{9F6CA57A-791A-F71E-5B1F-F5AA94B73303}"/>
          </ac:spMkLst>
        </pc:spChg>
        <pc:spChg chg="del">
          <ac:chgData name="Harsh Bali" userId="f09484c16877b3ad" providerId="LiveId" clId="{E961C659-C852-4310-BDD5-1B8B07BF67EA}" dt="2024-07-08T20:47:04.203" v="1067"/>
          <ac:spMkLst>
            <pc:docMk/>
            <pc:sldMk cId="1831614306" sldId="275"/>
            <ac:spMk id="3" creationId="{D11D12D6-6957-59F2-6E51-ABDF6E998261}"/>
          </ac:spMkLst>
        </pc:spChg>
        <pc:spChg chg="add mod">
          <ac:chgData name="Harsh Bali" userId="f09484c16877b3ad" providerId="LiveId" clId="{E961C659-C852-4310-BDD5-1B8B07BF67EA}" dt="2024-07-29T13:12:12.482" v="6185" actId="1076"/>
          <ac:spMkLst>
            <pc:docMk/>
            <pc:sldMk cId="1831614306" sldId="275"/>
            <ac:spMk id="4" creationId="{E3668781-234B-5C1F-B127-A92EF988BA81}"/>
          </ac:spMkLst>
        </pc:spChg>
        <pc:picChg chg="add del mod">
          <ac:chgData name="Harsh Bali" userId="f09484c16877b3ad" providerId="LiveId" clId="{E961C659-C852-4310-BDD5-1B8B07BF67EA}" dt="2024-07-29T13:06:44.155" v="5657" actId="478"/>
          <ac:picMkLst>
            <pc:docMk/>
            <pc:sldMk cId="1831614306" sldId="275"/>
            <ac:picMk id="5" creationId="{C320B2AA-BBE2-9A7B-08F3-CDB2143E67E0}"/>
          </ac:picMkLst>
        </pc:picChg>
        <pc:picChg chg="add mod modCrop">
          <ac:chgData name="Harsh Bali" userId="f09484c16877b3ad" providerId="LiveId" clId="{E961C659-C852-4310-BDD5-1B8B07BF67EA}" dt="2024-07-29T13:12:14.120" v="6186" actId="1076"/>
          <ac:picMkLst>
            <pc:docMk/>
            <pc:sldMk cId="1831614306" sldId="275"/>
            <ac:picMk id="6" creationId="{B880B6E9-6055-BAB5-852E-B40D763FAE52}"/>
          </ac:picMkLst>
        </pc:picChg>
        <pc:picChg chg="add mod">
          <ac:chgData name="Harsh Bali" userId="f09484c16877b3ad" providerId="LiveId" clId="{E961C659-C852-4310-BDD5-1B8B07BF67EA}" dt="2024-07-29T13:08:08.540" v="5705"/>
          <ac:picMkLst>
            <pc:docMk/>
            <pc:sldMk cId="1831614306" sldId="275"/>
            <ac:picMk id="7" creationId="{844FC0CA-13EB-520C-5387-F5A779D25FDF}"/>
          </ac:picMkLst>
        </pc:picChg>
        <pc:picChg chg="add mod">
          <ac:chgData name="Harsh Bali" userId="f09484c16877b3ad" providerId="LiveId" clId="{E961C659-C852-4310-BDD5-1B8B07BF67EA}" dt="2024-07-29T13:08:40.957" v="5724"/>
          <ac:picMkLst>
            <pc:docMk/>
            <pc:sldMk cId="1831614306" sldId="275"/>
            <ac:picMk id="8" creationId="{C7DFD232-0BF1-4138-5EC5-0B9B31EA7C49}"/>
          </ac:picMkLst>
        </pc:picChg>
      </pc:sldChg>
      <pc:sldChg chg="new del ord">
        <pc:chgData name="Harsh Bali" userId="f09484c16877b3ad" providerId="LiveId" clId="{E961C659-C852-4310-BDD5-1B8B07BF67EA}" dt="2024-07-24T20:27:20.377" v="1076" actId="2696"/>
        <pc:sldMkLst>
          <pc:docMk/>
          <pc:sldMk cId="2204503235" sldId="276"/>
        </pc:sldMkLst>
      </pc:sldChg>
      <pc:sldChg chg="addSp delSp modSp new add del mod setBg addAnim setClrOvrMap delDesignElem">
        <pc:chgData name="Harsh Bali" userId="f09484c16877b3ad" providerId="LiveId" clId="{E961C659-C852-4310-BDD5-1B8B07BF67EA}" dt="2024-07-24T20:37:50.634" v="1501" actId="20577"/>
        <pc:sldMkLst>
          <pc:docMk/>
          <pc:sldMk cId="1682088888" sldId="277"/>
        </pc:sldMkLst>
        <pc:spChg chg="mod">
          <ac:chgData name="Harsh Bali" userId="f09484c16877b3ad" providerId="LiveId" clId="{E961C659-C852-4310-BDD5-1B8B07BF67EA}" dt="2024-07-24T20:37:50.634" v="1501" actId="20577"/>
          <ac:spMkLst>
            <pc:docMk/>
            <pc:sldMk cId="1682088888" sldId="277"/>
            <ac:spMk id="2" creationId="{466ADE38-3CB2-5ECF-F7CD-7A174025264D}"/>
          </ac:spMkLst>
        </pc:spChg>
        <pc:spChg chg="mod">
          <ac:chgData name="Harsh Bali" userId="f09484c16877b3ad" providerId="LiveId" clId="{E961C659-C852-4310-BDD5-1B8B07BF67EA}" dt="2024-07-24T20:29:23.178" v="1127" actId="20577"/>
          <ac:spMkLst>
            <pc:docMk/>
            <pc:sldMk cId="1682088888" sldId="277"/>
            <ac:spMk id="3" creationId="{ACEB98DF-704C-0ABB-1464-3708ED024872}"/>
          </ac:spMkLst>
        </pc:spChg>
        <pc:spChg chg="add del">
          <ac:chgData name="Harsh Bali" userId="f09484c16877b3ad" providerId="LiveId" clId="{E961C659-C852-4310-BDD5-1B8B07BF67EA}" dt="2024-07-24T20:28:40.476" v="1084" actId="26606"/>
          <ac:spMkLst>
            <pc:docMk/>
            <pc:sldMk cId="1682088888" sldId="277"/>
            <ac:spMk id="6" creationId="{9089EED9-F54D-4F20-A2C6-949DE4176959}"/>
          </ac:spMkLst>
        </pc:spChg>
        <pc:spChg chg="add del">
          <ac:chgData name="Harsh Bali" userId="f09484c16877b3ad" providerId="LiveId" clId="{E961C659-C852-4310-BDD5-1B8B07BF67EA}" dt="2024-07-24T20:28:40.476" v="1084" actId="26606"/>
          <ac:spMkLst>
            <pc:docMk/>
            <pc:sldMk cId="1682088888" sldId="277"/>
            <ac:spMk id="7" creationId="{7E46F721-3785-414D-8697-16AF490E6806}"/>
          </ac:spMkLst>
        </pc:spChg>
        <pc:spChg chg="add del">
          <ac:chgData name="Harsh Bali" userId="f09484c16877b3ad" providerId="LiveId" clId="{E961C659-C852-4310-BDD5-1B8B07BF67EA}" dt="2024-07-24T20:28:06.432" v="1081" actId="26606"/>
          <ac:spMkLst>
            <pc:docMk/>
            <pc:sldMk cId="1682088888" sldId="277"/>
            <ac:spMk id="9" creationId="{FDF8837B-BAE2-489A-8F93-69216307D5A5}"/>
          </ac:spMkLst>
        </pc:spChg>
        <pc:spChg chg="add del">
          <ac:chgData name="Harsh Bali" userId="f09484c16877b3ad" providerId="LiveId" clId="{E961C659-C852-4310-BDD5-1B8B07BF67EA}" dt="2024-07-24T20:28:44.202" v="1086" actId="26606"/>
          <ac:spMkLst>
            <pc:docMk/>
            <pc:sldMk cId="1682088888" sldId="277"/>
            <ac:spMk id="10" creationId="{3A930249-8242-4E2B-AF17-C01826488321}"/>
          </ac:spMkLst>
        </pc:spChg>
        <pc:spChg chg="add del">
          <ac:chgData name="Harsh Bali" userId="f09484c16877b3ad" providerId="LiveId" clId="{E961C659-C852-4310-BDD5-1B8B07BF67EA}" dt="2024-07-24T20:28:44.202" v="1086" actId="26606"/>
          <ac:spMkLst>
            <pc:docMk/>
            <pc:sldMk cId="1682088888" sldId="277"/>
            <ac:spMk id="12" creationId="{A5BDD999-C5E1-4B3E-A710-768673819165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14" creationId="{AEA7509D-F04F-40CB-A0B3-EEF16499CC9F}"/>
          </ac:spMkLst>
        </pc:spChg>
        <pc:spChg chg="add del">
          <ac:chgData name="Harsh Bali" userId="f09484c16877b3ad" providerId="LiveId" clId="{E961C659-C852-4310-BDD5-1B8B07BF67EA}" dt="2024-07-24T20:28:44.989" v="1088" actId="26606"/>
          <ac:spMkLst>
            <pc:docMk/>
            <pc:sldMk cId="1682088888" sldId="277"/>
            <ac:spMk id="15" creationId="{C1DD1A8A-57D5-4A81-AD04-532B043C5611}"/>
          </ac:spMkLst>
        </pc:spChg>
        <pc:spChg chg="add del">
          <ac:chgData name="Harsh Bali" userId="f09484c16877b3ad" providerId="LiveId" clId="{E961C659-C852-4310-BDD5-1B8B07BF67EA}" dt="2024-07-24T20:28:44.989" v="1088" actId="26606"/>
          <ac:spMkLst>
            <pc:docMk/>
            <pc:sldMk cId="1682088888" sldId="277"/>
            <ac:spMk id="17" creationId="{007891EC-4501-44ED-A8C8-B11B6DB767AB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18" creationId="{508BEF50-7B1E-49A4-BC19-5F4F1D755E64}"/>
          </ac:spMkLst>
        </pc:spChg>
        <pc:spChg chg="add del">
          <ac:chgData name="Harsh Bali" userId="f09484c16877b3ad" providerId="LiveId" clId="{E961C659-C852-4310-BDD5-1B8B07BF67EA}" dt="2024-07-24T20:28:46.182" v="1090" actId="26606"/>
          <ac:spMkLst>
            <pc:docMk/>
            <pc:sldMk cId="1682088888" sldId="277"/>
            <ac:spMk id="19" creationId="{0E91F5CA-B392-444C-88E3-BF5BAAEBDEB0}"/>
          </ac:spMkLst>
        </pc:spChg>
        <pc:spChg chg="add del">
          <ac:chgData name="Harsh Bali" userId="f09484c16877b3ad" providerId="LiveId" clId="{E961C659-C852-4310-BDD5-1B8B07BF67EA}" dt="2024-07-24T20:28:46.182" v="1090" actId="26606"/>
          <ac:spMkLst>
            <pc:docMk/>
            <pc:sldMk cId="1682088888" sldId="277"/>
            <ac:spMk id="21" creationId="{561308AD-F95B-4430-886C-40173A45B2E4}"/>
          </ac:spMkLst>
        </pc:spChg>
        <pc:spChg chg="add del">
          <ac:chgData name="Harsh Bali" userId="f09484c16877b3ad" providerId="LiveId" clId="{E961C659-C852-4310-BDD5-1B8B07BF67EA}" dt="2024-07-24T20:28:46.182" v="1090" actId="26606"/>
          <ac:spMkLst>
            <pc:docMk/>
            <pc:sldMk cId="1682088888" sldId="277"/>
            <ac:spMk id="22" creationId="{DB8C0BEF-1AD9-4002-9C03-EBFDBBE574F4}"/>
          </ac:spMkLst>
        </pc:spChg>
        <pc:spChg chg="add del">
          <ac:chgData name="Harsh Bali" userId="f09484c16877b3ad" providerId="LiveId" clId="{E961C659-C852-4310-BDD5-1B8B07BF67EA}" dt="2024-07-24T20:28:46.182" v="1090" actId="26606"/>
          <ac:spMkLst>
            <pc:docMk/>
            <pc:sldMk cId="1682088888" sldId="277"/>
            <ac:spMk id="23" creationId="{DDCE5572-4319-4D42-813F-C8C69C08CAA8}"/>
          </ac:spMkLst>
        </pc:spChg>
        <pc:spChg chg="add del">
          <ac:chgData name="Harsh Bali" userId="f09484c16877b3ad" providerId="LiveId" clId="{E961C659-C852-4310-BDD5-1B8B07BF67EA}" dt="2024-07-24T20:28:47.502" v="1092" actId="26606"/>
          <ac:spMkLst>
            <pc:docMk/>
            <pc:sldMk cId="1682088888" sldId="277"/>
            <ac:spMk id="25" creationId="{C1DD1A8A-57D5-4A81-AD04-532B043C5611}"/>
          </ac:spMkLst>
        </pc:spChg>
        <pc:spChg chg="add del">
          <ac:chgData name="Harsh Bali" userId="f09484c16877b3ad" providerId="LiveId" clId="{E961C659-C852-4310-BDD5-1B8B07BF67EA}" dt="2024-07-24T20:28:47.502" v="1092" actId="26606"/>
          <ac:spMkLst>
            <pc:docMk/>
            <pc:sldMk cId="1682088888" sldId="277"/>
            <ac:spMk id="27" creationId="{007891EC-4501-44ED-A8C8-B11B6DB767AB}"/>
          </ac:spMkLst>
        </pc:spChg>
        <pc:spChg chg="add">
          <ac:chgData name="Harsh Bali" userId="f09484c16877b3ad" providerId="LiveId" clId="{E961C659-C852-4310-BDD5-1B8B07BF67EA}" dt="2024-07-24T20:31:28.449" v="1182" actId="26606"/>
          <ac:spMkLst>
            <pc:docMk/>
            <pc:sldMk cId="1682088888" sldId="277"/>
            <ac:spMk id="28" creationId="{5A292AEA-2528-46C0-B426-95822B6141FB}"/>
          </ac:spMkLst>
        </pc:spChg>
        <pc:spChg chg="add del">
          <ac:chgData name="Harsh Bali" userId="f09484c16877b3ad" providerId="LiveId" clId="{E961C659-C852-4310-BDD5-1B8B07BF67EA}" dt="2024-07-24T20:28:54.097" v="1094" actId="26606"/>
          <ac:spMkLst>
            <pc:docMk/>
            <pc:sldMk cId="1682088888" sldId="277"/>
            <ac:spMk id="29" creationId="{0E91F5CA-B392-444C-88E3-BF5BAAEBDEB0}"/>
          </ac:spMkLst>
        </pc:spChg>
        <pc:spChg chg="add del">
          <ac:chgData name="Harsh Bali" userId="f09484c16877b3ad" providerId="LiveId" clId="{E961C659-C852-4310-BDD5-1B8B07BF67EA}" dt="2024-07-24T20:28:54.097" v="1094" actId="26606"/>
          <ac:spMkLst>
            <pc:docMk/>
            <pc:sldMk cId="1682088888" sldId="277"/>
            <ac:spMk id="31" creationId="{561308AD-F95B-4430-886C-40173A45B2E4}"/>
          </ac:spMkLst>
        </pc:spChg>
        <pc:spChg chg="add del">
          <ac:chgData name="Harsh Bali" userId="f09484c16877b3ad" providerId="LiveId" clId="{E961C659-C852-4310-BDD5-1B8B07BF67EA}" dt="2024-07-24T20:28:54.097" v="1094" actId="26606"/>
          <ac:spMkLst>
            <pc:docMk/>
            <pc:sldMk cId="1682088888" sldId="277"/>
            <ac:spMk id="32" creationId="{DB8C0BEF-1AD9-4002-9C03-EBFDBBE574F4}"/>
          </ac:spMkLst>
        </pc:spChg>
        <pc:spChg chg="add del">
          <ac:chgData name="Harsh Bali" userId="f09484c16877b3ad" providerId="LiveId" clId="{E961C659-C852-4310-BDD5-1B8B07BF67EA}" dt="2024-07-24T20:28:54.097" v="1094" actId="26606"/>
          <ac:spMkLst>
            <pc:docMk/>
            <pc:sldMk cId="1682088888" sldId="277"/>
            <ac:spMk id="33" creationId="{DDCE5572-4319-4D42-813F-C8C69C08CAA8}"/>
          </ac:spMkLst>
        </pc:spChg>
        <pc:spChg chg="add">
          <ac:chgData name="Harsh Bali" userId="f09484c16877b3ad" providerId="LiveId" clId="{E961C659-C852-4310-BDD5-1B8B07BF67EA}" dt="2024-07-24T20:31:28.449" v="1182" actId="26606"/>
          <ac:spMkLst>
            <pc:docMk/>
            <pc:sldMk cId="1682088888" sldId="277"/>
            <ac:spMk id="34" creationId="{D8B7B198-E4DF-43CD-AD8C-199884323745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35" creationId="{1A3C89F8-0D2F-47FF-B903-151248265F47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36" creationId="{C5CB530E-515E-412C-9DF1-5F8FFBD6F383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37" creationId="{712D4376-A578-4FF1-94FC-245E7A6A489F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39" creationId="{3FBAD350-5664-4811-A208-657FB882D350}"/>
          </ac:spMkLst>
        </pc:spChg>
        <pc:spChg chg="add del">
          <ac:chgData name="Harsh Bali" userId="f09484c16877b3ad" providerId="LiveId" clId="{E961C659-C852-4310-BDD5-1B8B07BF67EA}" dt="2024-07-24T20:28:55.287" v="1096" actId="26606"/>
          <ac:spMkLst>
            <pc:docMk/>
            <pc:sldMk cId="1682088888" sldId="277"/>
            <ac:spMk id="40" creationId="{C39ADB8F-D187-49D7-BDCF-C1B6DC727068}"/>
          </ac:spMkLst>
        </pc:spChg>
        <pc:spChg chg="add">
          <ac:chgData name="Harsh Bali" userId="f09484c16877b3ad" providerId="LiveId" clId="{E961C659-C852-4310-BDD5-1B8B07BF67EA}" dt="2024-07-24T20:31:28.449" v="1182" actId="26606"/>
          <ac:spMkLst>
            <pc:docMk/>
            <pc:sldMk cId="1682088888" sldId="277"/>
            <ac:spMk id="41" creationId="{2BE67753-EA0E-4819-8D22-0B6600CF7231}"/>
          </ac:spMkLst>
        </pc:spChg>
        <pc:spChg chg="add del">
          <ac:chgData name="Harsh Bali" userId="f09484c16877b3ad" providerId="LiveId" clId="{E961C659-C852-4310-BDD5-1B8B07BF67EA}" dt="2024-07-24T20:29:03.707" v="1098" actId="26606"/>
          <ac:spMkLst>
            <pc:docMk/>
            <pc:sldMk cId="1682088888" sldId="277"/>
            <ac:spMk id="42" creationId="{43C48B49-6135-48B6-AC0F-97E5D8D1F03F}"/>
          </ac:spMkLst>
        </pc:spChg>
        <pc:spChg chg="add del">
          <ac:chgData name="Harsh Bali" userId="f09484c16877b3ad" providerId="LiveId" clId="{E961C659-C852-4310-BDD5-1B8B07BF67EA}" dt="2024-07-24T20:29:03.707" v="1098" actId="26606"/>
          <ac:spMkLst>
            <pc:docMk/>
            <pc:sldMk cId="1682088888" sldId="277"/>
            <ac:spMk id="43" creationId="{9715DAF0-AE1B-46C9-8A6B-DB2AA05AB91D}"/>
          </ac:spMkLst>
        </pc:spChg>
        <pc:spChg chg="add del">
          <ac:chgData name="Harsh Bali" userId="f09484c16877b3ad" providerId="LiveId" clId="{E961C659-C852-4310-BDD5-1B8B07BF67EA}" dt="2024-07-24T20:29:03.707" v="1098" actId="26606"/>
          <ac:spMkLst>
            <pc:docMk/>
            <pc:sldMk cId="1682088888" sldId="277"/>
            <ac:spMk id="44" creationId="{DC631C0B-6DA6-4E57-8231-CE32B3434A7E}"/>
          </ac:spMkLst>
        </pc:spChg>
        <pc:spChg chg="add del">
          <ac:chgData name="Harsh Bali" userId="f09484c16877b3ad" providerId="LiveId" clId="{E961C659-C852-4310-BDD5-1B8B07BF67EA}" dt="2024-07-24T20:29:03.707" v="1098" actId="26606"/>
          <ac:spMkLst>
            <pc:docMk/>
            <pc:sldMk cId="1682088888" sldId="277"/>
            <ac:spMk id="45" creationId="{F256AC18-FB41-4977-8B0C-F5082335AB7D}"/>
          </ac:spMkLst>
        </pc:spChg>
        <pc:spChg chg="add del">
          <ac:chgData name="Harsh Bali" userId="f09484c16877b3ad" providerId="LiveId" clId="{E961C659-C852-4310-BDD5-1B8B07BF67EA}" dt="2024-07-24T20:29:03.707" v="1098" actId="26606"/>
          <ac:spMkLst>
            <pc:docMk/>
            <pc:sldMk cId="1682088888" sldId="277"/>
            <ac:spMk id="46" creationId="{AFF4A713-7B75-4B21-90D7-5AB19547C728}"/>
          </ac:spMkLst>
        </pc:spChg>
        <pc:spChg chg="add del">
          <ac:chgData name="Harsh Bali" userId="f09484c16877b3ad" providerId="LiveId" clId="{E961C659-C852-4310-BDD5-1B8B07BF67EA}" dt="2024-07-24T20:31:09.990" v="1181"/>
          <ac:spMkLst>
            <pc:docMk/>
            <pc:sldMk cId="1682088888" sldId="277"/>
            <ac:spMk id="48" creationId="{5A292AEA-2528-46C0-B426-95822B6141FB}"/>
          </ac:spMkLst>
        </pc:spChg>
        <pc:spChg chg="add del">
          <ac:chgData name="Harsh Bali" userId="f09484c16877b3ad" providerId="LiveId" clId="{E961C659-C852-4310-BDD5-1B8B07BF67EA}" dt="2024-07-24T20:31:09.990" v="1181"/>
          <ac:spMkLst>
            <pc:docMk/>
            <pc:sldMk cId="1682088888" sldId="277"/>
            <ac:spMk id="49" creationId="{D8B7B198-E4DF-43CD-AD8C-199884323745}"/>
          </ac:spMkLst>
        </pc:spChg>
        <pc:spChg chg="add del">
          <ac:chgData name="Harsh Bali" userId="f09484c16877b3ad" providerId="LiveId" clId="{E961C659-C852-4310-BDD5-1B8B07BF67EA}" dt="2024-07-24T20:31:09.990" v="1181"/>
          <ac:spMkLst>
            <pc:docMk/>
            <pc:sldMk cId="1682088888" sldId="277"/>
            <ac:spMk id="50" creationId="{2BE67753-EA0E-4819-8D22-0B6600CF7231}"/>
          </ac:spMkLst>
        </pc:spChg>
        <pc:grpChg chg="add">
          <ac:chgData name="Harsh Bali" userId="f09484c16877b3ad" providerId="LiveId" clId="{E961C659-C852-4310-BDD5-1B8B07BF67EA}" dt="2024-07-24T20:31:28.449" v="1182" actId="26606"/>
          <ac:grpSpMkLst>
            <pc:docMk/>
            <pc:sldMk cId="1682088888" sldId="277"/>
            <ac:grpSpMk id="47" creationId="{D76D63AC-0421-45EC-B383-E79A61A78C6B}"/>
          </ac:grpSpMkLst>
        </pc:grpChg>
        <pc:grpChg chg="add del">
          <ac:chgData name="Harsh Bali" userId="f09484c16877b3ad" providerId="LiveId" clId="{E961C659-C852-4310-BDD5-1B8B07BF67EA}" dt="2024-07-24T20:31:09.990" v="1181"/>
          <ac:grpSpMkLst>
            <pc:docMk/>
            <pc:sldMk cId="1682088888" sldId="277"/>
            <ac:grpSpMk id="51" creationId="{D76D63AC-0421-45EC-B383-E79A61A78C6B}"/>
          </ac:grpSpMkLst>
        </pc:grpChg>
        <pc:grpChg chg="add del">
          <ac:chgData name="Harsh Bali" userId="f09484c16877b3ad" providerId="LiveId" clId="{E961C659-C852-4310-BDD5-1B8B07BF67EA}" dt="2024-07-24T20:31:09.990" v="1181"/>
          <ac:grpSpMkLst>
            <pc:docMk/>
            <pc:sldMk cId="1682088888" sldId="277"/>
            <ac:grpSpMk id="59" creationId="{87F87F1B-42BA-4AC7-A4E2-41544DDB2CE3}"/>
          </ac:grpSpMkLst>
        </pc:grpChg>
        <pc:grpChg chg="add del">
          <ac:chgData name="Harsh Bali" userId="f09484c16877b3ad" providerId="LiveId" clId="{E961C659-C852-4310-BDD5-1B8B07BF67EA}" dt="2024-07-24T20:31:09.990" v="1181"/>
          <ac:grpSpMkLst>
            <pc:docMk/>
            <pc:sldMk cId="1682088888" sldId="277"/>
            <ac:grpSpMk id="63" creationId="{967346A5-7569-4F15-AB5D-BE3DADF192C0}"/>
          </ac:grpSpMkLst>
        </pc:grpChg>
        <pc:grpChg chg="add">
          <ac:chgData name="Harsh Bali" userId="f09484c16877b3ad" providerId="LiveId" clId="{E961C659-C852-4310-BDD5-1B8B07BF67EA}" dt="2024-07-24T20:31:28.449" v="1182" actId="26606"/>
          <ac:grpSpMkLst>
            <pc:docMk/>
            <pc:sldMk cId="1682088888" sldId="277"/>
            <ac:grpSpMk id="75" creationId="{87F87F1B-42BA-4AC7-A4E2-41544DDB2CE3}"/>
          </ac:grpSpMkLst>
        </pc:grpChg>
        <pc:grpChg chg="add">
          <ac:chgData name="Harsh Bali" userId="f09484c16877b3ad" providerId="LiveId" clId="{E961C659-C852-4310-BDD5-1B8B07BF67EA}" dt="2024-07-24T20:31:28.449" v="1182" actId="26606"/>
          <ac:grpSpMkLst>
            <pc:docMk/>
            <pc:sldMk cId="1682088888" sldId="277"/>
            <ac:grpSpMk id="80" creationId="{967346A5-7569-4F15-AB5D-BE3DADF192C0}"/>
          </ac:grpSpMkLst>
        </pc:grpChg>
        <pc:picChg chg="add del">
          <ac:chgData name="Harsh Bali" userId="f09484c16877b3ad" providerId="LiveId" clId="{E961C659-C852-4310-BDD5-1B8B07BF67EA}" dt="2024-07-24T20:28:06.432" v="1081" actId="26606"/>
          <ac:picMkLst>
            <pc:docMk/>
            <pc:sldMk cId="1682088888" sldId="277"/>
            <ac:picMk id="5" creationId="{6EBB5BA8-D1FA-6285-EEA6-B6CA8278876B}"/>
          </ac:picMkLst>
        </pc:picChg>
        <pc:picChg chg="add del">
          <ac:chgData name="Harsh Bali" userId="f09484c16877b3ad" providerId="LiveId" clId="{E961C659-C852-4310-BDD5-1B8B07BF67EA}" dt="2024-07-24T20:28:40.476" v="1084" actId="26606"/>
          <ac:picMkLst>
            <pc:docMk/>
            <pc:sldMk cId="1682088888" sldId="277"/>
            <ac:picMk id="8" creationId="{D7B40B26-467C-5370-2DA9-C0C01DFE3B0C}"/>
          </ac:picMkLst>
        </pc:picChg>
        <pc:picChg chg="add del">
          <ac:chgData name="Harsh Bali" userId="f09484c16877b3ad" providerId="LiveId" clId="{E961C659-C852-4310-BDD5-1B8B07BF67EA}" dt="2024-07-24T20:28:44.202" v="1086" actId="26606"/>
          <ac:picMkLst>
            <pc:docMk/>
            <pc:sldMk cId="1682088888" sldId="277"/>
            <ac:picMk id="13" creationId="{41EC45EA-4385-5AA2-8E85-D855AA21E468}"/>
          </ac:picMkLst>
        </pc:picChg>
        <pc:picChg chg="add del">
          <ac:chgData name="Harsh Bali" userId="f09484c16877b3ad" providerId="LiveId" clId="{E961C659-C852-4310-BDD5-1B8B07BF67EA}" dt="2024-07-24T20:28:44.989" v="1088" actId="26606"/>
          <ac:picMkLst>
            <pc:docMk/>
            <pc:sldMk cId="1682088888" sldId="277"/>
            <ac:picMk id="16" creationId="{24F8EF0C-5C71-31FC-3E59-E549171D74F9}"/>
          </ac:picMkLst>
        </pc:picChg>
        <pc:picChg chg="add del">
          <ac:chgData name="Harsh Bali" userId="f09484c16877b3ad" providerId="LiveId" clId="{E961C659-C852-4310-BDD5-1B8B07BF67EA}" dt="2024-07-24T20:28:46.182" v="1090" actId="26606"/>
          <ac:picMkLst>
            <pc:docMk/>
            <pc:sldMk cId="1682088888" sldId="277"/>
            <ac:picMk id="20" creationId="{211331ED-BF66-20CD-68BA-3CBD8BE20CFD}"/>
          </ac:picMkLst>
        </pc:picChg>
        <pc:picChg chg="add del">
          <ac:chgData name="Harsh Bali" userId="f09484c16877b3ad" providerId="LiveId" clId="{E961C659-C852-4310-BDD5-1B8B07BF67EA}" dt="2024-07-24T20:28:47.502" v="1092" actId="26606"/>
          <ac:picMkLst>
            <pc:docMk/>
            <pc:sldMk cId="1682088888" sldId="277"/>
            <ac:picMk id="26" creationId="{24F8EF0C-5C71-31FC-3E59-E549171D74F9}"/>
          </ac:picMkLst>
        </pc:picChg>
        <pc:picChg chg="add del">
          <ac:chgData name="Harsh Bali" userId="f09484c16877b3ad" providerId="LiveId" clId="{E961C659-C852-4310-BDD5-1B8B07BF67EA}" dt="2024-07-24T20:28:54.097" v="1094" actId="26606"/>
          <ac:picMkLst>
            <pc:docMk/>
            <pc:sldMk cId="1682088888" sldId="277"/>
            <ac:picMk id="30" creationId="{211331ED-BF66-20CD-68BA-3CBD8BE20CFD}"/>
          </ac:picMkLst>
        </pc:picChg>
        <pc:cxnChg chg="add del">
          <ac:chgData name="Harsh Bali" userId="f09484c16877b3ad" providerId="LiveId" clId="{E961C659-C852-4310-BDD5-1B8B07BF67EA}" dt="2024-07-24T20:28:06.432" v="1081" actId="26606"/>
          <ac:cxnSpMkLst>
            <pc:docMk/>
            <pc:sldMk cId="1682088888" sldId="277"/>
            <ac:cxnSpMk id="11" creationId="{B48BEE9B-A2F4-4BF3-9EAD-16E1A7FC2DC6}"/>
          </ac:cxnSpMkLst>
        </pc:cxnChg>
        <pc:cxnChg chg="add del">
          <ac:chgData name="Harsh Bali" userId="f09484c16877b3ad" providerId="LiveId" clId="{E961C659-C852-4310-BDD5-1B8B07BF67EA}" dt="2024-07-24T20:28:55.287" v="1096" actId="26606"/>
          <ac:cxnSpMkLst>
            <pc:docMk/>
            <pc:sldMk cId="1682088888" sldId="277"/>
            <ac:cxnSpMk id="38" creationId="{56020367-4FD5-4596-8E10-C5F095CD8DBF}"/>
          </ac:cxnSpMkLst>
        </pc:cxnChg>
      </pc:sldChg>
      <pc:sldChg chg="addSp delSp modSp new mod">
        <pc:chgData name="Harsh Bali" userId="f09484c16877b3ad" providerId="LiveId" clId="{E961C659-C852-4310-BDD5-1B8B07BF67EA}" dt="2024-07-24T20:59:43.106" v="2735" actId="20577"/>
        <pc:sldMkLst>
          <pc:docMk/>
          <pc:sldMk cId="2101209673" sldId="278"/>
        </pc:sldMkLst>
        <pc:spChg chg="mod">
          <ac:chgData name="Harsh Bali" userId="f09484c16877b3ad" providerId="LiveId" clId="{E961C659-C852-4310-BDD5-1B8B07BF67EA}" dt="2024-07-24T20:49:17.651" v="2099"/>
          <ac:spMkLst>
            <pc:docMk/>
            <pc:sldMk cId="2101209673" sldId="278"/>
            <ac:spMk id="2" creationId="{26F782BE-76D9-9D2F-8315-EC25170347A0}"/>
          </ac:spMkLst>
        </pc:spChg>
        <pc:spChg chg="del">
          <ac:chgData name="Harsh Bali" userId="f09484c16877b3ad" providerId="LiveId" clId="{E961C659-C852-4310-BDD5-1B8B07BF67EA}" dt="2024-07-24T20:37:36.109" v="1483"/>
          <ac:spMkLst>
            <pc:docMk/>
            <pc:sldMk cId="2101209673" sldId="278"/>
            <ac:spMk id="3" creationId="{8D9C6441-C5A9-12AF-F7F9-8168C7103DBE}"/>
          </ac:spMkLst>
        </pc:spChg>
        <pc:spChg chg="add mod">
          <ac:chgData name="Harsh Bali" userId="f09484c16877b3ad" providerId="LiveId" clId="{E961C659-C852-4310-BDD5-1B8B07BF67EA}" dt="2024-07-24T20:58:35.869" v="2578" actId="14100"/>
          <ac:spMkLst>
            <pc:docMk/>
            <pc:sldMk cId="2101209673" sldId="278"/>
            <ac:spMk id="4" creationId="{7EE27453-4515-7A58-2720-7BB127B37A38}"/>
          </ac:spMkLst>
        </pc:spChg>
        <pc:spChg chg="add mod">
          <ac:chgData name="Harsh Bali" userId="f09484c16877b3ad" providerId="LiveId" clId="{E961C659-C852-4310-BDD5-1B8B07BF67EA}" dt="2024-07-24T20:58:07.857" v="2572" actId="12"/>
          <ac:spMkLst>
            <pc:docMk/>
            <pc:sldMk cId="2101209673" sldId="278"/>
            <ac:spMk id="5" creationId="{DE96DF0B-6BE6-1EE0-5D42-EEB6B43CBB58}"/>
          </ac:spMkLst>
        </pc:spChg>
        <pc:spChg chg="add mod">
          <ac:chgData name="Harsh Bali" userId="f09484c16877b3ad" providerId="LiveId" clId="{E961C659-C852-4310-BDD5-1B8B07BF67EA}" dt="2024-07-24T20:58:30.625" v="2577" actId="14100"/>
          <ac:spMkLst>
            <pc:docMk/>
            <pc:sldMk cId="2101209673" sldId="278"/>
            <ac:spMk id="6" creationId="{2FCC6041-194F-ADB1-D362-92A77D3C0E6C}"/>
          </ac:spMkLst>
        </pc:spChg>
        <pc:spChg chg="add mod">
          <ac:chgData name="Harsh Bali" userId="f09484c16877b3ad" providerId="LiveId" clId="{E961C659-C852-4310-BDD5-1B8B07BF67EA}" dt="2024-07-24T20:57:44.361" v="2568" actId="1076"/>
          <ac:spMkLst>
            <pc:docMk/>
            <pc:sldMk cId="2101209673" sldId="278"/>
            <ac:spMk id="7" creationId="{58C4CBD7-703B-F74F-517D-E32E526D7A48}"/>
          </ac:spMkLst>
        </pc:spChg>
        <pc:spChg chg="add mod">
          <ac:chgData name="Harsh Bali" userId="f09484c16877b3ad" providerId="LiveId" clId="{E961C659-C852-4310-BDD5-1B8B07BF67EA}" dt="2024-07-24T20:57:52.846" v="2570" actId="1076"/>
          <ac:spMkLst>
            <pc:docMk/>
            <pc:sldMk cId="2101209673" sldId="278"/>
            <ac:spMk id="8" creationId="{6317CAD0-E2B7-B1A2-A26D-964731864328}"/>
          </ac:spMkLst>
        </pc:spChg>
        <pc:spChg chg="add mod">
          <ac:chgData name="Harsh Bali" userId="f09484c16877b3ad" providerId="LiveId" clId="{E961C659-C852-4310-BDD5-1B8B07BF67EA}" dt="2024-07-24T20:58:11.947" v="2573"/>
          <ac:spMkLst>
            <pc:docMk/>
            <pc:sldMk cId="2101209673" sldId="278"/>
            <ac:spMk id="9" creationId="{C307EF30-95A5-EE8C-C0D7-7E6D1391483C}"/>
          </ac:spMkLst>
        </pc:spChg>
        <pc:spChg chg="add mod">
          <ac:chgData name="Harsh Bali" userId="f09484c16877b3ad" providerId="LiveId" clId="{E961C659-C852-4310-BDD5-1B8B07BF67EA}" dt="2024-07-24T20:59:43.106" v="2735" actId="20577"/>
          <ac:spMkLst>
            <pc:docMk/>
            <pc:sldMk cId="2101209673" sldId="278"/>
            <ac:spMk id="10" creationId="{671EAA68-AAF5-6345-D626-F326E5CE459A}"/>
          </ac:spMkLst>
        </pc:spChg>
      </pc:sldChg>
      <pc:sldChg chg="addSp delSp modSp new mod">
        <pc:chgData name="Harsh Bali" userId="f09484c16877b3ad" providerId="LiveId" clId="{E961C659-C852-4310-BDD5-1B8B07BF67EA}" dt="2024-07-29T12:41:57.559" v="5328" actId="1076"/>
        <pc:sldMkLst>
          <pc:docMk/>
          <pc:sldMk cId="1780593833" sldId="279"/>
        </pc:sldMkLst>
        <pc:spChg chg="mod">
          <ac:chgData name="Harsh Bali" userId="f09484c16877b3ad" providerId="LiveId" clId="{E961C659-C852-4310-BDD5-1B8B07BF67EA}" dt="2024-07-29T12:40:55.021" v="5275" actId="20577"/>
          <ac:spMkLst>
            <pc:docMk/>
            <pc:sldMk cId="1780593833" sldId="279"/>
            <ac:spMk id="2" creationId="{3B66DD50-9DA6-3ED1-AF65-D6CA846016FF}"/>
          </ac:spMkLst>
        </pc:spChg>
        <pc:spChg chg="del mod">
          <ac:chgData name="Harsh Bali" userId="f09484c16877b3ad" providerId="LiveId" clId="{E961C659-C852-4310-BDD5-1B8B07BF67EA}" dt="2024-07-24T21:03:48.143" v="2936" actId="478"/>
          <ac:spMkLst>
            <pc:docMk/>
            <pc:sldMk cId="1780593833" sldId="279"/>
            <ac:spMk id="3" creationId="{7CA16E1C-FBBC-AB72-B89C-108A94526484}"/>
          </ac:spMkLst>
        </pc:spChg>
        <pc:spChg chg="add mod">
          <ac:chgData name="Harsh Bali" userId="f09484c16877b3ad" providerId="LiveId" clId="{E961C659-C852-4310-BDD5-1B8B07BF67EA}" dt="2024-07-29T12:40:58.870" v="5276" actId="20577"/>
          <ac:spMkLst>
            <pc:docMk/>
            <pc:sldMk cId="1780593833" sldId="279"/>
            <ac:spMk id="4" creationId="{6F9C0194-B351-FC33-96CC-3240E14E52C7}"/>
          </ac:spMkLst>
        </pc:spChg>
        <pc:spChg chg="add mod">
          <ac:chgData name="Harsh Bali" userId="f09484c16877b3ad" providerId="LiveId" clId="{E961C659-C852-4310-BDD5-1B8B07BF67EA}" dt="2024-07-24T21:04:49.578" v="2952" actId="1076"/>
          <ac:spMkLst>
            <pc:docMk/>
            <pc:sldMk cId="1780593833" sldId="279"/>
            <ac:spMk id="5" creationId="{1FF81BFC-BAA3-2620-BC6F-4C425101E015}"/>
          </ac:spMkLst>
        </pc:spChg>
        <pc:spChg chg="add mod">
          <ac:chgData name="Harsh Bali" userId="f09484c16877b3ad" providerId="LiveId" clId="{E961C659-C852-4310-BDD5-1B8B07BF67EA}" dt="2024-07-29T12:41:51.386" v="5326" actId="27636"/>
          <ac:spMkLst>
            <pc:docMk/>
            <pc:sldMk cId="1780593833" sldId="279"/>
            <ac:spMk id="6" creationId="{4EFC2E9D-0A91-F347-F8C4-8B433530DB06}"/>
          </ac:spMkLst>
        </pc:spChg>
        <pc:picChg chg="add">
          <ac:chgData name="Harsh Bali" userId="f09484c16877b3ad" providerId="LiveId" clId="{E961C659-C852-4310-BDD5-1B8B07BF67EA}" dt="2024-07-29T11:26:59.935" v="3051"/>
          <ac:picMkLst>
            <pc:docMk/>
            <pc:sldMk cId="1780593833" sldId="279"/>
            <ac:picMk id="3" creationId="{EBFD9A14-B059-DA35-1E71-95626BBE048F}"/>
          </ac:picMkLst>
        </pc:picChg>
        <pc:picChg chg="add mod">
          <ac:chgData name="Harsh Bali" userId="f09484c16877b3ad" providerId="LiveId" clId="{E961C659-C852-4310-BDD5-1B8B07BF67EA}" dt="2024-07-29T12:41:57.559" v="5328" actId="1076"/>
          <ac:picMkLst>
            <pc:docMk/>
            <pc:sldMk cId="1780593833" sldId="279"/>
            <ac:picMk id="8" creationId="{D548A1F9-0235-0F86-3A21-F75BB5F51749}"/>
          </ac:picMkLst>
        </pc:picChg>
        <pc:picChg chg="add mod">
          <ac:chgData name="Harsh Bali" userId="f09484c16877b3ad" providerId="LiveId" clId="{E961C659-C852-4310-BDD5-1B8B07BF67EA}" dt="2024-07-29T12:41:54.802" v="5327" actId="1076"/>
          <ac:picMkLst>
            <pc:docMk/>
            <pc:sldMk cId="1780593833" sldId="279"/>
            <ac:picMk id="9" creationId="{CA7675EC-C1ED-C036-FC16-21698C3C7B4F}"/>
          </ac:picMkLst>
        </pc:picChg>
      </pc:sldChg>
      <pc:sldChg chg="addSp modSp new mod modShow">
        <pc:chgData name="Harsh Bali" userId="f09484c16877b3ad" providerId="LiveId" clId="{E961C659-C852-4310-BDD5-1B8B07BF67EA}" dt="2024-07-29T13:08:25.750" v="5723" actId="20577"/>
        <pc:sldMkLst>
          <pc:docMk/>
          <pc:sldMk cId="2842911800" sldId="280"/>
        </pc:sldMkLst>
        <pc:spChg chg="mod">
          <ac:chgData name="Harsh Bali" userId="f09484c16877b3ad" providerId="LiveId" clId="{E961C659-C852-4310-BDD5-1B8B07BF67EA}" dt="2024-07-29T11:31:56.165" v="3231" actId="20577"/>
          <ac:spMkLst>
            <pc:docMk/>
            <pc:sldMk cId="2842911800" sldId="280"/>
            <ac:spMk id="2" creationId="{BACB3ECB-83B1-F9FF-A53A-DFA1EFC4D09C}"/>
          </ac:spMkLst>
        </pc:spChg>
        <pc:spChg chg="mod">
          <ac:chgData name="Harsh Bali" userId="f09484c16877b3ad" providerId="LiveId" clId="{E961C659-C852-4310-BDD5-1B8B07BF67EA}" dt="2024-07-29T13:08:25.750" v="5723" actId="20577"/>
          <ac:spMkLst>
            <pc:docMk/>
            <pc:sldMk cId="2842911800" sldId="280"/>
            <ac:spMk id="3" creationId="{ED985025-6731-519B-2A2A-131A7CDDC6A2}"/>
          </ac:spMkLst>
        </pc:spChg>
        <pc:picChg chg="add mod">
          <ac:chgData name="Harsh Bali" userId="f09484c16877b3ad" providerId="LiveId" clId="{E961C659-C852-4310-BDD5-1B8B07BF67EA}" dt="2024-07-29T11:37:21.159" v="3280" actId="1076"/>
          <ac:picMkLst>
            <pc:docMk/>
            <pc:sldMk cId="2842911800" sldId="280"/>
            <ac:picMk id="5" creationId="{C0D57466-1FD0-25F4-396B-EFBBA8F4D3C6}"/>
          </ac:picMkLst>
        </pc:picChg>
      </pc:sldChg>
      <pc:sldChg chg="addSp delSp modSp add del mod ord setBg delAnim modAnim delDesignElem">
        <pc:chgData name="Harsh Bali" userId="f09484c16877b3ad" providerId="LiveId" clId="{E961C659-C852-4310-BDD5-1B8B07BF67EA}" dt="2024-07-29T12:37:18.969" v="5087" actId="47"/>
        <pc:sldMkLst>
          <pc:docMk/>
          <pc:sldMk cId="1310547060" sldId="281"/>
        </pc:sldMkLst>
        <pc:spChg chg="mod">
          <ac:chgData name="Harsh Bali" userId="f09484c16877b3ad" providerId="LiveId" clId="{E961C659-C852-4310-BDD5-1B8B07BF67EA}" dt="2024-07-29T11:28:34.725" v="3076" actId="26606"/>
          <ac:spMkLst>
            <pc:docMk/>
            <pc:sldMk cId="1310547060" sldId="281"/>
            <ac:spMk id="2" creationId="{466ADE38-3CB2-5ECF-F7CD-7A174025264D}"/>
          </ac:spMkLst>
        </pc:spChg>
        <pc:spChg chg="del mod">
          <ac:chgData name="Harsh Bali" userId="f09484c16877b3ad" providerId="LiveId" clId="{E961C659-C852-4310-BDD5-1B8B07BF67EA}" dt="2024-07-29T11:27:50.205" v="3070" actId="478"/>
          <ac:spMkLst>
            <pc:docMk/>
            <pc:sldMk cId="1310547060" sldId="281"/>
            <ac:spMk id="3" creationId="{ACEB98DF-704C-0ABB-1464-3708ED024872}"/>
          </ac:spMkLst>
        </pc:spChg>
        <pc:spChg chg="add del">
          <ac:chgData name="Harsh Bali" userId="f09484c16877b3ad" providerId="LiveId" clId="{E961C659-C852-4310-BDD5-1B8B07BF67EA}" dt="2024-07-29T11:28:34.725" v="3076" actId="26606"/>
          <ac:spMkLst>
            <pc:docMk/>
            <pc:sldMk cId="1310547060" sldId="281"/>
            <ac:spMk id="9" creationId="{A3363022-C969-41E9-8EB2-E4C94908C1FA}"/>
          </ac:spMkLst>
        </pc:spChg>
        <pc:spChg chg="add del">
          <ac:chgData name="Harsh Bali" userId="f09484c16877b3ad" providerId="LiveId" clId="{E961C659-C852-4310-BDD5-1B8B07BF67EA}" dt="2024-07-29T11:28:34.725" v="3076" actId="26606"/>
          <ac:spMkLst>
            <pc:docMk/>
            <pc:sldMk cId="1310547060" sldId="281"/>
            <ac:spMk id="11" creationId="{8D1AD6B3-BE88-4CEB-BA17-790657CC4729}"/>
          </ac:spMkLst>
        </pc:spChg>
        <pc:spChg chg="add">
          <ac:chgData name="Harsh Bali" userId="f09484c16877b3ad" providerId="LiveId" clId="{E961C659-C852-4310-BDD5-1B8B07BF67EA}" dt="2024-07-29T11:28:34.725" v="3076" actId="26606"/>
          <ac:spMkLst>
            <pc:docMk/>
            <pc:sldMk cId="1310547060" sldId="281"/>
            <ac:spMk id="21" creationId="{19D32F93-50AC-4C46-A5DB-291C60DDB7BD}"/>
          </ac:spMkLst>
        </pc:spChg>
        <pc:spChg chg="add">
          <ac:chgData name="Harsh Bali" userId="f09484c16877b3ad" providerId="LiveId" clId="{E961C659-C852-4310-BDD5-1B8B07BF67EA}" dt="2024-07-29T11:28:34.725" v="3076" actId="26606"/>
          <ac:spMkLst>
            <pc:docMk/>
            <pc:sldMk cId="1310547060" sldId="281"/>
            <ac:spMk id="23" creationId="{827DC2C4-B485-428A-BF4A-472D2967F47F}"/>
          </ac:spMkLst>
        </pc:spChg>
        <pc:spChg chg="add">
          <ac:chgData name="Harsh Bali" userId="f09484c16877b3ad" providerId="LiveId" clId="{E961C659-C852-4310-BDD5-1B8B07BF67EA}" dt="2024-07-29T11:28:34.725" v="3076" actId="26606"/>
          <ac:spMkLst>
            <pc:docMk/>
            <pc:sldMk cId="1310547060" sldId="281"/>
            <ac:spMk id="25" creationId="{EE04B5EB-F158-4507-90DD-BD23620C7CC9}"/>
          </ac:spMkLst>
        </pc:spChg>
        <pc:grpChg chg="add del">
          <ac:chgData name="Harsh Bali" userId="f09484c16877b3ad" providerId="LiveId" clId="{E961C659-C852-4310-BDD5-1B8B07BF67EA}" dt="2024-07-29T11:28:34.725" v="3076" actId="26606"/>
          <ac:grpSpMkLst>
            <pc:docMk/>
            <pc:sldMk cId="1310547060" sldId="281"/>
            <ac:grpSpMk id="13" creationId="{89D1390B-7E13-4B4F-9CB2-391063412E54}"/>
          </ac:grpSpMkLst>
        </pc:grpChg>
        <pc:picChg chg="add mod">
          <ac:chgData name="Harsh Bali" userId="f09484c16877b3ad" providerId="LiveId" clId="{E961C659-C852-4310-BDD5-1B8B07BF67EA}" dt="2024-07-29T11:28:34.725" v="3076" actId="26606"/>
          <ac:picMkLst>
            <pc:docMk/>
            <pc:sldMk cId="1310547060" sldId="281"/>
            <ac:picMk id="6" creationId="{3968F4A2-D4CF-EACB-1679-1D722534262C}"/>
          </ac:picMkLst>
        </pc:picChg>
      </pc:sldChg>
      <pc:sldChg chg="delSp modSp new del mod">
        <pc:chgData name="Harsh Bali" userId="f09484c16877b3ad" providerId="LiveId" clId="{E961C659-C852-4310-BDD5-1B8B07BF67EA}" dt="2024-07-29T12:38:06.271" v="5093" actId="47"/>
        <pc:sldMkLst>
          <pc:docMk/>
          <pc:sldMk cId="4040466420" sldId="282"/>
        </pc:sldMkLst>
        <pc:spChg chg="del mod">
          <ac:chgData name="Harsh Bali" userId="f09484c16877b3ad" providerId="LiveId" clId="{E961C659-C852-4310-BDD5-1B8B07BF67EA}" dt="2024-07-29T12:37:59.049" v="5091" actId="478"/>
          <ac:spMkLst>
            <pc:docMk/>
            <pc:sldMk cId="4040466420" sldId="282"/>
            <ac:spMk id="3" creationId="{90EE3AE8-BDA2-29EA-A964-D046DCE6632A}"/>
          </ac:spMkLst>
        </pc:spChg>
      </pc:sldChg>
      <pc:sldChg chg="addSp delSp modSp new mod setBg">
        <pc:chgData name="Harsh Bali" userId="f09484c16877b3ad" providerId="LiveId" clId="{E961C659-C852-4310-BDD5-1B8B07BF67EA}" dt="2024-07-29T12:38:36.972" v="5116" actId="26606"/>
        <pc:sldMkLst>
          <pc:docMk/>
          <pc:sldMk cId="210238445" sldId="283"/>
        </pc:sldMkLst>
        <pc:spChg chg="mod">
          <ac:chgData name="Harsh Bali" userId="f09484c16877b3ad" providerId="LiveId" clId="{E961C659-C852-4310-BDD5-1B8B07BF67EA}" dt="2024-07-29T12:38:36.972" v="5116" actId="26606"/>
          <ac:spMkLst>
            <pc:docMk/>
            <pc:sldMk cId="210238445" sldId="283"/>
            <ac:spMk id="2" creationId="{C0E62F40-EDF5-387B-E9EE-163AC6F9C04F}"/>
          </ac:spMkLst>
        </pc:spChg>
        <pc:spChg chg="del">
          <ac:chgData name="Harsh Bali" userId="f09484c16877b3ad" providerId="LiveId" clId="{E961C659-C852-4310-BDD5-1B8B07BF67EA}" dt="2024-07-29T12:38:18.116" v="5112" actId="478"/>
          <ac:spMkLst>
            <pc:docMk/>
            <pc:sldMk cId="210238445" sldId="283"/>
            <ac:spMk id="3" creationId="{A4799BD5-54E3-D828-8371-70BFBE54E7C1}"/>
          </ac:spMkLst>
        </pc:spChg>
        <pc:spChg chg="add del">
          <ac:chgData name="Harsh Bali" userId="f09484c16877b3ad" providerId="LiveId" clId="{E961C659-C852-4310-BDD5-1B8B07BF67EA}" dt="2024-07-29T12:38:36.972" v="5116" actId="26606"/>
          <ac:spMkLst>
            <pc:docMk/>
            <pc:sldMk cId="210238445" sldId="283"/>
            <ac:spMk id="9" creationId="{A3363022-C969-41E9-8EB2-E4C94908C1FA}"/>
          </ac:spMkLst>
        </pc:spChg>
        <pc:spChg chg="add del">
          <ac:chgData name="Harsh Bali" userId="f09484c16877b3ad" providerId="LiveId" clId="{E961C659-C852-4310-BDD5-1B8B07BF67EA}" dt="2024-07-29T12:38:36.972" v="5116" actId="26606"/>
          <ac:spMkLst>
            <pc:docMk/>
            <pc:sldMk cId="210238445" sldId="283"/>
            <ac:spMk id="11" creationId="{8D1AD6B3-BE88-4CEB-BA17-790657CC4729}"/>
          </ac:spMkLst>
        </pc:spChg>
        <pc:spChg chg="add">
          <ac:chgData name="Harsh Bali" userId="f09484c16877b3ad" providerId="LiveId" clId="{E961C659-C852-4310-BDD5-1B8B07BF67EA}" dt="2024-07-29T12:38:36.972" v="5116" actId="26606"/>
          <ac:spMkLst>
            <pc:docMk/>
            <pc:sldMk cId="210238445" sldId="283"/>
            <ac:spMk id="21" creationId="{19D32F93-50AC-4C46-A5DB-291C60DDB7BD}"/>
          </ac:spMkLst>
        </pc:spChg>
        <pc:spChg chg="add">
          <ac:chgData name="Harsh Bali" userId="f09484c16877b3ad" providerId="LiveId" clId="{E961C659-C852-4310-BDD5-1B8B07BF67EA}" dt="2024-07-29T12:38:36.972" v="5116" actId="26606"/>
          <ac:spMkLst>
            <pc:docMk/>
            <pc:sldMk cId="210238445" sldId="283"/>
            <ac:spMk id="23" creationId="{827DC2C4-B485-428A-BF4A-472D2967F47F}"/>
          </ac:spMkLst>
        </pc:spChg>
        <pc:spChg chg="add">
          <ac:chgData name="Harsh Bali" userId="f09484c16877b3ad" providerId="LiveId" clId="{E961C659-C852-4310-BDD5-1B8B07BF67EA}" dt="2024-07-29T12:38:36.972" v="5116" actId="26606"/>
          <ac:spMkLst>
            <pc:docMk/>
            <pc:sldMk cId="210238445" sldId="283"/>
            <ac:spMk id="25" creationId="{EE04B5EB-F158-4507-90DD-BD23620C7CC9}"/>
          </ac:spMkLst>
        </pc:spChg>
        <pc:grpChg chg="add del">
          <ac:chgData name="Harsh Bali" userId="f09484c16877b3ad" providerId="LiveId" clId="{E961C659-C852-4310-BDD5-1B8B07BF67EA}" dt="2024-07-29T12:38:36.972" v="5116" actId="26606"/>
          <ac:grpSpMkLst>
            <pc:docMk/>
            <pc:sldMk cId="210238445" sldId="283"/>
            <ac:grpSpMk id="13" creationId="{89D1390B-7E13-4B4F-9CB2-391063412E54}"/>
          </ac:grpSpMkLst>
        </pc:grpChg>
        <pc:picChg chg="add mod">
          <ac:chgData name="Harsh Bali" userId="f09484c16877b3ad" providerId="LiveId" clId="{E961C659-C852-4310-BDD5-1B8B07BF67EA}" dt="2024-07-29T12:38:36.972" v="5116" actId="26606"/>
          <ac:picMkLst>
            <pc:docMk/>
            <pc:sldMk cId="210238445" sldId="283"/>
            <ac:picMk id="6" creationId="{1DC62687-7AB1-A70D-10D2-970991509BAD}"/>
          </ac:picMkLst>
        </pc:picChg>
      </pc:sldChg>
      <pc:sldChg chg="addSp delSp modSp add mod setBg delDesignElem">
        <pc:chgData name="Harsh Bali" userId="f09484c16877b3ad" providerId="LiveId" clId="{E961C659-C852-4310-BDD5-1B8B07BF67EA}" dt="2024-07-29T13:08:03.915" v="5704" actId="20577"/>
        <pc:sldMkLst>
          <pc:docMk/>
          <pc:sldMk cId="3891830291" sldId="284"/>
        </pc:sldMkLst>
        <pc:spChg chg="mod">
          <ac:chgData name="Harsh Bali" userId="f09484c16877b3ad" providerId="LiveId" clId="{E961C659-C852-4310-BDD5-1B8B07BF67EA}" dt="2024-07-29T13:08:03.915" v="5704" actId="20577"/>
          <ac:spMkLst>
            <pc:docMk/>
            <pc:sldMk cId="3891830291" sldId="284"/>
            <ac:spMk id="2" creationId="{C0E62F40-EDF5-387B-E9EE-163AC6F9C04F}"/>
          </ac:spMkLst>
        </pc:spChg>
        <pc:spChg chg="add">
          <ac:chgData name="Harsh Bali" userId="f09484c16877b3ad" providerId="LiveId" clId="{E961C659-C852-4310-BDD5-1B8B07BF67EA}" dt="2024-07-29T13:06:32.139" v="5655" actId="26606"/>
          <ac:spMkLst>
            <pc:docMk/>
            <pc:sldMk cId="3891830291" sldId="284"/>
            <ac:spMk id="11" creationId="{91DC6ABD-215C-4EA8-A483-CEF5B99AB385}"/>
          </ac:spMkLst>
        </pc:spChg>
        <pc:spChg chg="add">
          <ac:chgData name="Harsh Bali" userId="f09484c16877b3ad" providerId="LiveId" clId="{E961C659-C852-4310-BDD5-1B8B07BF67EA}" dt="2024-07-29T13:06:32.139" v="5655" actId="26606"/>
          <ac:spMkLst>
            <pc:docMk/>
            <pc:sldMk cId="3891830291" sldId="284"/>
            <ac:spMk id="17" creationId="{04357C93-F0CB-4A1C-8F77-4E9063789819}"/>
          </ac:spMkLst>
        </pc:spChg>
        <pc:spChg chg="del">
          <ac:chgData name="Harsh Bali" userId="f09484c16877b3ad" providerId="LiveId" clId="{E961C659-C852-4310-BDD5-1B8B07BF67EA}" dt="2024-07-29T13:06:08.399" v="5633"/>
          <ac:spMkLst>
            <pc:docMk/>
            <pc:sldMk cId="3891830291" sldId="284"/>
            <ac:spMk id="21" creationId="{19D32F93-50AC-4C46-A5DB-291C60DDB7BD}"/>
          </ac:spMkLst>
        </pc:spChg>
        <pc:spChg chg="del">
          <ac:chgData name="Harsh Bali" userId="f09484c16877b3ad" providerId="LiveId" clId="{E961C659-C852-4310-BDD5-1B8B07BF67EA}" dt="2024-07-29T13:06:08.399" v="5633"/>
          <ac:spMkLst>
            <pc:docMk/>
            <pc:sldMk cId="3891830291" sldId="284"/>
            <ac:spMk id="23" creationId="{827DC2C4-B485-428A-BF4A-472D2967F47F}"/>
          </ac:spMkLst>
        </pc:spChg>
        <pc:spChg chg="del">
          <ac:chgData name="Harsh Bali" userId="f09484c16877b3ad" providerId="LiveId" clId="{E961C659-C852-4310-BDD5-1B8B07BF67EA}" dt="2024-07-29T13:06:08.399" v="5633"/>
          <ac:spMkLst>
            <pc:docMk/>
            <pc:sldMk cId="3891830291" sldId="284"/>
            <ac:spMk id="25" creationId="{EE04B5EB-F158-4507-90DD-BD23620C7CC9}"/>
          </ac:spMkLst>
        </pc:spChg>
        <pc:grpChg chg="add">
          <ac:chgData name="Harsh Bali" userId="f09484c16877b3ad" providerId="LiveId" clId="{E961C659-C852-4310-BDD5-1B8B07BF67EA}" dt="2024-07-29T13:06:32.139" v="5655" actId="26606"/>
          <ac:grpSpMkLst>
            <pc:docMk/>
            <pc:sldMk cId="3891830291" sldId="284"/>
            <ac:grpSpMk id="13" creationId="{3AF6A671-C637-4547-85F4-51B6D1881399}"/>
          </ac:grpSpMkLst>
        </pc:grpChg>
        <pc:picChg chg="mod">
          <ac:chgData name="Harsh Bali" userId="f09484c16877b3ad" providerId="LiveId" clId="{E961C659-C852-4310-BDD5-1B8B07BF67EA}" dt="2024-07-29T13:06:32.139" v="5655" actId="26606"/>
          <ac:picMkLst>
            <pc:docMk/>
            <pc:sldMk cId="3891830291" sldId="284"/>
            <ac:picMk id="6" creationId="{1DC62687-7AB1-A70D-10D2-970991509BAD}"/>
          </ac:picMkLst>
        </pc:picChg>
      </pc:sldChg>
    </pc:docChg>
  </pc:docChgLst>
  <pc:docChgLst>
    <pc:chgData name="Harsh Bali" userId="f09484c16877b3ad" providerId="LiveId" clId="{FD5E49FF-2DC3-4F00-BCAA-71E4AC1AE474}"/>
    <pc:docChg chg="undo custSel addSld modSld sldOrd">
      <pc:chgData name="Harsh Bali" userId="f09484c16877b3ad" providerId="LiveId" clId="{FD5E49FF-2DC3-4F00-BCAA-71E4AC1AE474}" dt="2024-11-25T13:13:11.662" v="1104" actId="20577"/>
      <pc:docMkLst>
        <pc:docMk/>
      </pc:docMkLst>
      <pc:sldChg chg="ord">
        <pc:chgData name="Harsh Bali" userId="f09484c16877b3ad" providerId="LiveId" clId="{FD5E49FF-2DC3-4F00-BCAA-71E4AC1AE474}" dt="2024-11-25T12:52:12.723" v="2" actId="20578"/>
        <pc:sldMkLst>
          <pc:docMk/>
          <pc:sldMk cId="2484475716" sldId="259"/>
        </pc:sldMkLst>
      </pc:sldChg>
      <pc:sldChg chg="addSp delSp modSp new mod">
        <pc:chgData name="Harsh Bali" userId="f09484c16877b3ad" providerId="LiveId" clId="{FD5E49FF-2DC3-4F00-BCAA-71E4AC1AE474}" dt="2024-11-25T13:01:28.500" v="267" actId="20577"/>
        <pc:sldMkLst>
          <pc:docMk/>
          <pc:sldMk cId="1138529428" sldId="285"/>
        </pc:sldMkLst>
        <pc:spChg chg="mod">
          <ac:chgData name="Harsh Bali" userId="f09484c16877b3ad" providerId="LiveId" clId="{FD5E49FF-2DC3-4F00-BCAA-71E4AC1AE474}" dt="2024-11-25T12:54:13.623" v="22" actId="20577"/>
          <ac:spMkLst>
            <pc:docMk/>
            <pc:sldMk cId="1138529428" sldId="285"/>
            <ac:spMk id="2" creationId="{15D8AFAA-0C96-87AC-80EF-EAC61FFC86B4}"/>
          </ac:spMkLst>
        </pc:spChg>
        <pc:spChg chg="mod">
          <ac:chgData name="Harsh Bali" userId="f09484c16877b3ad" providerId="LiveId" clId="{FD5E49FF-2DC3-4F00-BCAA-71E4AC1AE474}" dt="2024-11-25T13:00:00.724" v="155" actId="20577"/>
          <ac:spMkLst>
            <pc:docMk/>
            <pc:sldMk cId="1138529428" sldId="285"/>
            <ac:spMk id="3" creationId="{1A7C980A-51B8-41D2-569A-C613C322E8BF}"/>
          </ac:spMkLst>
        </pc:spChg>
        <pc:spChg chg="add mod">
          <ac:chgData name="Harsh Bali" userId="f09484c16877b3ad" providerId="LiveId" clId="{FD5E49FF-2DC3-4F00-BCAA-71E4AC1AE474}" dt="2024-11-25T13:01:23.684" v="266" actId="20577"/>
          <ac:spMkLst>
            <pc:docMk/>
            <pc:sldMk cId="1138529428" sldId="285"/>
            <ac:spMk id="4" creationId="{354D6BDF-9FC7-EC92-50E1-2535F8233AD6}"/>
          </ac:spMkLst>
        </pc:spChg>
        <pc:spChg chg="add mod">
          <ac:chgData name="Harsh Bali" userId="f09484c16877b3ad" providerId="LiveId" clId="{FD5E49FF-2DC3-4F00-BCAA-71E4AC1AE474}" dt="2024-11-25T13:01:28.500" v="267" actId="20577"/>
          <ac:spMkLst>
            <pc:docMk/>
            <pc:sldMk cId="1138529428" sldId="285"/>
            <ac:spMk id="9" creationId="{53B07F23-3DB6-4313-C2AA-5DE3F88C52D2}"/>
          </ac:spMkLst>
        </pc:spChg>
        <pc:picChg chg="add del">
          <ac:chgData name="Harsh Bali" userId="f09484c16877b3ad" providerId="LiveId" clId="{FD5E49FF-2DC3-4F00-BCAA-71E4AC1AE474}" dt="2024-11-25T12:57:12.056" v="50" actId="22"/>
          <ac:picMkLst>
            <pc:docMk/>
            <pc:sldMk cId="1138529428" sldId="285"/>
            <ac:picMk id="6" creationId="{3BF9AFAC-132C-DB23-0757-061946E7C3D8}"/>
          </ac:picMkLst>
        </pc:picChg>
        <pc:picChg chg="add mod modCrop">
          <ac:chgData name="Harsh Bali" userId="f09484c16877b3ad" providerId="LiveId" clId="{FD5E49FF-2DC3-4F00-BCAA-71E4AC1AE474}" dt="2024-11-25T12:58:26.247" v="104" actId="14100"/>
          <ac:picMkLst>
            <pc:docMk/>
            <pc:sldMk cId="1138529428" sldId="285"/>
            <ac:picMk id="8" creationId="{6884A1F5-5225-6EDC-05A3-339BD117D5B9}"/>
          </ac:picMkLst>
        </pc:picChg>
      </pc:sldChg>
      <pc:sldChg chg="addSp modSp new mod">
        <pc:chgData name="Harsh Bali" userId="f09484c16877b3ad" providerId="LiveId" clId="{FD5E49FF-2DC3-4F00-BCAA-71E4AC1AE474}" dt="2024-11-25T13:07:44.195" v="663" actId="20577"/>
        <pc:sldMkLst>
          <pc:docMk/>
          <pc:sldMk cId="2576483680" sldId="286"/>
        </pc:sldMkLst>
        <pc:spChg chg="mod">
          <ac:chgData name="Harsh Bali" userId="f09484c16877b3ad" providerId="LiveId" clId="{FD5E49FF-2DC3-4F00-BCAA-71E4AC1AE474}" dt="2024-11-25T13:01:40.884" v="272" actId="27636"/>
          <ac:spMkLst>
            <pc:docMk/>
            <pc:sldMk cId="2576483680" sldId="286"/>
            <ac:spMk id="2" creationId="{F6470E50-A730-5BC0-E9E6-1D2944765141}"/>
          </ac:spMkLst>
        </pc:spChg>
        <pc:spChg chg="mod">
          <ac:chgData name="Harsh Bali" userId="f09484c16877b3ad" providerId="LiveId" clId="{FD5E49FF-2DC3-4F00-BCAA-71E4AC1AE474}" dt="2024-11-25T13:01:36.800" v="268" actId="21"/>
          <ac:spMkLst>
            <pc:docMk/>
            <pc:sldMk cId="2576483680" sldId="286"/>
            <ac:spMk id="3" creationId="{9D6925E0-3B2D-4448-DB71-769CC81F8046}"/>
          </ac:spMkLst>
        </pc:spChg>
        <pc:spChg chg="add mod">
          <ac:chgData name="Harsh Bali" userId="f09484c16877b3ad" providerId="LiveId" clId="{FD5E49FF-2DC3-4F00-BCAA-71E4AC1AE474}" dt="2024-11-25T13:07:44.195" v="663" actId="20577"/>
          <ac:spMkLst>
            <pc:docMk/>
            <pc:sldMk cId="2576483680" sldId="286"/>
            <ac:spMk id="4" creationId="{6FDEF7C5-8CAC-D47A-78A5-8EF09E2A5267}"/>
          </ac:spMkLst>
        </pc:spChg>
        <pc:picChg chg="add mod">
          <ac:chgData name="Harsh Bali" userId="f09484c16877b3ad" providerId="LiveId" clId="{FD5E49FF-2DC3-4F00-BCAA-71E4AC1AE474}" dt="2024-11-25T13:06:29.223" v="516" actId="1076"/>
          <ac:picMkLst>
            <pc:docMk/>
            <pc:sldMk cId="2576483680" sldId="286"/>
            <ac:picMk id="6" creationId="{4A0DCCDD-B78C-8FF1-1D48-97F81BBFA150}"/>
          </ac:picMkLst>
        </pc:picChg>
        <pc:picChg chg="add mod">
          <ac:chgData name="Harsh Bali" userId="f09484c16877b3ad" providerId="LiveId" clId="{FD5E49FF-2DC3-4F00-BCAA-71E4AC1AE474}" dt="2024-11-25T13:06:45.350" v="521" actId="1076"/>
          <ac:picMkLst>
            <pc:docMk/>
            <pc:sldMk cId="2576483680" sldId="286"/>
            <ac:picMk id="8" creationId="{CDB92402-A2A0-989F-3550-7D0C40E67C44}"/>
          </ac:picMkLst>
        </pc:picChg>
      </pc:sldChg>
      <pc:sldChg chg="addSp delSp modSp new mod">
        <pc:chgData name="Harsh Bali" userId="f09484c16877b3ad" providerId="LiveId" clId="{FD5E49FF-2DC3-4F00-BCAA-71E4AC1AE474}" dt="2024-11-25T13:11:08.499" v="854" actId="20577"/>
        <pc:sldMkLst>
          <pc:docMk/>
          <pc:sldMk cId="945448167" sldId="287"/>
        </pc:sldMkLst>
        <pc:spChg chg="mod">
          <ac:chgData name="Harsh Bali" userId="f09484c16877b3ad" providerId="LiveId" clId="{FD5E49FF-2DC3-4F00-BCAA-71E4AC1AE474}" dt="2024-11-25T13:07:53.399" v="668" actId="27636"/>
          <ac:spMkLst>
            <pc:docMk/>
            <pc:sldMk cId="945448167" sldId="287"/>
            <ac:spMk id="2" creationId="{C161E80B-722A-BA4B-CD50-FABCDF36FAAE}"/>
          </ac:spMkLst>
        </pc:spChg>
        <pc:spChg chg="mod">
          <ac:chgData name="Harsh Bali" userId="f09484c16877b3ad" providerId="LiveId" clId="{FD5E49FF-2DC3-4F00-BCAA-71E4AC1AE474}" dt="2024-11-25T13:07:50.088" v="664" actId="21"/>
          <ac:spMkLst>
            <pc:docMk/>
            <pc:sldMk cId="945448167" sldId="287"/>
            <ac:spMk id="3" creationId="{37C832C3-ABA7-821E-6626-D406ABABECB2}"/>
          </ac:spMkLst>
        </pc:spChg>
        <pc:spChg chg="add mod">
          <ac:chgData name="Harsh Bali" userId="f09484c16877b3ad" providerId="LiveId" clId="{FD5E49FF-2DC3-4F00-BCAA-71E4AC1AE474}" dt="2024-11-25T13:11:08.499" v="854" actId="20577"/>
          <ac:spMkLst>
            <pc:docMk/>
            <pc:sldMk cId="945448167" sldId="287"/>
            <ac:spMk id="10" creationId="{41FE6207-DB9C-0A62-9FF6-B5013C6BB532}"/>
          </ac:spMkLst>
        </pc:spChg>
        <pc:picChg chg="add del">
          <ac:chgData name="Harsh Bali" userId="f09484c16877b3ad" providerId="LiveId" clId="{FD5E49FF-2DC3-4F00-BCAA-71E4AC1AE474}" dt="2024-11-25T13:08:49.103" v="670" actId="22"/>
          <ac:picMkLst>
            <pc:docMk/>
            <pc:sldMk cId="945448167" sldId="287"/>
            <ac:picMk id="5" creationId="{D4C3D716-982E-E618-7869-4220FF2F0D08}"/>
          </ac:picMkLst>
        </pc:picChg>
        <pc:picChg chg="add mod">
          <ac:chgData name="Harsh Bali" userId="f09484c16877b3ad" providerId="LiveId" clId="{FD5E49FF-2DC3-4F00-BCAA-71E4AC1AE474}" dt="2024-11-25T13:09:14.391" v="675" actId="14100"/>
          <ac:picMkLst>
            <pc:docMk/>
            <pc:sldMk cId="945448167" sldId="287"/>
            <ac:picMk id="7" creationId="{FD3A6176-91DB-515B-4BDD-42700BB3D2E5}"/>
          </ac:picMkLst>
        </pc:picChg>
        <pc:picChg chg="add mod">
          <ac:chgData name="Harsh Bali" userId="f09484c16877b3ad" providerId="LiveId" clId="{FD5E49FF-2DC3-4F00-BCAA-71E4AC1AE474}" dt="2024-11-25T13:09:55.927" v="680" actId="14100"/>
          <ac:picMkLst>
            <pc:docMk/>
            <pc:sldMk cId="945448167" sldId="287"/>
            <ac:picMk id="9" creationId="{F817B93B-D8AE-1F8C-8BF2-041E32495ACD}"/>
          </ac:picMkLst>
        </pc:picChg>
      </pc:sldChg>
      <pc:sldChg chg="addSp delSp modSp new mod">
        <pc:chgData name="Harsh Bali" userId="f09484c16877b3ad" providerId="LiveId" clId="{FD5E49FF-2DC3-4F00-BCAA-71E4AC1AE474}" dt="2024-11-25T13:13:11.662" v="1104" actId="20577"/>
        <pc:sldMkLst>
          <pc:docMk/>
          <pc:sldMk cId="1266403750" sldId="288"/>
        </pc:sldMkLst>
        <pc:spChg chg="mod">
          <ac:chgData name="Harsh Bali" userId="f09484c16877b3ad" providerId="LiveId" clId="{FD5E49FF-2DC3-4F00-BCAA-71E4AC1AE474}" dt="2024-11-25T12:54:01.779" v="19" actId="27636"/>
          <ac:spMkLst>
            <pc:docMk/>
            <pc:sldMk cId="1266403750" sldId="288"/>
            <ac:spMk id="2" creationId="{21118EEC-29D2-799C-1395-48278F2DF75B}"/>
          </ac:spMkLst>
        </pc:spChg>
        <pc:spChg chg="del">
          <ac:chgData name="Harsh Bali" userId="f09484c16877b3ad" providerId="LiveId" clId="{FD5E49FF-2DC3-4F00-BCAA-71E4AC1AE474}" dt="2024-11-25T13:11:38.457" v="855" actId="22"/>
          <ac:spMkLst>
            <pc:docMk/>
            <pc:sldMk cId="1266403750" sldId="288"/>
            <ac:spMk id="3" creationId="{E9AEB787-A5FB-191E-94EA-5A72E8A0E2E8}"/>
          </ac:spMkLst>
        </pc:spChg>
        <pc:spChg chg="add mod">
          <ac:chgData name="Harsh Bali" userId="f09484c16877b3ad" providerId="LiveId" clId="{FD5E49FF-2DC3-4F00-BCAA-71E4AC1AE474}" dt="2024-11-25T13:13:11.662" v="1104" actId="20577"/>
          <ac:spMkLst>
            <pc:docMk/>
            <pc:sldMk cId="1266403750" sldId="288"/>
            <ac:spMk id="6" creationId="{8874DAA0-F3FB-536A-B8A6-0FA3E91F8898}"/>
          </ac:spMkLst>
        </pc:spChg>
        <pc:picChg chg="add mod ord">
          <ac:chgData name="Harsh Bali" userId="f09484c16877b3ad" providerId="LiveId" clId="{FD5E49FF-2DC3-4F00-BCAA-71E4AC1AE474}" dt="2024-11-25T13:11:42.905" v="857" actId="1076"/>
          <ac:picMkLst>
            <pc:docMk/>
            <pc:sldMk cId="1266403750" sldId="288"/>
            <ac:picMk id="5" creationId="{A5F6AED5-C4A3-1A01-A287-31914B202D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2FFB-DF8D-4104-965A-D713A37180C4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2EE5-F4E6-414B-A006-77F336C60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7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A2EE5-F4E6-414B-A006-77F336C60C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8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E470-FE0D-3D65-58A7-8D880DB9C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C1E2D-6DF0-FC57-2E63-44C666A8D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725C-BF2A-3970-D585-D72772F3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CEA4-3319-9367-3F98-9B1EEFAE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24F2-387F-EDA9-5421-C7C0E94F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31EC-BBCA-59E6-5A05-74A35AC4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E7E2C-C37A-5F11-7050-06332813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CC94-0C45-C7D4-A216-2646A85F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266B-DDAA-EC88-7253-E233D33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FA6A-EF9D-45ED-6D0F-98FF63E9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5ED1A-2095-C6AF-F753-0FB2A093B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EA11-743B-7CE1-9500-FB3AF026D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BDBB-2A97-C1C3-97CA-9F850833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DC02-16D5-B702-DDB3-17CD120B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0A0F-956E-7058-8D24-32482A1F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1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A0F-28CD-DE0E-CF1F-6475859A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212D-1DD0-D2C2-507F-6E3C0E02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D39B-1B73-0B0F-96A8-83394644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931A-B1EF-0B63-7D08-4BB13D65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336E-57A6-3D68-284A-7905129B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0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261-28B9-8194-12ED-9F293748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C5C9-A55C-E402-5E26-E956ED37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FBEB-35AB-6ED2-B5D0-B56BCB67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F5E5-A05D-46BB-07E1-70305D3D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E69A-64AA-4AA7-EF08-E01B502C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6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C0C8-5415-445C-6A6E-E18D4984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C85C-1118-4D98-6AB5-A05ABBFE3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4693D-B93C-08C0-D099-FD214471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7E4AE-70A0-7520-CF3D-C9213303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6AF0C-DE76-9689-63B0-88F8930A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45197-3C0C-A755-B8F8-AABA586B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0432-702B-9780-B83F-2A99CA7C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899C0-6749-29A6-D54B-E0C44F81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8A228-4A03-80D1-D586-12DE4C38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6AD54-1F92-B78D-A4A4-7E2D50418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5954E-C938-8C2B-B8E9-52D0CF58B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95FA-F326-5E1A-B380-344710DC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4ABE0-A1EE-953D-8E4D-7F58B49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1ACA0-BBD4-0E06-EC9B-1954F06D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1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B4FC-16A6-C96F-971F-667CD162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DCFF3-26DB-11CC-CE4D-F8E53A0A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F6AD5-5A4F-8275-ACD1-A5AEBC04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A2DBA-0091-2293-6274-42A7D173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A1144-1379-7926-C432-FE0F28B2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4599F-A669-4DC6-6A8E-228CC717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D0D58-6B1B-3596-C572-0A7C2FF1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72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85FE-65DD-97BF-B843-6B927636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ABE2-22F9-4A1D-0092-55DBAB4A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2B546-313E-75C3-877D-3016B515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AB527-4489-2466-0051-1F1F0E5A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634F4-8EF6-1D61-6A62-2F64D74D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CBB29-A413-0C7C-DB10-03F2CB76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1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5B7F-5C28-F68C-E69E-DD3EBA5E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EDBD6-1CB9-E438-CDF2-021861FFB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398F6-DB32-E5DC-A6CA-1A0AB4C6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26D28-CCE1-5521-DE2A-2AE3FD50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148A-4BAD-1D39-622E-BFCC3BAD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5714-1194-45C0-6628-F2FBD6D5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9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6ACAF-0FC1-AD0E-D91B-BC9BE6F4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0F6E8-9959-4A78-4C31-23062C911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6FD8-FD24-6ADE-582B-86F5E68D1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54B91-B7D7-4C73-A9EA-7CA0AAA85FAB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7E27-4141-C32E-A682-766C52573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1D5B-CB21-7585-0596-7B4FF3D89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17C17-714B-46F0-9787-B61B1AD8E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6ADE38-3CB2-5ECF-F7CD-7A1740252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Data Analysis &amp;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98DF-704C-0ABB-1464-3708ED02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BY Harsh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0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BE05-82FD-EDAA-5341-97DE403F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Duplicated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4F21D-62FD-11BC-878C-FCC6B93B3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418" y="1990524"/>
            <a:ext cx="3858163" cy="2876951"/>
          </a:xfrm>
        </p:spPr>
      </p:pic>
    </p:spTree>
    <p:extLst>
      <p:ext uri="{BB962C8B-B14F-4D97-AF65-F5344CB8AC3E}">
        <p14:creationId xmlns:p14="http://schemas.microsoft.com/office/powerpoint/2010/main" val="253514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7500-094C-2E9E-70D4-61E50235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IDs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A3961-ECFE-1B34-2F53-E1A4111A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61" t="2487" r="70289" b="-2487"/>
          <a:stretch/>
        </p:blipFill>
        <p:spPr>
          <a:xfrm>
            <a:off x="7413115" y="1741061"/>
            <a:ext cx="3162300" cy="2553115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51777-D7DD-2FF6-6944-8F0693862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" r="78393" b="49114"/>
          <a:stretch/>
        </p:blipFill>
        <p:spPr>
          <a:xfrm>
            <a:off x="370336" y="1806277"/>
            <a:ext cx="3162301" cy="2553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B45A1-80D6-7D9F-1393-59AF2AB8381A}"/>
              </a:ext>
            </a:extLst>
          </p:cNvPr>
          <p:cNvSpPr txBox="1"/>
          <p:nvPr/>
        </p:nvSpPr>
        <p:spPr>
          <a:xfrm>
            <a:off x="3635374" y="4633936"/>
            <a:ext cx="4003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specific research names are not needed, therefore,  I needed other form of identification. Which I decided to be the first 4 digit of the NI number as its unique.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E870F8-2472-CB8D-AA5D-BC6930124ED8}"/>
              </a:ext>
            </a:extLst>
          </p:cNvPr>
          <p:cNvSpPr/>
          <p:nvPr/>
        </p:nvSpPr>
        <p:spPr>
          <a:xfrm>
            <a:off x="4941803" y="2636704"/>
            <a:ext cx="1268060" cy="525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3827-2865-FDB7-A312-C8E32A4A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Prune Columns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C6BBA7-B65A-58D1-CC19-FF084F3C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548"/>
          <a:stretch/>
        </p:blipFill>
        <p:spPr>
          <a:xfrm>
            <a:off x="5849368" y="2071522"/>
            <a:ext cx="1835150" cy="3449779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D0EBDBA-6567-9882-013B-0FEC71912B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9" r="68192" b="49114"/>
          <a:stretch/>
        </p:blipFill>
        <p:spPr>
          <a:xfrm>
            <a:off x="1193994" y="2071522"/>
            <a:ext cx="4655374" cy="3498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5C7D0-8775-C11D-CF75-7E95F8AFE834}"/>
              </a:ext>
            </a:extLst>
          </p:cNvPr>
          <p:cNvSpPr txBox="1"/>
          <p:nvPr/>
        </p:nvSpPr>
        <p:spPr>
          <a:xfrm>
            <a:off x="8137573" y="2532910"/>
            <a:ext cx="400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columns are not required for the analysis anymore, so, I deleted them. </a:t>
            </a:r>
          </a:p>
        </p:txBody>
      </p:sp>
    </p:spTree>
    <p:extLst>
      <p:ext uri="{BB962C8B-B14F-4D97-AF65-F5344CB8AC3E}">
        <p14:creationId xmlns:p14="http://schemas.microsoft.com/office/powerpoint/2010/main" val="2110049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CD9E-A8B6-0C0B-47C6-2F541724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3075B-8F70-742F-64C9-87B2334A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97" b="21618"/>
          <a:stretch/>
        </p:blipFill>
        <p:spPr>
          <a:xfrm>
            <a:off x="3810322" y="1959436"/>
            <a:ext cx="4571356" cy="31290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F6F8E55-8090-FDC0-F6AE-E9C7672D9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87" r="68785"/>
          <a:stretch/>
        </p:blipFill>
        <p:spPr>
          <a:xfrm>
            <a:off x="635194" y="2210720"/>
            <a:ext cx="1912562" cy="2710287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4F6F4CA-2177-8A0D-C8A5-1A446A82D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96" t="17266" r="33582" b="7396"/>
          <a:stretch/>
        </p:blipFill>
        <p:spPr>
          <a:xfrm>
            <a:off x="9296918" y="2029479"/>
            <a:ext cx="2617559" cy="279904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6B62AB8-D23D-EC9A-A909-C6EFF10B7114}"/>
              </a:ext>
            </a:extLst>
          </p:cNvPr>
          <p:cNvSpPr/>
          <p:nvPr/>
        </p:nvSpPr>
        <p:spPr>
          <a:xfrm>
            <a:off x="2645333" y="3061415"/>
            <a:ext cx="1268060" cy="525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80FE20-2467-20E4-B4AE-47216F7C1F4F}"/>
              </a:ext>
            </a:extLst>
          </p:cNvPr>
          <p:cNvSpPr/>
          <p:nvPr/>
        </p:nvSpPr>
        <p:spPr>
          <a:xfrm>
            <a:off x="8028858" y="3109500"/>
            <a:ext cx="1268060" cy="525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CF91B-DCA0-4C1B-7099-A72704F1C82F}"/>
              </a:ext>
            </a:extLst>
          </p:cNvPr>
          <p:cNvSpPr txBox="1"/>
          <p:nvPr/>
        </p:nvSpPr>
        <p:spPr>
          <a:xfrm>
            <a:off x="4094162" y="5429673"/>
            <a:ext cx="400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Changed the default date format to British Date format. </a:t>
            </a:r>
          </a:p>
        </p:txBody>
      </p:sp>
    </p:spTree>
    <p:extLst>
      <p:ext uri="{BB962C8B-B14F-4D97-AF65-F5344CB8AC3E}">
        <p14:creationId xmlns:p14="http://schemas.microsoft.com/office/powerpoint/2010/main" val="358715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180C-A237-23B8-48BC-76FA33B8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Calculated Age from DOB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16189-8142-5AED-7724-CF30DE8CA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53"/>
          <a:stretch/>
        </p:blipFill>
        <p:spPr>
          <a:xfrm>
            <a:off x="266700" y="1866346"/>
            <a:ext cx="5119170" cy="371526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8C92E-3CC6-5B59-64BB-744D76819752}"/>
              </a:ext>
            </a:extLst>
          </p:cNvPr>
          <p:cNvSpPr/>
          <p:nvPr/>
        </p:nvSpPr>
        <p:spPr>
          <a:xfrm>
            <a:off x="820750" y="1872696"/>
            <a:ext cx="4620861" cy="27498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C1AC53-9DB3-6E64-B0AC-D93FE6D24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6" t="11584" r="53946" b="7844"/>
          <a:stretch/>
        </p:blipFill>
        <p:spPr>
          <a:xfrm>
            <a:off x="8261351" y="2201628"/>
            <a:ext cx="1498600" cy="350595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E50EF5B-339C-1613-99BC-D49E2ED8C30C}"/>
              </a:ext>
            </a:extLst>
          </p:cNvPr>
          <p:cNvSpPr/>
          <p:nvPr/>
        </p:nvSpPr>
        <p:spPr>
          <a:xfrm>
            <a:off x="5946058" y="3429000"/>
            <a:ext cx="1268060" cy="525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94CE-1858-2FAB-BB8C-AFF5EFFBBADA}"/>
              </a:ext>
            </a:extLst>
          </p:cNvPr>
          <p:cNvSpPr txBox="1"/>
          <p:nvPr/>
        </p:nvSpPr>
        <p:spPr>
          <a:xfrm>
            <a:off x="6159500" y="1387425"/>
            <a:ext cx="40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E02FD6-9BED-B18B-B1AD-F59DC628FACC}"/>
              </a:ext>
            </a:extLst>
          </p:cNvPr>
          <p:cNvCxnSpPr>
            <a:cxnSpLocks/>
          </p:cNvCxnSpPr>
          <p:nvPr/>
        </p:nvCxnSpPr>
        <p:spPr>
          <a:xfrm flipH="1">
            <a:off x="4445000" y="1572091"/>
            <a:ext cx="1714500" cy="43815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0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18DC-8A8A-0C7A-2501-FE78C9D8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Retired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74F87-02E3-2C5B-788A-7C99138B7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322674" cy="3705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630B6-13EA-B238-58F5-C7FAC91FC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80" y="3262289"/>
            <a:ext cx="1952898" cy="333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A1465-7CD4-5EB1-B69C-1EBE20992652}"/>
              </a:ext>
            </a:extLst>
          </p:cNvPr>
          <p:cNvSpPr txBox="1"/>
          <p:nvPr/>
        </p:nvSpPr>
        <p:spPr>
          <a:xfrm>
            <a:off x="728662" y="5395695"/>
            <a:ext cx="400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UK, the current retirement age is 68, so, anyone above that is filtered 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96D0-3330-16F0-18A8-5D68CF1F635B}"/>
              </a:ext>
            </a:extLst>
          </p:cNvPr>
          <p:cNvSpPr txBox="1"/>
          <p:nvPr/>
        </p:nvSpPr>
        <p:spPr>
          <a:xfrm>
            <a:off x="6125991" y="3719295"/>
            <a:ext cx="400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Due, to this the current count changed from 1000 to 566 unique records.</a:t>
            </a:r>
          </a:p>
        </p:txBody>
      </p:sp>
    </p:spTree>
    <p:extLst>
      <p:ext uri="{BB962C8B-B14F-4D97-AF65-F5344CB8AC3E}">
        <p14:creationId xmlns:p14="http://schemas.microsoft.com/office/powerpoint/2010/main" val="205320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65ED-DB7A-D57A-FC55-E284ABA2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Categorise into Age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B6480-226B-9B45-90F6-85E88ADDC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6" y="1690688"/>
            <a:ext cx="547166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5AA4E-027C-A3B2-D73E-352770F67130}"/>
              </a:ext>
            </a:extLst>
          </p:cNvPr>
          <p:cNvSpPr txBox="1"/>
          <p:nvPr/>
        </p:nvSpPr>
        <p:spPr>
          <a:xfrm>
            <a:off x="158750" y="20081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Does age impact an employee’s earnings?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 </a:t>
            </a:r>
            <a:r>
              <a:rPr lang="en-GB" b="1" dirty="0">
                <a:solidFill>
                  <a:srgbClr val="FF0000"/>
                </a:solidFill>
              </a:rPr>
              <a:t>older</a:t>
            </a:r>
            <a:r>
              <a:rPr lang="en-GB" dirty="0"/>
              <a:t> employees people earn less?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 </a:t>
            </a:r>
            <a:r>
              <a:rPr lang="en-GB" b="1" dirty="0">
                <a:solidFill>
                  <a:srgbClr val="FF0000"/>
                </a:solidFill>
              </a:rPr>
              <a:t>younger</a:t>
            </a:r>
            <a:r>
              <a:rPr lang="en-GB" dirty="0"/>
              <a:t> employees people earn less?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BD69F-E1B5-2259-5F37-342161D91E1F}"/>
              </a:ext>
            </a:extLst>
          </p:cNvPr>
          <p:cNvSpPr txBox="1"/>
          <p:nvPr/>
        </p:nvSpPr>
        <p:spPr>
          <a:xfrm>
            <a:off x="568833" y="3786783"/>
            <a:ext cx="500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answer these questions,  we need to transform age into categories. I used </a:t>
            </a:r>
            <a:r>
              <a:rPr lang="en-GB" b="1" dirty="0"/>
              <a:t>an if</a:t>
            </a:r>
            <a:r>
              <a:rPr lang="en-GB" dirty="0"/>
              <a:t> function to transform age into 3 </a:t>
            </a:r>
            <a:r>
              <a:rPr lang="en-GB" b="1" dirty="0"/>
              <a:t>nominal</a:t>
            </a:r>
            <a:r>
              <a:rPr lang="en-GB" dirty="0"/>
              <a:t> data categories, which are: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Below 25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Near Retirement (employee older than 55)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FF0000"/>
                </a:solidFill>
              </a:rPr>
              <a:t>25+ </a:t>
            </a:r>
            <a:r>
              <a:rPr lang="en-GB" dirty="0"/>
              <a:t>(better variable name would have been </a:t>
            </a:r>
            <a:r>
              <a:rPr lang="en-GB" dirty="0">
                <a:solidFill>
                  <a:srgbClr val="FF0000"/>
                </a:solidFill>
              </a:rPr>
              <a:t>“Between 25 &amp; 55”</a:t>
            </a:r>
            <a:r>
              <a:rPr lang="en-GB" dirty="0"/>
              <a:t>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55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2F40-EDF5-387B-E9EE-163AC6F9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GB" sz="8200"/>
              <a:t>Data Visualisation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1DC62687-7AB1-A70D-10D2-97099150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6E10-36A1-076C-9712-0CA24823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Used Pivot Tables, Slicers and Graphs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B81DB04A-5220-E0A6-B126-A918C78F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41" y="1690689"/>
            <a:ext cx="8808953" cy="494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6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A747-C3FB-68DD-E856-376A6D5C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63BE-AD25-B3B9-E0F1-97290DEE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9B5ACB0-E350-32E4-512F-32BE5B0A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94"/>
            <a:ext cx="12192000" cy="65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B683-16FD-EB25-9B7D-9479CC233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071" y="624801"/>
            <a:ext cx="9144000" cy="975399"/>
          </a:xfrm>
        </p:spPr>
        <p:txBody>
          <a:bodyPr/>
          <a:lstStyle/>
          <a:p>
            <a:r>
              <a:rPr lang="en-GB" dirty="0"/>
              <a:t>Know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B3E72-19CD-54D8-3FFF-09AF438F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736" y="3307467"/>
            <a:ext cx="3502132" cy="1655762"/>
          </a:xfrm>
        </p:spPr>
        <p:txBody>
          <a:bodyPr/>
          <a:lstStyle/>
          <a:p>
            <a:r>
              <a:rPr lang="en-GB" dirty="0"/>
              <a:t>The first thing to do when analysing the data is to </a:t>
            </a:r>
            <a:r>
              <a:rPr lang="en-GB" b="1" u="sng" dirty="0"/>
              <a:t>familiarise yourself with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A79E1-FFD9-0E98-1BE8-6B5C3B0E6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78"/>
          <a:stretch/>
        </p:blipFill>
        <p:spPr>
          <a:xfrm>
            <a:off x="5324436" y="1926167"/>
            <a:ext cx="5231053" cy="41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09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62F40-EDF5-387B-E9EE-163AC6F9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Data Driven Answers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1DC62687-7AB1-A70D-10D2-97099150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3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A57A-791A-F71E-5B1F-F5AA94B7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Does the organisation hire more males than females or vice versa?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68781-234B-5C1F-B127-A92EF988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3209925"/>
            <a:ext cx="3880965" cy="17494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7300" dirty="0"/>
              <a:t>NO</a:t>
            </a:r>
          </a:p>
          <a:p>
            <a:pPr marL="0" indent="0">
              <a:buNone/>
            </a:pPr>
            <a:r>
              <a:rPr lang="en-GB" dirty="0"/>
              <a:t>The dashboard shows that there are same percentage of females and males within the company. The ratio of female to male is 1:1.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880B6E9-6055-BAB5-852E-B40D763FA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t="13391" r="41077" b="44464"/>
          <a:stretch/>
        </p:blipFill>
        <p:spPr>
          <a:xfrm>
            <a:off x="5430463" y="2758692"/>
            <a:ext cx="6107487" cy="34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14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AFAA-0C96-87AC-80EF-EAC61FFC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 age impact an employee’s earnings?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80A-51B8-41D2-569A-C613C322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dirty="0"/>
              <a:t>Do </a:t>
            </a:r>
            <a:r>
              <a:rPr lang="en-GB" b="1" dirty="0"/>
              <a:t>older employees</a:t>
            </a:r>
            <a:r>
              <a:rPr lang="en-GB" dirty="0"/>
              <a:t> earn less?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Do </a:t>
            </a:r>
            <a:r>
              <a:rPr lang="en-GB" b="1" dirty="0"/>
              <a:t>younger employees</a:t>
            </a:r>
            <a:r>
              <a:rPr lang="en-GB" dirty="0"/>
              <a:t> earn less?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D6BDF-9FC7-EC92-50E1-2535F8233AD6}"/>
              </a:ext>
            </a:extLst>
          </p:cNvPr>
          <p:cNvSpPr txBox="1">
            <a:spLocks/>
          </p:cNvSpPr>
          <p:nvPr/>
        </p:nvSpPr>
        <p:spPr>
          <a:xfrm>
            <a:off x="1480700" y="2343923"/>
            <a:ext cx="3880965" cy="174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300" dirty="0"/>
              <a:t>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dashboard shows that employees near retirement earn more than employees 25+ of 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4A1F5-5225-6EDC-05A3-339BD117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19"/>
          <a:stretch/>
        </p:blipFill>
        <p:spPr>
          <a:xfrm>
            <a:off x="7008354" y="2081011"/>
            <a:ext cx="4553591" cy="387775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3B07F23-3DB6-4313-C2AA-5DE3F88C52D2}"/>
              </a:ext>
            </a:extLst>
          </p:cNvPr>
          <p:cNvSpPr txBox="1">
            <a:spLocks/>
          </p:cNvSpPr>
          <p:nvPr/>
        </p:nvSpPr>
        <p:spPr>
          <a:xfrm>
            <a:off x="1407057" y="4594633"/>
            <a:ext cx="4122301" cy="174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300" dirty="0"/>
              <a:t>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dashboard shows that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younger employees earns more than  employees above 25.</a:t>
            </a:r>
          </a:p>
        </p:txBody>
      </p:sp>
    </p:spTree>
    <p:extLst>
      <p:ext uri="{BB962C8B-B14F-4D97-AF65-F5344CB8AC3E}">
        <p14:creationId xmlns:p14="http://schemas.microsoft.com/office/powerpoint/2010/main" val="113852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0E50-A730-5BC0-E9E6-1D294476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Does males get more salary than females in same position?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25E0-3B2D-4448-DB71-769CC81F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F7C5-8CAC-D47A-78A5-8EF09E2A5267}"/>
              </a:ext>
            </a:extLst>
          </p:cNvPr>
          <p:cNvSpPr txBox="1">
            <a:spLocks/>
          </p:cNvSpPr>
          <p:nvPr/>
        </p:nvSpPr>
        <p:spPr>
          <a:xfrm>
            <a:off x="838200" y="2742823"/>
            <a:ext cx="4312546" cy="1951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300" dirty="0"/>
              <a:t>Yes, but depends on the department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dashboard shows that in some department males get more salary than females and vice versa.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example: In Editor department females earn more than males whereas in Artist  department males earn more than females.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DCCDD-B78C-8FF1-1D48-97F81BBF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483" y="1128233"/>
            <a:ext cx="6523538" cy="3020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92402-A2A0-989F-3550-7D0C40E67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98" y="4165213"/>
            <a:ext cx="6764923" cy="23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8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E80B-722A-BA4B-CD50-FABCDF36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Does employees with longer time with the company get more salary than new joiners?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32C3-ABA7-821E-6626-D406ABAB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A6176-91DB-515B-4BDD-42700BB3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26" y="1913678"/>
            <a:ext cx="6915573" cy="2218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7B93B-D8AE-1F8C-8BF2-041E3249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4001294"/>
            <a:ext cx="6637867" cy="249158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1FE6207-DB9C-0A62-9FF6-B5013C6BB532}"/>
              </a:ext>
            </a:extLst>
          </p:cNvPr>
          <p:cNvSpPr txBox="1">
            <a:spLocks/>
          </p:cNvSpPr>
          <p:nvPr/>
        </p:nvSpPr>
        <p:spPr>
          <a:xfrm>
            <a:off x="624994" y="3022705"/>
            <a:ext cx="3880965" cy="174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300" dirty="0"/>
              <a:t>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dashboard shows that employees with 1 year in the company averagely earns more than the employees with 4 year of experience within the company.</a:t>
            </a:r>
          </a:p>
        </p:txBody>
      </p:sp>
    </p:spTree>
    <p:extLst>
      <p:ext uri="{BB962C8B-B14F-4D97-AF65-F5344CB8AC3E}">
        <p14:creationId xmlns:p14="http://schemas.microsoft.com/office/powerpoint/2010/main" val="94544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8EEC-29D2-799C-1395-48278F2D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Are there more young employees than older employees?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6AED5-C4A3-1A01-A287-31914B20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253" y="1857127"/>
            <a:ext cx="6051932" cy="4315427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874DAA0-F3FB-536A-B8A6-0FA3E91F8898}"/>
              </a:ext>
            </a:extLst>
          </p:cNvPr>
          <p:cNvSpPr txBox="1">
            <a:spLocks/>
          </p:cNvSpPr>
          <p:nvPr/>
        </p:nvSpPr>
        <p:spPr>
          <a:xfrm>
            <a:off x="1153314" y="2738225"/>
            <a:ext cx="3880965" cy="1749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7300" dirty="0"/>
              <a:t>Yes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dashboard shows that relatively to employees who are near the age of retirement there are more young employees.</a:t>
            </a:r>
          </a:p>
        </p:txBody>
      </p:sp>
    </p:spTree>
    <p:extLst>
      <p:ext uri="{BB962C8B-B14F-4D97-AF65-F5344CB8AC3E}">
        <p14:creationId xmlns:p14="http://schemas.microsoft.com/office/powerpoint/2010/main" val="126640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BEEF-F4AB-CD4B-255B-BDA8FD36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E475B-6FDF-4A46-7D49-216B155C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1883" y="2835252"/>
            <a:ext cx="1990918" cy="2841391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Race</a:t>
            </a:r>
          </a:p>
          <a:p>
            <a:r>
              <a:rPr lang="en-GB" dirty="0"/>
              <a:t>Age </a:t>
            </a:r>
          </a:p>
          <a:p>
            <a:r>
              <a:rPr lang="en-GB" dirty="0"/>
              <a:t>Gender</a:t>
            </a:r>
          </a:p>
          <a:p>
            <a:r>
              <a:rPr lang="en-GB" dirty="0"/>
              <a:t>Religion</a:t>
            </a:r>
          </a:p>
          <a:p>
            <a:r>
              <a:rPr lang="en-GB" dirty="0"/>
              <a:t>Disability</a:t>
            </a:r>
          </a:p>
          <a:p>
            <a:r>
              <a:rPr lang="en-GB" dirty="0"/>
              <a:t>Marital status</a:t>
            </a:r>
          </a:p>
          <a:p>
            <a:r>
              <a:rPr lang="en-GB" dirty="0"/>
              <a:t>Sexual Orientation</a:t>
            </a:r>
          </a:p>
          <a:p>
            <a:r>
              <a:rPr lang="en-GB" dirty="0"/>
              <a:t>Pregnancy</a:t>
            </a:r>
          </a:p>
          <a:p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0C7915E-B84F-A369-66C4-041AAF3F652C}"/>
              </a:ext>
            </a:extLst>
          </p:cNvPr>
          <p:cNvSpPr txBox="1">
            <a:spLocks/>
          </p:cNvSpPr>
          <p:nvPr/>
        </p:nvSpPr>
        <p:spPr>
          <a:xfrm>
            <a:off x="838200" y="3066014"/>
            <a:ext cx="6526095" cy="17742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The problem in this case is to </a:t>
            </a:r>
            <a:r>
              <a:rPr lang="en-GB" b="1" dirty="0">
                <a:solidFill>
                  <a:srgbClr val="FF0000"/>
                </a:solidFill>
              </a:rPr>
              <a:t>identify indicators of discrimination</a:t>
            </a:r>
            <a:r>
              <a:rPr lang="en-GB" dirty="0"/>
              <a:t> within the organisation.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5699339-7E28-6FBC-7E9B-7A22D50F9CFA}"/>
              </a:ext>
            </a:extLst>
          </p:cNvPr>
          <p:cNvSpPr txBox="1">
            <a:spLocks/>
          </p:cNvSpPr>
          <p:nvPr/>
        </p:nvSpPr>
        <p:spPr>
          <a:xfrm>
            <a:off x="8119135" y="1564784"/>
            <a:ext cx="3350754" cy="12021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As per Equality Act 2010, its unlawful to discriminate against anyone based on the protected characteristics:</a:t>
            </a:r>
          </a:p>
        </p:txBody>
      </p:sp>
    </p:spTree>
    <p:extLst>
      <p:ext uri="{BB962C8B-B14F-4D97-AF65-F5344CB8AC3E}">
        <p14:creationId xmlns:p14="http://schemas.microsoft.com/office/powerpoint/2010/main" val="41538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2BE-76D9-9D2F-8315-EC251703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the data with 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27453-4515-7A58-2720-7BB127B37A3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668144" cy="164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I have noticed that some of the data fields matches with the protected characteristics.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96DF0B-6BE6-1EE0-5D42-EEB6B43CBB58}"/>
              </a:ext>
            </a:extLst>
          </p:cNvPr>
          <p:cNvSpPr txBox="1">
            <a:spLocks/>
          </p:cNvSpPr>
          <p:nvPr/>
        </p:nvSpPr>
        <p:spPr>
          <a:xfrm>
            <a:off x="8049073" y="2016004"/>
            <a:ext cx="1990918" cy="104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Age </a:t>
            </a:r>
          </a:p>
          <a:p>
            <a:r>
              <a:rPr lang="en-GB" dirty="0"/>
              <a:t>Gender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FCC6041-194F-ADB1-D362-92A77D3C0E6C}"/>
              </a:ext>
            </a:extLst>
          </p:cNvPr>
          <p:cNvSpPr txBox="1">
            <a:spLocks/>
          </p:cNvSpPr>
          <p:nvPr/>
        </p:nvSpPr>
        <p:spPr>
          <a:xfrm>
            <a:off x="838200" y="4175039"/>
            <a:ext cx="4668144" cy="16460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 have also noticed another data field which may also indicate a form of discrimination.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C4CBD7-703B-F74F-517D-E32E526D7A48}"/>
              </a:ext>
            </a:extLst>
          </p:cNvPr>
          <p:cNvSpPr/>
          <p:nvPr/>
        </p:nvSpPr>
        <p:spPr>
          <a:xfrm>
            <a:off x="6096000" y="2165777"/>
            <a:ext cx="1454448" cy="5093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317CAD0-E2B7-B1A2-A26D-964731864328}"/>
              </a:ext>
            </a:extLst>
          </p:cNvPr>
          <p:cNvSpPr/>
          <p:nvPr/>
        </p:nvSpPr>
        <p:spPr>
          <a:xfrm>
            <a:off x="6096000" y="4423138"/>
            <a:ext cx="1454448" cy="5093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1EAA68-AAF5-6345-D626-F326E5CE459A}"/>
              </a:ext>
            </a:extLst>
          </p:cNvPr>
          <p:cNvSpPr txBox="1">
            <a:spLocks/>
          </p:cNvSpPr>
          <p:nvPr/>
        </p:nvSpPr>
        <p:spPr>
          <a:xfrm>
            <a:off x="8049073" y="4476414"/>
            <a:ext cx="2390838" cy="1043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Joining Date</a:t>
            </a:r>
          </a:p>
          <a:p>
            <a:pPr marL="0" indent="0">
              <a:buNone/>
            </a:pPr>
            <a:r>
              <a:rPr lang="en-GB" sz="1400" dirty="0"/>
              <a:t>(New joiners can face form of discrimination from people who are within the business for long time)</a:t>
            </a:r>
          </a:p>
        </p:txBody>
      </p:sp>
    </p:spTree>
    <p:extLst>
      <p:ext uri="{BB962C8B-B14F-4D97-AF65-F5344CB8AC3E}">
        <p14:creationId xmlns:p14="http://schemas.microsoft.com/office/powerpoint/2010/main" val="210120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DD50-9DA6-3ED1-AF65-D6CA846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59" y="1154788"/>
            <a:ext cx="11165601" cy="1325563"/>
          </a:xfrm>
        </p:spPr>
        <p:txBody>
          <a:bodyPr>
            <a:normAutofit/>
          </a:bodyPr>
          <a:lstStyle/>
          <a:p>
            <a:r>
              <a:rPr lang="en-GB" sz="4000" dirty="0"/>
              <a:t>Which data fields will help to identify discrimination?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9C0194-B351-FC33-96CC-3240E14E52C7}"/>
              </a:ext>
            </a:extLst>
          </p:cNvPr>
          <p:cNvSpPr txBox="1">
            <a:spLocks/>
          </p:cNvSpPr>
          <p:nvPr/>
        </p:nvSpPr>
        <p:spPr>
          <a:xfrm>
            <a:off x="773628" y="2621996"/>
            <a:ext cx="10960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Which data fields shows the </a:t>
            </a:r>
            <a:r>
              <a:rPr lang="en-GB" sz="4000" b="1" u="sng" dirty="0"/>
              <a:t>effect</a:t>
            </a:r>
            <a:r>
              <a:rPr lang="en-GB" sz="4000" dirty="0"/>
              <a:t> of the discrimination?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F81BFC-BAA3-2620-BC6F-4C425101E015}"/>
              </a:ext>
            </a:extLst>
          </p:cNvPr>
          <p:cNvSpPr txBox="1">
            <a:spLocks/>
          </p:cNvSpPr>
          <p:nvPr/>
        </p:nvSpPr>
        <p:spPr>
          <a:xfrm>
            <a:off x="598602" y="1952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FC2E9D-0A91-F347-F8C4-8B433530DB06}"/>
              </a:ext>
            </a:extLst>
          </p:cNvPr>
          <p:cNvSpPr txBox="1">
            <a:spLocks/>
          </p:cNvSpPr>
          <p:nvPr/>
        </p:nvSpPr>
        <p:spPr>
          <a:xfrm>
            <a:off x="598602" y="4002578"/>
            <a:ext cx="10515600" cy="1261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Salary</a:t>
            </a:r>
          </a:p>
          <a:p>
            <a:pPr algn="ctr"/>
            <a:endParaRPr lang="en-GB" sz="4000" dirty="0"/>
          </a:p>
          <a:p>
            <a:pPr algn="ctr"/>
            <a:r>
              <a:rPr lang="en-GB" sz="4000" dirty="0"/>
              <a:t>Demographics of company </a:t>
            </a:r>
          </a:p>
        </p:txBody>
      </p:sp>
      <p:pic>
        <p:nvPicPr>
          <p:cNvPr id="8" name="Graphic 7" descr="Pound outline">
            <a:extLst>
              <a:ext uri="{FF2B5EF4-FFF2-40B4-BE49-F238E27FC236}">
                <a16:creationId xmlns:a16="http://schemas.microsoft.com/office/drawing/2014/main" id="{D548A1F9-0235-0F86-3A21-F75BB5F5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0301" y="3815985"/>
            <a:ext cx="671949" cy="671949"/>
          </a:xfrm>
          <a:prstGeom prst="rect">
            <a:avLst/>
          </a:prstGeom>
        </p:spPr>
      </p:pic>
      <p:pic>
        <p:nvPicPr>
          <p:cNvPr id="9" name="Graphic 8" descr="Group of men outline">
            <a:extLst>
              <a:ext uri="{FF2B5EF4-FFF2-40B4-BE49-F238E27FC236}">
                <a16:creationId xmlns:a16="http://schemas.microsoft.com/office/drawing/2014/main" id="{CA7675EC-C1ED-C036-FC16-21698C3C7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2550" y="4487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9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3ECB-83B1-F9FF-A53A-DFA1EFC4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5025-6731-519B-2A2A-131A7CDD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Does age impact an employee’s earnings?</a:t>
            </a:r>
          </a:p>
          <a:p>
            <a:pPr lvl="1"/>
            <a:r>
              <a:rPr lang="en-GB" dirty="0"/>
              <a:t>Do </a:t>
            </a:r>
            <a:r>
              <a:rPr lang="en-GB" b="1" dirty="0"/>
              <a:t>older employees</a:t>
            </a:r>
            <a:r>
              <a:rPr lang="en-GB" dirty="0"/>
              <a:t> people earn less?</a:t>
            </a:r>
          </a:p>
          <a:p>
            <a:pPr lvl="1"/>
            <a:r>
              <a:rPr lang="en-GB" dirty="0"/>
              <a:t>Do </a:t>
            </a:r>
            <a:r>
              <a:rPr lang="en-GB" b="1" dirty="0"/>
              <a:t>younger employees</a:t>
            </a:r>
            <a:r>
              <a:rPr lang="en-GB" dirty="0"/>
              <a:t> people earn less?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Does males get more salary than females in same position?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employees with longer time with the company get more salary than new joiners?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the organisation hire more males than females?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Are there more young employees than older employees?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phic 4" descr="Star outline">
            <a:extLst>
              <a:ext uri="{FF2B5EF4-FFF2-40B4-BE49-F238E27FC236}">
                <a16:creationId xmlns:a16="http://schemas.microsoft.com/office/drawing/2014/main" id="{C0D57466-1FD0-25F4-396B-EFBBA8F4D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279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1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ADE38-3CB2-5ECF-F7CD-7A1740252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GB" sz="9600"/>
              <a:t>Cleaning Data</a:t>
            </a:r>
          </a:p>
        </p:txBody>
      </p:sp>
      <p:pic>
        <p:nvPicPr>
          <p:cNvPr id="6" name="Graphic 5" descr="Mop and bucket">
            <a:extLst>
              <a:ext uri="{FF2B5EF4-FFF2-40B4-BE49-F238E27FC236}">
                <a16:creationId xmlns:a16="http://schemas.microsoft.com/office/drawing/2014/main" id="{3968F4A2-D4CF-EACB-1679-1D7225342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4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0081-4E79-0121-8338-78D4B195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Wrong Column Names: Dob, Joining date &amp;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44B64-7E6F-53D0-1580-7E5492FC7A09}"/>
              </a:ext>
            </a:extLst>
          </p:cNvPr>
          <p:cNvSpPr txBox="1"/>
          <p:nvPr/>
        </p:nvSpPr>
        <p:spPr>
          <a:xfrm>
            <a:off x="5467350" y="3084536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F68A62-5D22-AA09-154F-1270893E9D3C}"/>
              </a:ext>
            </a:extLst>
          </p:cNvPr>
          <p:cNvGrpSpPr/>
          <p:nvPr/>
        </p:nvGrpSpPr>
        <p:grpSpPr>
          <a:xfrm>
            <a:off x="666750" y="2003424"/>
            <a:ext cx="4305300" cy="2524125"/>
            <a:chOff x="1047750" y="2511424"/>
            <a:chExt cx="4565650" cy="2524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32E8AC-4905-C19E-7BB2-6CCF8B107338}"/>
                </a:ext>
              </a:extLst>
            </p:cNvPr>
            <p:cNvGrpSpPr/>
            <p:nvPr/>
          </p:nvGrpSpPr>
          <p:grpSpPr>
            <a:xfrm>
              <a:off x="1047750" y="2511424"/>
              <a:ext cx="4565650" cy="2524125"/>
              <a:chOff x="4394200" y="1825625"/>
              <a:chExt cx="4565650" cy="161755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9105CDE-67EE-B487-63DB-05D6F9187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147" r="45310" b="59908"/>
              <a:stretch/>
            </p:blipFill>
            <p:spPr>
              <a:xfrm>
                <a:off x="4394200" y="1830388"/>
                <a:ext cx="4565650" cy="161279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D58BE6-C6A5-C6E1-EB25-831EB3CC66B2}"/>
                  </a:ext>
                </a:extLst>
              </p:cNvPr>
              <p:cNvSpPr/>
              <p:nvPr/>
            </p:nvSpPr>
            <p:spPr>
              <a:xfrm flipV="1">
                <a:off x="4445000" y="1825625"/>
                <a:ext cx="1441450" cy="1460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7FD73B-612E-DADD-79D7-0D287BF187CE}"/>
                  </a:ext>
                </a:extLst>
              </p:cNvPr>
              <p:cNvSpPr/>
              <p:nvPr/>
            </p:nvSpPr>
            <p:spPr>
              <a:xfrm flipV="1">
                <a:off x="5937250" y="1830388"/>
                <a:ext cx="1441450" cy="1460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9FCB7E-880D-DFF6-6879-D72080BE06CD}"/>
                </a:ext>
              </a:extLst>
            </p:cNvPr>
            <p:cNvSpPr/>
            <p:nvPr/>
          </p:nvSpPr>
          <p:spPr>
            <a:xfrm flipV="1">
              <a:off x="4032250" y="2511424"/>
              <a:ext cx="1441450" cy="2279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15116D2A-4ED1-0DAE-3062-1356B2CD5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154" t="-876" r="43039" b="60088"/>
          <a:stretch/>
        </p:blipFill>
        <p:spPr>
          <a:xfrm>
            <a:off x="7219952" y="2003424"/>
            <a:ext cx="4373102" cy="2449462"/>
          </a:xfr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B945BFB-06C3-1E98-7796-FF49D7C40217}"/>
              </a:ext>
            </a:extLst>
          </p:cNvPr>
          <p:cNvSpPr/>
          <p:nvPr/>
        </p:nvSpPr>
        <p:spPr>
          <a:xfrm>
            <a:off x="5424468" y="1862004"/>
            <a:ext cx="1268060" cy="525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2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224A-F5D9-8A1D-3B3D-D1F651CF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AE19F-CEA6-2E3C-84D3-F9459AEAC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279" r="67471" b="49114"/>
          <a:stretch/>
        </p:blipFill>
        <p:spPr>
          <a:xfrm>
            <a:off x="6651698" y="1774823"/>
            <a:ext cx="4760851" cy="2797447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ECB33C2-8A8B-AC82-B6C8-7534459B8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" t="-644" r="66602" b="59856"/>
          <a:stretch/>
        </p:blipFill>
        <p:spPr>
          <a:xfrm>
            <a:off x="299760" y="1774824"/>
            <a:ext cx="4657408" cy="2797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299BD6-8459-A700-A704-D33002A0D5A6}"/>
              </a:ext>
            </a:extLst>
          </p:cNvPr>
          <p:cNvSpPr txBox="1"/>
          <p:nvPr/>
        </p:nvSpPr>
        <p:spPr>
          <a:xfrm>
            <a:off x="974724" y="4741886"/>
            <a:ext cx="26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is not in table form.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17B81-4361-EDF6-182D-69563AE359CF}"/>
              </a:ext>
            </a:extLst>
          </p:cNvPr>
          <p:cNvSpPr txBox="1"/>
          <p:nvPr/>
        </p:nvSpPr>
        <p:spPr>
          <a:xfrm>
            <a:off x="7921624" y="4741886"/>
            <a:ext cx="26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is in table form.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72AA76-0523-006C-6CF4-87226F3D22E9}"/>
              </a:ext>
            </a:extLst>
          </p:cNvPr>
          <p:cNvSpPr/>
          <p:nvPr/>
        </p:nvSpPr>
        <p:spPr>
          <a:xfrm>
            <a:off x="5170403" y="2647939"/>
            <a:ext cx="1268060" cy="5256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671</Words>
  <Application>Microsoft Office PowerPoint</Application>
  <PresentationFormat>Widescreen</PresentationFormat>
  <Paragraphs>97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Data Analysis &amp; Visualisation</vt:lpstr>
      <vt:lpstr>Know the data</vt:lpstr>
      <vt:lpstr>Know the problem</vt:lpstr>
      <vt:lpstr>Link the data with the problem</vt:lpstr>
      <vt:lpstr>Which data fields will help to identify discrimination?</vt:lpstr>
      <vt:lpstr>Questions</vt:lpstr>
      <vt:lpstr>Cleaning Data</vt:lpstr>
      <vt:lpstr>Wrong Column Names: Dob, Joining date &amp; Address</vt:lpstr>
      <vt:lpstr>Table Creation</vt:lpstr>
      <vt:lpstr>Remove Duplicated Data</vt:lpstr>
      <vt:lpstr>Create IDs</vt:lpstr>
      <vt:lpstr>Prune Columns</vt:lpstr>
      <vt:lpstr>Date format</vt:lpstr>
      <vt:lpstr>Calculated Age from DOB</vt:lpstr>
      <vt:lpstr>Remove Retired Employees</vt:lpstr>
      <vt:lpstr>Categorise into Age Groups</vt:lpstr>
      <vt:lpstr>Data Visualisation</vt:lpstr>
      <vt:lpstr>Used Pivot Tables, Slicers and Graphs</vt:lpstr>
      <vt:lpstr>PowerPoint Presentation</vt:lpstr>
      <vt:lpstr>Data Driven Answers</vt:lpstr>
      <vt:lpstr>Does the organisation hire more males than females or vice versa?</vt:lpstr>
      <vt:lpstr>Does age impact an employee’s earnings?</vt:lpstr>
      <vt:lpstr>Does males get more salary than females in same position?</vt:lpstr>
      <vt:lpstr>Does employees with longer time with the company get more salary than new joiners?</vt:lpstr>
      <vt:lpstr>Are there more young employees than older employees?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Bali</dc:creator>
  <cp:lastModifiedBy>Harsh Bali</cp:lastModifiedBy>
  <cp:revision>2</cp:revision>
  <dcterms:created xsi:type="dcterms:W3CDTF">2024-06-19T08:16:27Z</dcterms:created>
  <dcterms:modified xsi:type="dcterms:W3CDTF">2024-11-25T13:13:20Z</dcterms:modified>
</cp:coreProperties>
</file>