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266092"/>
            <a:ext cx="9518907" cy="4352193"/>
          </a:xfrm>
        </p:spPr>
        <p:txBody>
          <a:bodyPr anchor="t"/>
          <a:lstStyle/>
          <a:p>
            <a:r>
              <a:rPr lang="en-IN" sz="6000" dirty="0" smtClean="0"/>
              <a:t>RETAIL BANKING and </a:t>
            </a:r>
            <a:r>
              <a:rPr lang="fr-FR" sz="6000" dirty="0" smtClean="0"/>
              <a:t>E – Commerce </a:t>
            </a:r>
            <a:r>
              <a:rPr lang="fr-FR" sz="6000" dirty="0" err="1" smtClean="0"/>
              <a:t>Retail</a:t>
            </a:r>
            <a:r>
              <a:rPr lang="fr-FR" sz="6000" dirty="0" smtClean="0"/>
              <a:t> Product </a:t>
            </a:r>
            <a:r>
              <a:rPr lang="fr-FR" sz="6000" dirty="0" err="1" smtClean="0"/>
              <a:t>Database</a:t>
            </a:r>
            <a:r>
              <a:rPr lang="fr-FR" sz="6000" dirty="0" smtClean="0"/>
              <a:t> </a:t>
            </a:r>
            <a:r>
              <a:rPr lang="fr-FR" sz="6000" dirty="0" err="1" smtClean="0"/>
              <a:t>Analysis</a:t>
            </a:r>
            <a:r>
              <a:rPr lang="fr-FR" sz="6000" dirty="0" smtClean="0"/>
              <a:t>.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38292" y="4971954"/>
            <a:ext cx="3235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-BY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 Group 3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Takeaway and Conclusions: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1168"/>
            <a:ext cx="8825659" cy="4536831"/>
          </a:xfrm>
        </p:spPr>
        <p:txBody>
          <a:bodyPr/>
          <a:lstStyle/>
          <a:p>
            <a:r>
              <a:rPr lang="en-IN" dirty="0" smtClean="0"/>
              <a:t>Study of Data and Data Domain.</a:t>
            </a:r>
          </a:p>
          <a:p>
            <a:endParaRPr lang="en-IN" dirty="0"/>
          </a:p>
          <a:p>
            <a:r>
              <a:rPr lang="en-IN" dirty="0" smtClean="0"/>
              <a:t>ER-Diagram Analysis.</a:t>
            </a:r>
          </a:p>
          <a:p>
            <a:endParaRPr lang="en-IN" dirty="0"/>
          </a:p>
          <a:p>
            <a:r>
              <a:rPr lang="en-IN" dirty="0" smtClean="0"/>
              <a:t>Neat SQL queries.</a:t>
            </a:r>
          </a:p>
          <a:p>
            <a:endParaRPr lang="en-IN" dirty="0"/>
          </a:p>
          <a:p>
            <a:r>
              <a:rPr lang="en-IN" dirty="0" smtClean="0"/>
              <a:t>Learned Trigger’s.</a:t>
            </a:r>
          </a:p>
          <a:p>
            <a:endParaRPr lang="en-IN" dirty="0"/>
          </a:p>
          <a:p>
            <a:r>
              <a:rPr lang="en-IN" dirty="0" smtClean="0"/>
              <a:t>Importance of continuous learnings.</a:t>
            </a:r>
          </a:p>
          <a:p>
            <a:endParaRPr lang="en-IN" dirty="0" smtClean="0"/>
          </a:p>
          <a:p>
            <a:r>
              <a:rPr lang="en-IN" dirty="0" smtClean="0"/>
              <a:t>Scope of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3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5989" y="2967335"/>
            <a:ext cx="924003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YOU!!</a:t>
            </a:r>
            <a:endParaRPr lang="en-US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6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0667"/>
            <a:ext cx="9070500" cy="4487333"/>
          </a:xfrm>
        </p:spPr>
        <p:txBody>
          <a:bodyPr>
            <a:normAutofit/>
          </a:bodyPr>
          <a:lstStyle/>
          <a:p>
            <a:r>
              <a:rPr lang="en-IN" dirty="0"/>
              <a:t>Database Schema </a:t>
            </a:r>
            <a:r>
              <a:rPr lang="en-IN" dirty="0" smtClean="0"/>
              <a:t>Creation</a:t>
            </a:r>
          </a:p>
          <a:p>
            <a:endParaRPr lang="en-IN" dirty="0"/>
          </a:p>
          <a:p>
            <a:r>
              <a:rPr lang="en-IN" dirty="0" smtClean="0"/>
              <a:t>Manipulation of DATABASE.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Access information for the Retail Banking and e-commerce.</a:t>
            </a:r>
          </a:p>
          <a:p>
            <a:endParaRPr lang="en-IN" dirty="0"/>
          </a:p>
          <a:p>
            <a:r>
              <a:rPr lang="en-IN" dirty="0" smtClean="0"/>
              <a:t>Meaningful insights and business driven decision.</a:t>
            </a:r>
          </a:p>
          <a:p>
            <a:endParaRPr lang="en-IN" dirty="0"/>
          </a:p>
          <a:p>
            <a:r>
              <a:rPr lang="en-IN" dirty="0"/>
              <a:t>Determine inventory status for different </a:t>
            </a:r>
            <a:r>
              <a:rPr lang="en-IN" dirty="0" smtClean="0"/>
              <a:t>products.</a:t>
            </a:r>
          </a:p>
          <a:p>
            <a:endParaRPr lang="en-IN" dirty="0"/>
          </a:p>
          <a:p>
            <a:r>
              <a:rPr lang="en-IN" dirty="0"/>
              <a:t>A</a:t>
            </a:r>
            <a:r>
              <a:rPr lang="en-IN" dirty="0" smtClean="0"/>
              <a:t>nalysis </a:t>
            </a:r>
            <a:r>
              <a:rPr lang="en-IN" dirty="0"/>
              <a:t>of </a:t>
            </a:r>
            <a:r>
              <a:rPr lang="en-IN"/>
              <a:t>past </a:t>
            </a:r>
            <a:r>
              <a:rPr lang="en-IN" smtClean="0"/>
              <a:t>sales.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882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consists of Bank and E-Commerce Product Business Details.</a:t>
            </a:r>
          </a:p>
          <a:p>
            <a:endParaRPr lang="en-IN" dirty="0" smtClean="0"/>
          </a:p>
          <a:p>
            <a:r>
              <a:rPr lang="en-IN" dirty="0" smtClean="0"/>
              <a:t>Bank Schema consists of : Accounts, Branch, Customers, Employees and Transaction tables.</a:t>
            </a:r>
          </a:p>
          <a:p>
            <a:endParaRPr lang="en-IN" dirty="0" smtClean="0"/>
          </a:p>
          <a:p>
            <a:r>
              <a:rPr lang="en-IN" dirty="0" smtClean="0"/>
              <a:t>E-Commerce Schema consists of Address, Carton, Online Customer, Order Header, Order Items, Product, etc.</a:t>
            </a:r>
          </a:p>
          <a:p>
            <a:endParaRPr lang="en-IN" dirty="0" smtClean="0"/>
          </a:p>
          <a:p>
            <a:r>
              <a:rPr lang="en-IN" dirty="0" smtClean="0"/>
              <a:t>Detailed information w.r.t domains were given in the different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 Steps (Retail Banking):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314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/>
              <a:t>Created the database and studied ER-Diagram.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Found out the Unique Occupation of Customer (using “distinct”).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Added “city” column in “Branch Table”. 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Extracted account information by sorting “current balance”.</a:t>
            </a:r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smtClean="0"/>
              <a:t>Found DOB of customer “RAMESH”.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322" y="3789485"/>
            <a:ext cx="4092295" cy="658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269" y="5371073"/>
            <a:ext cx="4747671" cy="6487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961" y="6265399"/>
            <a:ext cx="4854361" cy="4695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654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9231" y="519723"/>
            <a:ext cx="10515600" cy="6180015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IN" dirty="0" smtClean="0"/>
              <a:t>Updated middle and last name of employee “Bella”.</a:t>
            </a:r>
          </a:p>
          <a:p>
            <a:pPr>
              <a:buFont typeface="+mj-lt"/>
              <a:buAutoNum type="arabicPeriod" startAt="6"/>
            </a:pPr>
            <a:endParaRPr lang="en-IN" dirty="0" smtClean="0"/>
          </a:p>
          <a:p>
            <a:pPr>
              <a:buFont typeface="+mj-lt"/>
              <a:buAutoNum type="arabicPeriod" startAt="6"/>
            </a:pPr>
            <a:endParaRPr lang="en-IN" dirty="0"/>
          </a:p>
          <a:p>
            <a:pPr>
              <a:buFont typeface="+mj-lt"/>
              <a:buAutoNum type="arabicPeriod" startAt="6"/>
            </a:pPr>
            <a:r>
              <a:rPr lang="en-IN" dirty="0" smtClean="0"/>
              <a:t>Retrieved info of opened accounts in specified dates.</a:t>
            </a:r>
          </a:p>
          <a:p>
            <a:pPr>
              <a:buFont typeface="+mj-lt"/>
              <a:buAutoNum type="arabicPeriod" startAt="6"/>
            </a:pPr>
            <a:endParaRPr lang="en-IN" dirty="0"/>
          </a:p>
          <a:p>
            <a:pPr>
              <a:buFont typeface="+mj-lt"/>
              <a:buAutoNum type="arabicPeriod" startAt="6"/>
            </a:pPr>
            <a:endParaRPr lang="en-IN" dirty="0" smtClean="0"/>
          </a:p>
          <a:p>
            <a:pPr>
              <a:buFont typeface="+mj-lt"/>
              <a:buAutoNum type="arabicPeriod" startAt="6"/>
            </a:pPr>
            <a:r>
              <a:rPr lang="en-GB" dirty="0"/>
              <a:t>C</a:t>
            </a:r>
            <a:r>
              <a:rPr lang="en-GB" dirty="0" smtClean="0"/>
              <a:t>ustomers with </a:t>
            </a:r>
            <a:r>
              <a:rPr lang="en-GB" dirty="0"/>
              <a:t>‘a’ as the second letter in their </a:t>
            </a:r>
            <a:r>
              <a:rPr lang="en-GB" dirty="0" smtClean="0"/>
              <a:t>names.</a:t>
            </a:r>
          </a:p>
          <a:p>
            <a:pPr>
              <a:buFont typeface="+mj-lt"/>
              <a:buAutoNum type="arabicPeriod" startAt="6"/>
            </a:pPr>
            <a:endParaRPr lang="en-GB" dirty="0"/>
          </a:p>
          <a:p>
            <a:pPr>
              <a:buFont typeface="+mj-lt"/>
              <a:buAutoNum type="arabicPeriod" startAt="6"/>
            </a:pPr>
            <a:endParaRPr lang="en-GB" dirty="0" smtClean="0"/>
          </a:p>
          <a:p>
            <a:pPr>
              <a:buFont typeface="+mj-lt"/>
              <a:buAutoNum type="arabicPeriod" startAt="6"/>
            </a:pPr>
            <a:r>
              <a:rPr lang="en-GB" dirty="0" smtClean="0"/>
              <a:t>Customer with lowest balance amount.</a:t>
            </a:r>
          </a:p>
          <a:p>
            <a:pPr>
              <a:buFont typeface="+mj-lt"/>
              <a:buAutoNum type="arabicPeriod" startAt="6"/>
            </a:pPr>
            <a:endParaRPr lang="en-GB" dirty="0" smtClean="0"/>
          </a:p>
          <a:p>
            <a:pPr>
              <a:buFont typeface="+mj-lt"/>
              <a:buAutoNum type="arabicPeriod" startAt="6"/>
            </a:pPr>
            <a:endParaRPr lang="en-GB" dirty="0"/>
          </a:p>
          <a:p>
            <a:pPr>
              <a:buFont typeface="+mj-lt"/>
              <a:buAutoNum type="arabicPeriod" startAt="6"/>
            </a:pPr>
            <a:endParaRPr lang="en-GB" dirty="0" smtClean="0"/>
          </a:p>
          <a:p>
            <a:pPr>
              <a:buFont typeface="+mj-lt"/>
              <a:buAutoNum type="arabicPeriod" startAt="6"/>
            </a:pPr>
            <a:endParaRPr lang="en-GB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35" y="1065928"/>
            <a:ext cx="6721422" cy="3232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81" y="2127738"/>
            <a:ext cx="7026249" cy="6260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881" y="3451518"/>
            <a:ext cx="6361584" cy="387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435" y="4763488"/>
            <a:ext cx="7734970" cy="11889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68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3385" y="369276"/>
            <a:ext cx="9680330" cy="6075485"/>
          </a:xfrm>
        </p:spPr>
        <p:txBody>
          <a:bodyPr/>
          <a:lstStyle/>
          <a:p>
            <a:pPr>
              <a:buFont typeface="+mj-lt"/>
              <a:buAutoNum type="arabicPeriod" startAt="10"/>
            </a:pPr>
            <a:r>
              <a:rPr lang="en-GB" dirty="0" smtClean="0"/>
              <a:t>Count </a:t>
            </a:r>
            <a:r>
              <a:rPr lang="en-GB" dirty="0"/>
              <a:t>of customer for each </a:t>
            </a:r>
            <a:r>
              <a:rPr lang="en-GB" dirty="0" smtClean="0"/>
              <a:t>occupation.</a:t>
            </a:r>
          </a:p>
          <a:p>
            <a:pPr>
              <a:buFont typeface="+mj-lt"/>
              <a:buAutoNum type="arabicPeriod" startAt="10"/>
            </a:pPr>
            <a:endParaRPr lang="en-GB" dirty="0" smtClean="0"/>
          </a:p>
          <a:p>
            <a:pPr>
              <a:buFont typeface="+mj-lt"/>
              <a:buAutoNum type="arabicPeriod" startAt="10"/>
            </a:pPr>
            <a:endParaRPr lang="en-GB" dirty="0"/>
          </a:p>
          <a:p>
            <a:pPr>
              <a:buFont typeface="+mj-lt"/>
              <a:buAutoNum type="arabicPeriod" startAt="10"/>
            </a:pPr>
            <a:r>
              <a:rPr lang="en-GB" dirty="0" smtClean="0"/>
              <a:t>Employees with “MANAGER” designation.</a:t>
            </a:r>
          </a:p>
          <a:p>
            <a:pPr>
              <a:buFont typeface="+mj-lt"/>
              <a:buAutoNum type="arabicPeriod" startAt="10"/>
            </a:pPr>
            <a:endParaRPr lang="en-GB" dirty="0"/>
          </a:p>
          <a:p>
            <a:pPr>
              <a:buFont typeface="+mj-lt"/>
              <a:buAutoNum type="arabicPeriod" startAt="10"/>
            </a:pPr>
            <a:endParaRPr lang="en-GB" dirty="0" smtClean="0"/>
          </a:p>
          <a:p>
            <a:pPr>
              <a:buFont typeface="+mj-lt"/>
              <a:buAutoNum type="arabicPeriod" startAt="10"/>
            </a:pPr>
            <a:r>
              <a:rPr lang="en-GB" dirty="0" smtClean="0"/>
              <a:t>Employee details from </a:t>
            </a:r>
            <a:r>
              <a:rPr lang="en-GB" dirty="0"/>
              <a:t>department </a:t>
            </a:r>
            <a:r>
              <a:rPr lang="en-GB" dirty="0" smtClean="0"/>
              <a:t>‘</a:t>
            </a:r>
            <a:r>
              <a:rPr lang="en-GB" dirty="0"/>
              <a:t>loan’ or ‘</a:t>
            </a:r>
            <a:r>
              <a:rPr lang="en-GB" dirty="0" smtClean="0"/>
              <a:t>credit’.</a:t>
            </a:r>
          </a:p>
          <a:p>
            <a:pPr>
              <a:buFont typeface="+mj-lt"/>
              <a:buAutoNum type="arabicPeriod" startAt="10"/>
            </a:pPr>
            <a:endParaRPr lang="en-GB" dirty="0"/>
          </a:p>
          <a:p>
            <a:pPr>
              <a:buFont typeface="+mj-lt"/>
              <a:buAutoNum type="arabicPeriod" startAt="10"/>
            </a:pPr>
            <a:endParaRPr lang="en-GB" dirty="0" smtClean="0"/>
          </a:p>
          <a:p>
            <a:pPr>
              <a:buFont typeface="+mj-lt"/>
              <a:buAutoNum type="arabicPeriod" startAt="10"/>
            </a:pPr>
            <a:r>
              <a:rPr lang="en-GB" dirty="0" smtClean="0"/>
              <a:t>Created a virtual table for customers having</a:t>
            </a:r>
          </a:p>
          <a:p>
            <a:pPr marL="0" indent="0">
              <a:buNone/>
            </a:pPr>
            <a:r>
              <a:rPr lang="en-GB" dirty="0" smtClean="0"/>
              <a:t>Account and location in same city. </a:t>
            </a:r>
          </a:p>
          <a:p>
            <a:pPr>
              <a:buFont typeface="+mj-lt"/>
              <a:buAutoNum type="arabicPeriod" startAt="10"/>
            </a:pPr>
            <a:endParaRPr lang="en-GB" dirty="0"/>
          </a:p>
          <a:p>
            <a:pPr>
              <a:buFont typeface="+mj-lt"/>
              <a:buAutoNum type="arabicPeriod" startAt="10"/>
            </a:pPr>
            <a:endParaRPr lang="en-GB" dirty="0" smtClean="0"/>
          </a:p>
          <a:p>
            <a:pPr>
              <a:buFont typeface="+mj-lt"/>
              <a:buAutoNum type="arabicPeriod" startAt="10"/>
            </a:pPr>
            <a:endParaRPr lang="en-GB" dirty="0"/>
          </a:p>
          <a:p>
            <a:pPr>
              <a:buFont typeface="+mj-lt"/>
              <a:buAutoNum type="arabicPeriod" startAt="10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63" y="768434"/>
            <a:ext cx="7750212" cy="339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64" y="1969752"/>
            <a:ext cx="5204911" cy="4038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964" y="3239963"/>
            <a:ext cx="4839119" cy="3276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419" y="4035920"/>
            <a:ext cx="5166808" cy="2697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4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 Steps </a:t>
            </a:r>
            <a:r>
              <a:rPr lang="en-IN" dirty="0" smtClean="0"/>
              <a:t>(E-Commerce Retail Product Analysis):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2200"/>
            <a:ext cx="9398746" cy="3657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/>
              <a:t>Retrieving info by manipulating price w.r.t product code.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Retrieve product details for the products which were “shipped”.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098" y="2920854"/>
            <a:ext cx="4884843" cy="1532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02" y="5175600"/>
            <a:ext cx="7803258" cy="162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67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2960" y="902291"/>
            <a:ext cx="8824913" cy="34163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/>
              <a:t>Non </a:t>
            </a:r>
            <a:r>
              <a:rPr lang="en-GB" dirty="0"/>
              <a:t>Karnataka </a:t>
            </a:r>
            <a:r>
              <a:rPr lang="en-GB" dirty="0" smtClean="0"/>
              <a:t>customers who </a:t>
            </a:r>
            <a:r>
              <a:rPr lang="en-GB" dirty="0"/>
              <a:t>haven’t bought any toys or </a:t>
            </a:r>
            <a:r>
              <a:rPr lang="en-GB" dirty="0" smtClean="0"/>
              <a:t>books.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69" y="1465492"/>
            <a:ext cx="7635902" cy="22898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461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could have been done better?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Missing values for “city” attribute in customer table.</a:t>
            </a:r>
          </a:p>
          <a:p>
            <a:endParaRPr lang="en-IN" dirty="0" smtClean="0"/>
          </a:p>
          <a:p>
            <a:r>
              <a:rPr lang="en-IN" dirty="0" smtClean="0"/>
              <a:t>Improper interconnections between the tables.</a:t>
            </a:r>
          </a:p>
          <a:p>
            <a:endParaRPr lang="en-IN" dirty="0"/>
          </a:p>
          <a:p>
            <a:r>
              <a:rPr lang="en-IN" dirty="0" smtClean="0"/>
              <a:t>A proper case study would have been more better.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1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</TotalTime>
  <Words>359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RETAIL BANKING and E – Commerce Retail Product Database Analysis.</vt:lpstr>
      <vt:lpstr>PROBLEM STATEMENT : </vt:lpstr>
      <vt:lpstr>DATA DESCRIPTION:</vt:lpstr>
      <vt:lpstr>Problem Solving Steps (Retail Banking):</vt:lpstr>
      <vt:lpstr>PowerPoint Presentation</vt:lpstr>
      <vt:lpstr>PowerPoint Presentation</vt:lpstr>
      <vt:lpstr>Problem Solving Steps (E-Commerce Retail Product Analysis):</vt:lpstr>
      <vt:lpstr>PowerPoint Presentation</vt:lpstr>
      <vt:lpstr>What could have been done better?</vt:lpstr>
      <vt:lpstr>Takeaway and 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and E – Commerce Retail Product Database Analysis</dc:title>
  <dc:creator>Dell</dc:creator>
  <cp:lastModifiedBy>Dell</cp:lastModifiedBy>
  <cp:revision>63</cp:revision>
  <dcterms:created xsi:type="dcterms:W3CDTF">2023-08-04T12:12:32Z</dcterms:created>
  <dcterms:modified xsi:type="dcterms:W3CDTF">2023-08-06T02:55:40Z</dcterms:modified>
</cp:coreProperties>
</file>