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36"/>
  </p:notesMasterIdLst>
  <p:sldIdLst>
    <p:sldId id="348" r:id="rId4"/>
    <p:sldId id="347" r:id="rId5"/>
    <p:sldId id="298" r:id="rId6"/>
    <p:sldId id="352" r:id="rId7"/>
    <p:sldId id="353" r:id="rId8"/>
    <p:sldId id="354" r:id="rId9"/>
    <p:sldId id="355" r:id="rId10"/>
    <p:sldId id="356" r:id="rId11"/>
    <p:sldId id="257" r:id="rId12"/>
    <p:sldId id="258" r:id="rId13"/>
    <p:sldId id="360" r:id="rId14"/>
    <p:sldId id="361" r:id="rId15"/>
    <p:sldId id="319" r:id="rId16"/>
    <p:sldId id="358" r:id="rId17"/>
    <p:sldId id="359" r:id="rId18"/>
    <p:sldId id="376" r:id="rId19"/>
    <p:sldId id="362" r:id="rId20"/>
    <p:sldId id="363" r:id="rId21"/>
    <p:sldId id="364" r:id="rId22"/>
    <p:sldId id="365" r:id="rId23"/>
    <p:sldId id="366" r:id="rId24"/>
    <p:sldId id="367" r:id="rId25"/>
    <p:sldId id="370" r:id="rId26"/>
    <p:sldId id="371" r:id="rId27"/>
    <p:sldId id="373" r:id="rId28"/>
    <p:sldId id="374" r:id="rId29"/>
    <p:sldId id="375" r:id="rId30"/>
    <p:sldId id="368" r:id="rId31"/>
    <p:sldId id="369" r:id="rId32"/>
    <p:sldId id="372" r:id="rId33"/>
    <p:sldId id="377" r:id="rId34"/>
    <p:sldId id="34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5" d="100"/>
          <a:sy n="85" d="100"/>
        </p:scale>
        <p:origin x="590" y="6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11/12/2023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그림 개체 틀 11">
            <a:extLst>
              <a:ext uri="{FF2B5EF4-FFF2-40B4-BE49-F238E27FC236}">
                <a16:creationId xmlns:a16="http://schemas.microsoft.com/office/drawing/2014/main" id="{D77B7FC8-EA9E-453C-85BF-3311D727E8EF}"/>
              </a:ext>
            </a:extLst>
          </p:cNvPr>
          <p:cNvSpPr>
            <a:spLocks noGrp="1"/>
          </p:cNvSpPr>
          <p:nvPr>
            <p:ph type="pic" sz="quarter" idx="10" hasCustomPrompt="1"/>
          </p:nvPr>
        </p:nvSpPr>
        <p:spPr>
          <a:xfrm>
            <a:off x="3" y="0"/>
            <a:ext cx="7896225" cy="6858000"/>
          </a:xfrm>
          <a:custGeom>
            <a:avLst/>
            <a:gdLst>
              <a:gd name="connsiteX0" fmla="*/ 6193612 w 7896225"/>
              <a:gd name="connsiteY0" fmla="*/ 0 h 6858000"/>
              <a:gd name="connsiteX1" fmla="*/ 7896225 w 7896225"/>
              <a:gd name="connsiteY1" fmla="*/ 0 h 6858000"/>
              <a:gd name="connsiteX2" fmla="*/ 4598214 w 7896225"/>
              <a:gd name="connsiteY2" fmla="*/ 6858000 h 6858000"/>
              <a:gd name="connsiteX3" fmla="*/ 2895600 w 7896225"/>
              <a:gd name="connsiteY3" fmla="*/ 6858000 h 6858000"/>
              <a:gd name="connsiteX4" fmla="*/ 4383861 w 7896225"/>
              <a:gd name="connsiteY4" fmla="*/ 0 h 6858000"/>
              <a:gd name="connsiteX5" fmla="*/ 6086474 w 7896225"/>
              <a:gd name="connsiteY5" fmla="*/ 0 h 6858000"/>
              <a:gd name="connsiteX6" fmla="*/ 2788462 w 7896225"/>
              <a:gd name="connsiteY6" fmla="*/ 6858000 h 6858000"/>
              <a:gd name="connsiteX7" fmla="*/ 1085849 w 7896225"/>
              <a:gd name="connsiteY7" fmla="*/ 6858000 h 6858000"/>
              <a:gd name="connsiteX8" fmla="*/ 2574110 w 7896225"/>
              <a:gd name="connsiteY8" fmla="*/ 0 h 6858000"/>
              <a:gd name="connsiteX9" fmla="*/ 4276723 w 7896225"/>
              <a:gd name="connsiteY9" fmla="*/ 0 h 6858000"/>
              <a:gd name="connsiteX10" fmla="*/ 978711 w 7896225"/>
              <a:gd name="connsiteY10" fmla="*/ 6858000 h 6858000"/>
              <a:gd name="connsiteX11" fmla="*/ 0 w 7896225"/>
              <a:gd name="connsiteY11" fmla="*/ 6858000 h 6858000"/>
              <a:gd name="connsiteX12" fmla="*/ 0 w 7896225"/>
              <a:gd name="connsiteY12" fmla="*/ 5352694 h 6858000"/>
              <a:gd name="connsiteX13" fmla="*/ 764359 w 7896225"/>
              <a:gd name="connsiteY13" fmla="*/ 0 h 6858000"/>
              <a:gd name="connsiteX14" fmla="*/ 2466972 w 7896225"/>
              <a:gd name="connsiteY14" fmla="*/ 0 h 6858000"/>
              <a:gd name="connsiteX15" fmla="*/ 0 w 7896225"/>
              <a:gd name="connsiteY15" fmla="*/ 5129907 h 6858000"/>
              <a:gd name="connsiteX16" fmla="*/ 0 w 7896225"/>
              <a:gd name="connsiteY16" fmla="*/ 15894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896225" h="6858000">
                <a:moveTo>
                  <a:pt x="6193612" y="0"/>
                </a:moveTo>
                <a:lnTo>
                  <a:pt x="7896225" y="0"/>
                </a:lnTo>
                <a:lnTo>
                  <a:pt x="4598214" y="6858000"/>
                </a:lnTo>
                <a:lnTo>
                  <a:pt x="2895600" y="6858000"/>
                </a:lnTo>
                <a:close/>
                <a:moveTo>
                  <a:pt x="4383861" y="0"/>
                </a:moveTo>
                <a:lnTo>
                  <a:pt x="6086474" y="0"/>
                </a:lnTo>
                <a:lnTo>
                  <a:pt x="2788462" y="6858000"/>
                </a:lnTo>
                <a:lnTo>
                  <a:pt x="1085849" y="6858000"/>
                </a:lnTo>
                <a:close/>
                <a:moveTo>
                  <a:pt x="2574110" y="0"/>
                </a:moveTo>
                <a:lnTo>
                  <a:pt x="4276723" y="0"/>
                </a:lnTo>
                <a:lnTo>
                  <a:pt x="978711" y="6858000"/>
                </a:lnTo>
                <a:lnTo>
                  <a:pt x="0" y="6858000"/>
                </a:lnTo>
                <a:lnTo>
                  <a:pt x="0" y="5352694"/>
                </a:lnTo>
                <a:close/>
                <a:moveTo>
                  <a:pt x="764359" y="0"/>
                </a:moveTo>
                <a:lnTo>
                  <a:pt x="2466972" y="0"/>
                </a:lnTo>
                <a:lnTo>
                  <a:pt x="0" y="5129907"/>
                </a:lnTo>
                <a:lnTo>
                  <a:pt x="0" y="1589435"/>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2445283475"/>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9107031-9979-4E86-8163-9043F6C98EEE}"/>
              </a:ext>
            </a:extLst>
          </p:cNvPr>
          <p:cNvSpPr/>
          <p:nvPr userDrawn="1"/>
        </p:nvSpPr>
        <p:spPr>
          <a:xfrm>
            <a:off x="-1" y="828942"/>
            <a:ext cx="4862557" cy="16637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F8DBC7CC-2C91-44C5-B8FB-33A5F062ACC2}"/>
              </a:ext>
            </a:extLst>
          </p:cNvPr>
          <p:cNvSpPr>
            <a:spLocks noGrp="1"/>
          </p:cNvSpPr>
          <p:nvPr>
            <p:ph type="pic" idx="11" hasCustomPrompt="1"/>
          </p:nvPr>
        </p:nvSpPr>
        <p:spPr>
          <a:xfrm>
            <a:off x="503221" y="-3827"/>
            <a:ext cx="2666667" cy="5369887"/>
          </a:xfrm>
          <a:prstGeom prst="rect">
            <a:avLst/>
          </a:prstGeom>
          <a:solidFill>
            <a:schemeClr val="bg1">
              <a:lumMod val="95000"/>
            </a:schemeClr>
          </a:solidFill>
        </p:spPr>
        <p:txBody>
          <a:bodyPr anchor="ctr"/>
          <a:lstStyle>
            <a:lvl1pPr marL="0" indent="0" algn="ctr">
              <a:buNone/>
              <a:defRPr sz="1200" baseline="0">
                <a:solidFill>
                  <a:schemeClr val="tx1">
                    <a:lumMod val="85000"/>
                    <a:lumOff val="1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4" name="Picture Placeholder 2">
            <a:extLst>
              <a:ext uri="{FF2B5EF4-FFF2-40B4-BE49-F238E27FC236}">
                <a16:creationId xmlns:a16="http://schemas.microsoft.com/office/drawing/2014/main" id="{4F1AA131-8A58-4FF0-926C-D0B386C6EC0B}"/>
              </a:ext>
            </a:extLst>
          </p:cNvPr>
          <p:cNvSpPr>
            <a:spLocks noGrp="1"/>
          </p:cNvSpPr>
          <p:nvPr>
            <p:ph type="pic" idx="12" hasCustomPrompt="1"/>
          </p:nvPr>
        </p:nvSpPr>
        <p:spPr>
          <a:xfrm>
            <a:off x="3774835" y="1488113"/>
            <a:ext cx="2666667" cy="5369887"/>
          </a:xfrm>
          <a:prstGeom prst="rect">
            <a:avLst/>
          </a:prstGeom>
          <a:solidFill>
            <a:schemeClr val="bg1">
              <a:lumMod val="95000"/>
            </a:schemeClr>
          </a:solidFill>
        </p:spPr>
        <p:txBody>
          <a:bodyPr anchor="ctr"/>
          <a:lstStyle>
            <a:lvl1pPr marL="0" indent="0" algn="ctr">
              <a:buNone/>
              <a:defRPr sz="1200" baseline="0">
                <a:solidFill>
                  <a:schemeClr val="tx1">
                    <a:lumMod val="85000"/>
                    <a:lumOff val="1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918837966"/>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681BDAC6-2D9B-4879-8795-C983D2020940}"/>
              </a:ext>
            </a:extLst>
          </p:cNvPr>
          <p:cNvSpPr>
            <a:spLocks noGrp="1"/>
          </p:cNvSpPr>
          <p:nvPr>
            <p:ph type="pic" sz="quarter" idx="43" hasCustomPrompt="1"/>
          </p:nvPr>
        </p:nvSpPr>
        <p:spPr>
          <a:xfrm>
            <a:off x="7885720" y="2827733"/>
            <a:ext cx="1334480" cy="2477692"/>
          </a:xfrm>
          <a:prstGeom prst="rect">
            <a:avLst/>
          </a:prstGeom>
          <a:solidFill>
            <a:schemeClr val="bg1">
              <a:lumMod val="95000"/>
            </a:schemeClr>
          </a:solidFill>
        </p:spPr>
        <p:txBody>
          <a:bodyPr tIns="540000" anchor="ctr"/>
          <a:lstStyle>
            <a:lvl1pPr marL="0" indent="0" algn="ctr">
              <a:buNone/>
              <a:defRPr sz="1200">
                <a:latin typeface="+mn-lt"/>
                <a:cs typeface="Arial" pitchFamily="34" charset="0"/>
              </a:defRPr>
            </a:lvl1pPr>
          </a:lstStyle>
          <a:p>
            <a:r>
              <a:rPr lang="en-US" altLang="ko-KR" dirty="0"/>
              <a:t>Insert Your Image And Send To Back</a:t>
            </a:r>
            <a:endParaRPr lang="ko-KR" altLang="en-US" dirty="0"/>
          </a:p>
        </p:txBody>
      </p:sp>
      <p:sp>
        <p:nvSpPr>
          <p:cNvPr id="4" name="Text Placeholder 9">
            <a:extLst>
              <a:ext uri="{FF2B5EF4-FFF2-40B4-BE49-F238E27FC236}">
                <a16:creationId xmlns:a16="http://schemas.microsoft.com/office/drawing/2014/main" id="{D9DC7CCE-1EE8-48DF-86C2-311D432FB3C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50974003"/>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8FFCA-E75D-4CC6-9CD1-B9AD8FE8509E}"/>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Tree>
    <p:extLst>
      <p:ext uri="{BB962C8B-B14F-4D97-AF65-F5344CB8AC3E}">
        <p14:creationId xmlns:p14="http://schemas.microsoft.com/office/powerpoint/2010/main" val="3010897045"/>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6C9E1EC0-04E1-4608-87AC-B518E68DD48A}"/>
              </a:ext>
            </a:extLst>
          </p:cNvPr>
          <p:cNvSpPr>
            <a:spLocks noGrp="1"/>
          </p:cNvSpPr>
          <p:nvPr>
            <p:ph type="pic" sz="quarter" idx="10" hasCustomPrompt="1"/>
          </p:nvPr>
        </p:nvSpPr>
        <p:spPr>
          <a:xfrm>
            <a:off x="0" y="0"/>
            <a:ext cx="6400800" cy="6858000"/>
          </a:xfrm>
          <a:custGeom>
            <a:avLst/>
            <a:gdLst>
              <a:gd name="connsiteX0" fmla="*/ 0 w 5508104"/>
              <a:gd name="connsiteY0" fmla="*/ 0 h 5143500"/>
              <a:gd name="connsiteX1" fmla="*/ 5508104 w 5508104"/>
              <a:gd name="connsiteY1" fmla="*/ 0 h 5143500"/>
              <a:gd name="connsiteX2" fmla="*/ 5508104 w 5508104"/>
              <a:gd name="connsiteY2" fmla="*/ 5143500 h 5143500"/>
              <a:gd name="connsiteX3" fmla="*/ 0 w 5508104"/>
              <a:gd name="connsiteY3" fmla="*/ 5143500 h 5143500"/>
              <a:gd name="connsiteX4" fmla="*/ 0 w 5508104"/>
              <a:gd name="connsiteY4" fmla="*/ 0 h 5143500"/>
              <a:gd name="connsiteX0" fmla="*/ 0 w 5508104"/>
              <a:gd name="connsiteY0" fmla="*/ 0 h 5143500"/>
              <a:gd name="connsiteX1" fmla="*/ 3984104 w 5508104"/>
              <a:gd name="connsiteY1" fmla="*/ 0 h 5143500"/>
              <a:gd name="connsiteX2" fmla="*/ 5508104 w 5508104"/>
              <a:gd name="connsiteY2" fmla="*/ 5143500 h 5143500"/>
              <a:gd name="connsiteX3" fmla="*/ 0 w 5508104"/>
              <a:gd name="connsiteY3" fmla="*/ 5143500 h 5143500"/>
              <a:gd name="connsiteX4" fmla="*/ 0 w 5508104"/>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8104" h="5143500">
                <a:moveTo>
                  <a:pt x="0" y="0"/>
                </a:moveTo>
                <a:lnTo>
                  <a:pt x="3984104" y="0"/>
                </a:lnTo>
                <a:lnTo>
                  <a:pt x="5508104" y="5143500"/>
                </a:lnTo>
                <a:lnTo>
                  <a:pt x="0" y="5143500"/>
                </a:lnTo>
                <a:lnTo>
                  <a:pt x="0" y="0"/>
                </a:lnTo>
                <a:close/>
              </a:path>
            </a:pathLst>
          </a:cu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
        <p:nvSpPr>
          <p:cNvPr id="3" name="Rectangle 3">
            <a:extLst>
              <a:ext uri="{FF2B5EF4-FFF2-40B4-BE49-F238E27FC236}">
                <a16:creationId xmlns:a16="http://schemas.microsoft.com/office/drawing/2014/main" id="{BD043F2B-9986-4D0C-A93A-02978DCDE913}"/>
              </a:ext>
            </a:extLst>
          </p:cNvPr>
          <p:cNvSpPr/>
          <p:nvPr userDrawn="1"/>
        </p:nvSpPr>
        <p:spPr>
          <a:xfrm>
            <a:off x="4980561" y="550565"/>
            <a:ext cx="7186467" cy="1440160"/>
          </a:xfrm>
          <a:custGeom>
            <a:avLst/>
            <a:gdLst>
              <a:gd name="connsiteX0" fmla="*/ 0 w 5220072"/>
              <a:gd name="connsiteY0" fmla="*/ 0 h 1080120"/>
              <a:gd name="connsiteX1" fmla="*/ 5220072 w 5220072"/>
              <a:gd name="connsiteY1" fmla="*/ 0 h 1080120"/>
              <a:gd name="connsiteX2" fmla="*/ 5220072 w 5220072"/>
              <a:gd name="connsiteY2" fmla="*/ 1080120 h 1080120"/>
              <a:gd name="connsiteX3" fmla="*/ 0 w 5220072"/>
              <a:gd name="connsiteY3" fmla="*/ 1080120 h 1080120"/>
              <a:gd name="connsiteX4" fmla="*/ 0 w 5220072"/>
              <a:gd name="connsiteY4" fmla="*/ 0 h 1080120"/>
              <a:gd name="connsiteX0" fmla="*/ 0 w 5524872"/>
              <a:gd name="connsiteY0" fmla="*/ 0 h 1080120"/>
              <a:gd name="connsiteX1" fmla="*/ 5524872 w 5524872"/>
              <a:gd name="connsiteY1" fmla="*/ 0 h 1080120"/>
              <a:gd name="connsiteX2" fmla="*/ 5524872 w 5524872"/>
              <a:gd name="connsiteY2" fmla="*/ 1080120 h 1080120"/>
              <a:gd name="connsiteX3" fmla="*/ 304800 w 5524872"/>
              <a:gd name="connsiteY3" fmla="*/ 1080120 h 1080120"/>
              <a:gd name="connsiteX4" fmla="*/ 0 w 5524872"/>
              <a:gd name="connsiteY4" fmla="*/ 0 h 108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24872" h="1080120">
                <a:moveTo>
                  <a:pt x="0" y="0"/>
                </a:moveTo>
                <a:lnTo>
                  <a:pt x="5524872" y="0"/>
                </a:lnTo>
                <a:lnTo>
                  <a:pt x="5524872" y="1080120"/>
                </a:lnTo>
                <a:lnTo>
                  <a:pt x="304800" y="108012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Arial" pitchFamily="34" charset="0"/>
              <a:cs typeface="Arial" pitchFamily="34" charset="0"/>
            </a:endParaRPr>
          </a:p>
        </p:txBody>
      </p:sp>
      <p:sp>
        <p:nvSpPr>
          <p:cNvPr id="4" name="Rectangle 3">
            <a:extLst>
              <a:ext uri="{FF2B5EF4-FFF2-40B4-BE49-F238E27FC236}">
                <a16:creationId xmlns:a16="http://schemas.microsoft.com/office/drawing/2014/main" id="{0A5CF9F3-015B-42C8-9CF8-D50E35325D55}"/>
              </a:ext>
            </a:extLst>
          </p:cNvPr>
          <p:cNvSpPr/>
          <p:nvPr userDrawn="1"/>
        </p:nvSpPr>
        <p:spPr>
          <a:xfrm>
            <a:off x="5145932" y="550565"/>
            <a:ext cx="7046068" cy="1440160"/>
          </a:xfrm>
          <a:custGeom>
            <a:avLst/>
            <a:gdLst/>
            <a:ahLst/>
            <a:cxnLst/>
            <a:rect l="l" t="t" r="r" b="b"/>
            <a:pathLst>
              <a:path w="5416352" h="1080120">
                <a:moveTo>
                  <a:pt x="0" y="0"/>
                </a:moveTo>
                <a:lnTo>
                  <a:pt x="5416352" y="0"/>
                </a:lnTo>
                <a:lnTo>
                  <a:pt x="5416352" y="1080120"/>
                </a:lnTo>
                <a:lnTo>
                  <a:pt x="304800" y="108012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Arial" pitchFamily="34" charset="0"/>
              <a:cs typeface="Arial" pitchFamily="34" charset="0"/>
            </a:endParaRPr>
          </a:p>
        </p:txBody>
      </p:sp>
      <p:sp>
        <p:nvSpPr>
          <p:cNvPr id="5" name="제목 1">
            <a:extLst>
              <a:ext uri="{FF2B5EF4-FFF2-40B4-BE49-F238E27FC236}">
                <a16:creationId xmlns:a16="http://schemas.microsoft.com/office/drawing/2014/main" id="{74420AEA-46F3-4D27-8721-8B5E0D5FE193}"/>
              </a:ext>
            </a:extLst>
          </p:cNvPr>
          <p:cNvSpPr>
            <a:spLocks noGrp="1"/>
          </p:cNvSpPr>
          <p:nvPr>
            <p:ph type="title" hasCustomPrompt="1"/>
          </p:nvPr>
        </p:nvSpPr>
        <p:spPr>
          <a:xfrm>
            <a:off x="5664629" y="701900"/>
            <a:ext cx="6527371" cy="710877"/>
          </a:xfrm>
          <a:prstGeom prst="rect">
            <a:avLst/>
          </a:prstGeom>
        </p:spPr>
        <p:txBody>
          <a:bodyPr anchor="ctr">
            <a:noAutofit/>
          </a:bodyPr>
          <a:lstStyle>
            <a:lvl1pPr algn="l">
              <a:defRPr sz="4000" b="0" baseline="0">
                <a:solidFill>
                  <a:schemeClr val="bg1"/>
                </a:solidFill>
                <a:latin typeface="+mj-lt"/>
                <a:cs typeface="Arial" pitchFamily="34" charset="0"/>
              </a:defRPr>
            </a:lvl1pPr>
          </a:lstStyle>
          <a:p>
            <a:r>
              <a:rPr lang="en-US" altLang="ko-KR" dirty="0"/>
              <a:t>Images &amp; Contents</a:t>
            </a:r>
            <a:endParaRPr lang="ko-KR" altLang="en-US" dirty="0"/>
          </a:p>
        </p:txBody>
      </p:sp>
      <p:sp>
        <p:nvSpPr>
          <p:cNvPr id="6" name="Text Placeholder 9">
            <a:extLst>
              <a:ext uri="{FF2B5EF4-FFF2-40B4-BE49-F238E27FC236}">
                <a16:creationId xmlns:a16="http://schemas.microsoft.com/office/drawing/2014/main" id="{F2B99D84-E4AA-4175-87A7-AEDE6CD919FB}"/>
              </a:ext>
            </a:extLst>
          </p:cNvPr>
          <p:cNvSpPr>
            <a:spLocks noGrp="1"/>
          </p:cNvSpPr>
          <p:nvPr>
            <p:ph type="body" sz="quarter" idx="11" hasCustomPrompt="1"/>
          </p:nvPr>
        </p:nvSpPr>
        <p:spPr>
          <a:xfrm>
            <a:off x="5654725" y="1463629"/>
            <a:ext cx="6537063" cy="288032"/>
          </a:xfrm>
          <a:prstGeom prst="rect">
            <a:avLst/>
          </a:prstGeom>
        </p:spPr>
        <p:txBody>
          <a:bodyPr lIns="144000" anchor="ctr"/>
          <a:lstStyle>
            <a:lvl1pPr marL="0" indent="0" algn="l">
              <a:buNone/>
              <a:defRPr sz="1400" baseline="0">
                <a:solidFill>
                  <a:schemeClr val="bg1"/>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3964928051"/>
      </p:ext>
    </p:extLst>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transition spd="slow">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transition spd="slow">
    <p:push di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2092725"/>
      </p:ext>
    </p:extLst>
  </p:cSld>
  <p:clrMapOvr>
    <a:masterClrMapping/>
  </p:clrMapOvr>
  <p:transition spd="slow">
    <p:push di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Picture Placeholder 27">
            <a:extLst>
              <a:ext uri="{FF2B5EF4-FFF2-40B4-BE49-F238E27FC236}">
                <a16:creationId xmlns:a16="http://schemas.microsoft.com/office/drawing/2014/main" id="{3448B0BC-16FA-4F12-B26B-866DD38F4C0E}"/>
              </a:ext>
            </a:extLst>
          </p:cNvPr>
          <p:cNvSpPr>
            <a:spLocks noGrp="1"/>
          </p:cNvSpPr>
          <p:nvPr>
            <p:ph type="pic" sz="quarter" idx="14" hasCustomPrompt="1"/>
          </p:nvPr>
        </p:nvSpPr>
        <p:spPr>
          <a:xfrm>
            <a:off x="7903669" y="2174423"/>
            <a:ext cx="1368000" cy="1368000"/>
          </a:xfrm>
          <a:prstGeom prst="ellipse">
            <a:avLst/>
          </a:prstGeom>
          <a:solidFill>
            <a:schemeClr val="bg1">
              <a:lumMod val="95000"/>
            </a:schemeClr>
          </a:solidFill>
          <a:ln w="19050">
            <a:solidFill>
              <a:schemeClr val="bg1">
                <a:alpha val="68000"/>
              </a:schemeClr>
            </a:solidFill>
          </a:ln>
          <a:effectLst/>
        </p:spPr>
        <p:txBody>
          <a:bodyPr rtlCol="0" anchor="ctr">
            <a:normAutofit/>
          </a:bodyPr>
          <a:lstStyle>
            <a:lvl1pPr marL="0" indent="0" algn="ctr">
              <a:buFontTx/>
              <a:buNone/>
              <a:defRPr sz="1200">
                <a:solidFill>
                  <a:schemeClr val="tx1">
                    <a:lumMod val="75000"/>
                    <a:lumOff val="25000"/>
                  </a:schemeClr>
                </a:solidFill>
                <a:latin typeface="+mn-lt"/>
                <a:ea typeface="+mn-ea"/>
              </a:defRPr>
            </a:lvl1pPr>
          </a:lstStyle>
          <a:p>
            <a:pPr lvl="0"/>
            <a:r>
              <a:rPr lang="en-US" altLang="ko-KR" noProof="0" dirty="0"/>
              <a:t>Place Your Picture Here</a:t>
            </a:r>
            <a:endParaRPr lang="en-JM" altLang="ko-KR" noProof="0" dirty="0"/>
          </a:p>
        </p:txBody>
      </p:sp>
      <p:sp>
        <p:nvSpPr>
          <p:cNvPr id="5" name="Picture Placeholder 27">
            <a:extLst>
              <a:ext uri="{FF2B5EF4-FFF2-40B4-BE49-F238E27FC236}">
                <a16:creationId xmlns:a16="http://schemas.microsoft.com/office/drawing/2014/main" id="{C34DD057-3936-405E-B034-294844B75ACC}"/>
              </a:ext>
            </a:extLst>
          </p:cNvPr>
          <p:cNvSpPr>
            <a:spLocks noGrp="1"/>
          </p:cNvSpPr>
          <p:nvPr>
            <p:ph type="pic" sz="quarter" idx="15" hasCustomPrompt="1"/>
          </p:nvPr>
        </p:nvSpPr>
        <p:spPr>
          <a:xfrm>
            <a:off x="7903669" y="4360291"/>
            <a:ext cx="1368000" cy="1368000"/>
          </a:xfrm>
          <a:prstGeom prst="ellipse">
            <a:avLst/>
          </a:prstGeom>
          <a:solidFill>
            <a:schemeClr val="bg1">
              <a:lumMod val="95000"/>
            </a:schemeClr>
          </a:solidFill>
          <a:ln w="19050">
            <a:solidFill>
              <a:schemeClr val="bg1">
                <a:alpha val="68000"/>
              </a:schemeClr>
            </a:solidFill>
          </a:ln>
          <a:effectLst/>
        </p:spPr>
        <p:txBody>
          <a:bodyPr rtlCol="0" anchor="ctr">
            <a:normAutofit/>
          </a:bodyPr>
          <a:lstStyle>
            <a:lvl1pPr marL="0" indent="0" algn="ctr">
              <a:buFontTx/>
              <a:buNone/>
              <a:defRPr sz="1200">
                <a:solidFill>
                  <a:schemeClr val="tx1">
                    <a:lumMod val="75000"/>
                    <a:lumOff val="25000"/>
                  </a:schemeClr>
                </a:solidFill>
                <a:latin typeface="+mn-lt"/>
                <a:ea typeface="+mn-ea"/>
              </a:defRPr>
            </a:lvl1pPr>
          </a:lstStyle>
          <a:p>
            <a:pPr lvl="0"/>
            <a:r>
              <a:rPr lang="en-US" altLang="ko-KR" noProof="0" dirty="0"/>
              <a:t>Place Your Picture Here</a:t>
            </a:r>
            <a:endParaRPr lang="en-JM" altLang="ko-KR" noProof="0" dirty="0"/>
          </a:p>
        </p:txBody>
      </p:sp>
      <p:sp>
        <p:nvSpPr>
          <p:cNvPr id="6" name="Picture Placeholder 27">
            <a:extLst>
              <a:ext uri="{FF2B5EF4-FFF2-40B4-BE49-F238E27FC236}">
                <a16:creationId xmlns:a16="http://schemas.microsoft.com/office/drawing/2014/main" id="{5062EFAB-48E7-481E-9956-6F2717526CF8}"/>
              </a:ext>
            </a:extLst>
          </p:cNvPr>
          <p:cNvSpPr>
            <a:spLocks noGrp="1"/>
          </p:cNvSpPr>
          <p:nvPr>
            <p:ph type="pic" sz="quarter" idx="16" hasCustomPrompt="1"/>
          </p:nvPr>
        </p:nvSpPr>
        <p:spPr>
          <a:xfrm>
            <a:off x="2929923" y="2174423"/>
            <a:ext cx="1368000" cy="1368000"/>
          </a:xfrm>
          <a:prstGeom prst="ellipse">
            <a:avLst/>
          </a:prstGeom>
          <a:solidFill>
            <a:schemeClr val="bg1">
              <a:lumMod val="95000"/>
            </a:schemeClr>
          </a:solidFill>
          <a:ln w="19050">
            <a:solidFill>
              <a:schemeClr val="bg1">
                <a:alpha val="68000"/>
              </a:schemeClr>
            </a:solidFill>
          </a:ln>
          <a:effectLst/>
        </p:spPr>
        <p:txBody>
          <a:bodyPr rtlCol="0" anchor="ctr">
            <a:normAutofit/>
          </a:bodyPr>
          <a:lstStyle>
            <a:lvl1pPr marL="0" indent="0" algn="ctr">
              <a:buFontTx/>
              <a:buNone/>
              <a:defRPr sz="1200" baseline="0">
                <a:solidFill>
                  <a:schemeClr val="tx1">
                    <a:lumMod val="75000"/>
                    <a:lumOff val="25000"/>
                  </a:schemeClr>
                </a:solidFill>
                <a:latin typeface="+mn-lt"/>
                <a:ea typeface="+mn-ea"/>
              </a:defRPr>
            </a:lvl1pPr>
          </a:lstStyle>
          <a:p>
            <a:pPr lvl="0"/>
            <a:r>
              <a:rPr lang="en-US" altLang="ko-KR" noProof="0" dirty="0"/>
              <a:t>Place Your Picture Here</a:t>
            </a:r>
            <a:endParaRPr lang="en-JM" noProof="0" dirty="0"/>
          </a:p>
        </p:txBody>
      </p:sp>
      <p:sp>
        <p:nvSpPr>
          <p:cNvPr id="7" name="Picture Placeholder 27">
            <a:extLst>
              <a:ext uri="{FF2B5EF4-FFF2-40B4-BE49-F238E27FC236}">
                <a16:creationId xmlns:a16="http://schemas.microsoft.com/office/drawing/2014/main" id="{F003D129-D482-4D9F-989A-8ADB6B1F7B0A}"/>
              </a:ext>
            </a:extLst>
          </p:cNvPr>
          <p:cNvSpPr>
            <a:spLocks noGrp="1"/>
          </p:cNvSpPr>
          <p:nvPr>
            <p:ph type="pic" sz="quarter" idx="17" hasCustomPrompt="1"/>
          </p:nvPr>
        </p:nvSpPr>
        <p:spPr>
          <a:xfrm>
            <a:off x="2929923" y="4360291"/>
            <a:ext cx="1368000" cy="1368000"/>
          </a:xfrm>
          <a:prstGeom prst="ellipse">
            <a:avLst/>
          </a:prstGeom>
          <a:solidFill>
            <a:schemeClr val="bg1">
              <a:lumMod val="95000"/>
            </a:schemeClr>
          </a:solidFill>
          <a:ln w="19050">
            <a:solidFill>
              <a:schemeClr val="bg1">
                <a:alpha val="68000"/>
              </a:schemeClr>
            </a:solidFill>
          </a:ln>
          <a:effectLst/>
        </p:spPr>
        <p:txBody>
          <a:bodyPr rtlCol="0" anchor="ctr">
            <a:normAutofit/>
          </a:bodyPr>
          <a:lstStyle>
            <a:lvl1pPr marL="0" indent="0" algn="ctr">
              <a:buFontTx/>
              <a:buNone/>
              <a:defRPr sz="1200">
                <a:solidFill>
                  <a:schemeClr val="tx1">
                    <a:lumMod val="75000"/>
                    <a:lumOff val="25000"/>
                  </a:schemeClr>
                </a:solidFill>
                <a:latin typeface="+mn-lt"/>
                <a:ea typeface="+mn-ea"/>
              </a:defRPr>
            </a:lvl1pPr>
          </a:lstStyle>
          <a:p>
            <a:pPr lvl="0"/>
            <a:r>
              <a:rPr lang="en-US" altLang="ko-KR" noProof="0" dirty="0"/>
              <a:t>Place Your Picture Here</a:t>
            </a:r>
            <a:endParaRPr lang="en-JM" altLang="ko-KR" noProof="0" dirty="0"/>
          </a:p>
        </p:txBody>
      </p:sp>
      <p:sp>
        <p:nvSpPr>
          <p:cNvPr id="8" name="Picture Placeholder 27">
            <a:extLst>
              <a:ext uri="{FF2B5EF4-FFF2-40B4-BE49-F238E27FC236}">
                <a16:creationId xmlns:a16="http://schemas.microsoft.com/office/drawing/2014/main" id="{76F7740B-961C-472E-B15E-952CD9337693}"/>
              </a:ext>
            </a:extLst>
          </p:cNvPr>
          <p:cNvSpPr>
            <a:spLocks noGrp="1"/>
          </p:cNvSpPr>
          <p:nvPr>
            <p:ph type="pic" sz="quarter" idx="13" hasCustomPrompt="1"/>
          </p:nvPr>
        </p:nvSpPr>
        <p:spPr>
          <a:xfrm>
            <a:off x="5015183" y="2862813"/>
            <a:ext cx="2160000" cy="2160000"/>
          </a:xfrm>
          <a:prstGeom prst="ellipse">
            <a:avLst/>
          </a:prstGeom>
          <a:solidFill>
            <a:schemeClr val="bg1">
              <a:lumMod val="95000"/>
            </a:schemeClr>
          </a:solidFill>
          <a:ln w="19050">
            <a:solidFill>
              <a:schemeClr val="bg1">
                <a:alpha val="68000"/>
              </a:schemeClr>
            </a:solidFill>
          </a:ln>
          <a:effectLst/>
        </p:spPr>
        <p:txBody>
          <a:bodyPr rtlCol="0" anchor="ctr">
            <a:normAutofit/>
          </a:bodyPr>
          <a:lstStyle>
            <a:lvl1pPr marL="0" indent="0" algn="ctr">
              <a:buFontTx/>
              <a:buNone/>
              <a:defRPr sz="1200">
                <a:solidFill>
                  <a:schemeClr val="tx1">
                    <a:lumMod val="75000"/>
                    <a:lumOff val="25000"/>
                  </a:schemeClr>
                </a:solidFill>
                <a:latin typeface="+mn-lt"/>
                <a:ea typeface="+mn-ea"/>
              </a:defRPr>
            </a:lvl1pPr>
          </a:lstStyle>
          <a:p>
            <a:pPr lvl="0"/>
            <a:r>
              <a:rPr lang="en-US" altLang="ko-KR" noProof="0" dirty="0"/>
              <a:t>Place Your Picture Here</a:t>
            </a:r>
            <a:endParaRPr lang="en-JM" altLang="ko-KR" noProof="0" dirty="0"/>
          </a:p>
        </p:txBody>
      </p:sp>
    </p:spTree>
    <p:extLst>
      <p:ext uri="{BB962C8B-B14F-4D97-AF65-F5344CB8AC3E}">
        <p14:creationId xmlns:p14="http://schemas.microsoft.com/office/powerpoint/2010/main" val="768664198"/>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Picture Placeholder 23">
            <a:extLst>
              <a:ext uri="{FF2B5EF4-FFF2-40B4-BE49-F238E27FC236}">
                <a16:creationId xmlns:a16="http://schemas.microsoft.com/office/drawing/2014/main" id="{FC1FEBDB-0047-4482-BFD1-16DB27F65989}"/>
              </a:ext>
            </a:extLst>
          </p:cNvPr>
          <p:cNvSpPr>
            <a:spLocks noGrp="1"/>
          </p:cNvSpPr>
          <p:nvPr>
            <p:ph type="pic" idx="11" hasCustomPrompt="1"/>
          </p:nvPr>
        </p:nvSpPr>
        <p:spPr>
          <a:xfrm>
            <a:off x="1" y="0"/>
            <a:ext cx="6818245" cy="6858000"/>
          </a:xfrm>
          <a:custGeom>
            <a:avLst/>
            <a:gdLst>
              <a:gd name="connsiteX0" fmla="*/ 0 w 6818245"/>
              <a:gd name="connsiteY0" fmla="*/ 0 h 6858000"/>
              <a:gd name="connsiteX1" fmla="*/ 1262271 w 6818245"/>
              <a:gd name="connsiteY1" fmla="*/ 0 h 6858000"/>
              <a:gd name="connsiteX2" fmla="*/ 1262271 w 6818245"/>
              <a:gd name="connsiteY2" fmla="*/ 1 h 6858000"/>
              <a:gd name="connsiteX3" fmla="*/ 5519930 w 6818245"/>
              <a:gd name="connsiteY3" fmla="*/ 1 h 6858000"/>
              <a:gd name="connsiteX4" fmla="*/ 5734879 w 6818245"/>
              <a:gd name="connsiteY4" fmla="*/ 214950 h 6858000"/>
              <a:gd name="connsiteX5" fmla="*/ 5563250 w 6818245"/>
              <a:gd name="connsiteY5" fmla="*/ 425532 h 6858000"/>
              <a:gd name="connsiteX6" fmla="*/ 5533401 w 6818245"/>
              <a:gd name="connsiteY6" fmla="*/ 428541 h 6858000"/>
              <a:gd name="connsiteX7" fmla="*/ 6036765 w 6818245"/>
              <a:gd name="connsiteY7" fmla="*/ 428541 h 6858000"/>
              <a:gd name="connsiteX8" fmla="*/ 6251714 w 6818245"/>
              <a:gd name="connsiteY8" fmla="*/ 643490 h 6858000"/>
              <a:gd name="connsiteX9" fmla="*/ 6080085 w 6818245"/>
              <a:gd name="connsiteY9" fmla="*/ 854072 h 6858000"/>
              <a:gd name="connsiteX10" fmla="*/ 6050237 w 6818245"/>
              <a:gd name="connsiteY10" fmla="*/ 857081 h 6858000"/>
              <a:gd name="connsiteX11" fmla="*/ 6603296 w 6818245"/>
              <a:gd name="connsiteY11" fmla="*/ 857081 h 6858000"/>
              <a:gd name="connsiteX12" fmla="*/ 6818245 w 6818245"/>
              <a:gd name="connsiteY12" fmla="*/ 1072030 h 6858000"/>
              <a:gd name="connsiteX13" fmla="*/ 6603296 w 6818245"/>
              <a:gd name="connsiteY13" fmla="*/ 1286979 h 6858000"/>
              <a:gd name="connsiteX14" fmla="*/ 5692426 w 6818245"/>
              <a:gd name="connsiteY14" fmla="*/ 1286979 h 6858000"/>
              <a:gd name="connsiteX15" fmla="*/ 5722273 w 6818245"/>
              <a:gd name="connsiteY15" fmla="*/ 1289988 h 6858000"/>
              <a:gd name="connsiteX16" fmla="*/ 5893903 w 6818245"/>
              <a:gd name="connsiteY16" fmla="*/ 1500570 h 6858000"/>
              <a:gd name="connsiteX17" fmla="*/ 5678954 w 6818245"/>
              <a:gd name="connsiteY17" fmla="*/ 1715519 h 6858000"/>
              <a:gd name="connsiteX18" fmla="*/ 5503588 w 6818245"/>
              <a:gd name="connsiteY18" fmla="*/ 1715519 h 6858000"/>
              <a:gd name="connsiteX19" fmla="*/ 5533432 w 6818245"/>
              <a:gd name="connsiteY19" fmla="*/ 1718527 h 6858000"/>
              <a:gd name="connsiteX20" fmla="*/ 5705061 w 6818245"/>
              <a:gd name="connsiteY20" fmla="*/ 1929109 h 6858000"/>
              <a:gd name="connsiteX21" fmla="*/ 5533432 w 6818245"/>
              <a:gd name="connsiteY21" fmla="*/ 2139691 h 6858000"/>
              <a:gd name="connsiteX22" fmla="*/ 5503588 w 6818245"/>
              <a:gd name="connsiteY22" fmla="*/ 2142700 h 6858000"/>
              <a:gd name="connsiteX23" fmla="*/ 6156035 w 6818245"/>
              <a:gd name="connsiteY23" fmla="*/ 2142700 h 6858000"/>
              <a:gd name="connsiteX24" fmla="*/ 6370984 w 6818245"/>
              <a:gd name="connsiteY24" fmla="*/ 2357648 h 6858000"/>
              <a:gd name="connsiteX25" fmla="*/ 6156035 w 6818245"/>
              <a:gd name="connsiteY25" fmla="*/ 2572597 h 6858000"/>
              <a:gd name="connsiteX26" fmla="*/ 5990601 w 6818245"/>
              <a:gd name="connsiteY26" fmla="*/ 2572597 h 6858000"/>
              <a:gd name="connsiteX27" fmla="*/ 6020450 w 6818245"/>
              <a:gd name="connsiteY27" fmla="*/ 2575606 h 6858000"/>
              <a:gd name="connsiteX28" fmla="*/ 6192079 w 6818245"/>
              <a:gd name="connsiteY28" fmla="*/ 2786189 h 6858000"/>
              <a:gd name="connsiteX29" fmla="*/ 5977131 w 6818245"/>
              <a:gd name="connsiteY29" fmla="*/ 3001137 h 6858000"/>
              <a:gd name="connsiteX30" fmla="*/ 5404198 w 6818245"/>
              <a:gd name="connsiteY30" fmla="*/ 3001137 h 6858000"/>
              <a:gd name="connsiteX31" fmla="*/ 5434042 w 6818245"/>
              <a:gd name="connsiteY31" fmla="*/ 3004146 h 6858000"/>
              <a:gd name="connsiteX32" fmla="*/ 5605671 w 6818245"/>
              <a:gd name="connsiteY32" fmla="*/ 3214728 h 6858000"/>
              <a:gd name="connsiteX33" fmla="*/ 5390722 w 6818245"/>
              <a:gd name="connsiteY33" fmla="*/ 3429677 h 6858000"/>
              <a:gd name="connsiteX34" fmla="*/ 4758147 w 6818245"/>
              <a:gd name="connsiteY34" fmla="*/ 3429677 h 6858000"/>
              <a:gd name="connsiteX35" fmla="*/ 4787997 w 6818245"/>
              <a:gd name="connsiteY35" fmla="*/ 3432686 h 6858000"/>
              <a:gd name="connsiteX36" fmla="*/ 4959625 w 6818245"/>
              <a:gd name="connsiteY36" fmla="*/ 3643268 h 6858000"/>
              <a:gd name="connsiteX37" fmla="*/ 4787997 w 6818245"/>
              <a:gd name="connsiteY37" fmla="*/ 3853850 h 6858000"/>
              <a:gd name="connsiteX38" fmla="*/ 4758142 w 6818245"/>
              <a:gd name="connsiteY38" fmla="*/ 3856859 h 6858000"/>
              <a:gd name="connsiteX39" fmla="*/ 5788285 w 6818245"/>
              <a:gd name="connsiteY39" fmla="*/ 3856859 h 6858000"/>
              <a:gd name="connsiteX40" fmla="*/ 6003234 w 6818245"/>
              <a:gd name="connsiteY40" fmla="*/ 4071808 h 6858000"/>
              <a:gd name="connsiteX41" fmla="*/ 5788285 w 6818245"/>
              <a:gd name="connsiteY41" fmla="*/ 4286757 h 6858000"/>
              <a:gd name="connsiteX42" fmla="*/ 5344564 w 6818245"/>
              <a:gd name="connsiteY42" fmla="*/ 4286757 h 6858000"/>
              <a:gd name="connsiteX43" fmla="*/ 5374408 w 6818245"/>
              <a:gd name="connsiteY43" fmla="*/ 4289766 h 6858000"/>
              <a:gd name="connsiteX44" fmla="*/ 5546037 w 6818245"/>
              <a:gd name="connsiteY44" fmla="*/ 4500348 h 6858000"/>
              <a:gd name="connsiteX45" fmla="*/ 5374408 w 6818245"/>
              <a:gd name="connsiteY45" fmla="*/ 4710930 h 6858000"/>
              <a:gd name="connsiteX46" fmla="*/ 5344564 w 6818245"/>
              <a:gd name="connsiteY46" fmla="*/ 4713938 h 6858000"/>
              <a:gd name="connsiteX47" fmla="*/ 6096400 w 6818245"/>
              <a:gd name="connsiteY47" fmla="*/ 4713938 h 6858000"/>
              <a:gd name="connsiteX48" fmla="*/ 6311349 w 6818245"/>
              <a:gd name="connsiteY48" fmla="*/ 4928887 h 6858000"/>
              <a:gd name="connsiteX49" fmla="*/ 6096400 w 6818245"/>
              <a:gd name="connsiteY49" fmla="*/ 5143836 h 6858000"/>
              <a:gd name="connsiteX50" fmla="*/ 5950845 w 6818245"/>
              <a:gd name="connsiteY50" fmla="*/ 5143836 h 6858000"/>
              <a:gd name="connsiteX51" fmla="*/ 5980694 w 6818245"/>
              <a:gd name="connsiteY51" fmla="*/ 5146845 h 6858000"/>
              <a:gd name="connsiteX52" fmla="*/ 6152322 w 6818245"/>
              <a:gd name="connsiteY52" fmla="*/ 5357427 h 6858000"/>
              <a:gd name="connsiteX53" fmla="*/ 5937373 w 6818245"/>
              <a:gd name="connsiteY53" fmla="*/ 5572376 h 6858000"/>
              <a:gd name="connsiteX54" fmla="*/ 5762000 w 6818245"/>
              <a:gd name="connsiteY54" fmla="*/ 5572376 h 6858000"/>
              <a:gd name="connsiteX55" fmla="*/ 5791848 w 6818245"/>
              <a:gd name="connsiteY55" fmla="*/ 5575385 h 6858000"/>
              <a:gd name="connsiteX56" fmla="*/ 5963477 w 6818245"/>
              <a:gd name="connsiteY56" fmla="*/ 5785967 h 6858000"/>
              <a:gd name="connsiteX57" fmla="*/ 5748528 w 6818245"/>
              <a:gd name="connsiteY57" fmla="*/ 6000916 h 6858000"/>
              <a:gd name="connsiteX58" fmla="*/ 5225288 w 6818245"/>
              <a:gd name="connsiteY58" fmla="*/ 6000916 h 6858000"/>
              <a:gd name="connsiteX59" fmla="*/ 5255138 w 6818245"/>
              <a:gd name="connsiteY59" fmla="*/ 6003925 h 6858000"/>
              <a:gd name="connsiteX60" fmla="*/ 5426767 w 6818245"/>
              <a:gd name="connsiteY60" fmla="*/ 6214507 h 6858000"/>
              <a:gd name="connsiteX61" fmla="*/ 5255138 w 6818245"/>
              <a:gd name="connsiteY61" fmla="*/ 6425089 h 6858000"/>
              <a:gd name="connsiteX62" fmla="*/ 5225250 w 6818245"/>
              <a:gd name="connsiteY62" fmla="*/ 6428102 h 6858000"/>
              <a:gd name="connsiteX63" fmla="*/ 6255429 w 6818245"/>
              <a:gd name="connsiteY63" fmla="*/ 6428102 h 6858000"/>
              <a:gd name="connsiteX64" fmla="*/ 6470378 w 6818245"/>
              <a:gd name="connsiteY64" fmla="*/ 6643051 h 6858000"/>
              <a:gd name="connsiteX65" fmla="*/ 6255429 w 6818245"/>
              <a:gd name="connsiteY65" fmla="*/ 6858000 h 6858000"/>
              <a:gd name="connsiteX66" fmla="*/ 735500 w 6818245"/>
              <a:gd name="connsiteY66" fmla="*/ 6858000 h 6858000"/>
              <a:gd name="connsiteX67" fmla="*/ 735500 w 6818245"/>
              <a:gd name="connsiteY67" fmla="*/ 6857995 h 6858000"/>
              <a:gd name="connsiteX68" fmla="*/ 0 w 6818245"/>
              <a:gd name="connsiteY68" fmla="*/ 685799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18245" h="6858000">
                <a:moveTo>
                  <a:pt x="0" y="0"/>
                </a:moveTo>
                <a:lnTo>
                  <a:pt x="1262271" y="0"/>
                </a:lnTo>
                <a:lnTo>
                  <a:pt x="1262271" y="1"/>
                </a:lnTo>
                <a:lnTo>
                  <a:pt x="5519930" y="1"/>
                </a:lnTo>
                <a:cubicBezTo>
                  <a:pt x="5638643" y="1"/>
                  <a:pt x="5734879" y="96237"/>
                  <a:pt x="5734879" y="214950"/>
                </a:cubicBezTo>
                <a:cubicBezTo>
                  <a:pt x="5734879" y="318824"/>
                  <a:pt x="5661198" y="405489"/>
                  <a:pt x="5563250" y="425532"/>
                </a:cubicBezTo>
                <a:lnTo>
                  <a:pt x="5533401" y="428541"/>
                </a:lnTo>
                <a:lnTo>
                  <a:pt x="6036765" y="428541"/>
                </a:lnTo>
                <a:cubicBezTo>
                  <a:pt x="6155478" y="428541"/>
                  <a:pt x="6251714" y="524777"/>
                  <a:pt x="6251714" y="643490"/>
                </a:cubicBezTo>
                <a:cubicBezTo>
                  <a:pt x="6251714" y="747364"/>
                  <a:pt x="6178034" y="834029"/>
                  <a:pt x="6080085" y="854072"/>
                </a:cubicBezTo>
                <a:lnTo>
                  <a:pt x="6050237" y="857081"/>
                </a:lnTo>
                <a:lnTo>
                  <a:pt x="6603296" y="857081"/>
                </a:lnTo>
                <a:cubicBezTo>
                  <a:pt x="6722009" y="857081"/>
                  <a:pt x="6818245" y="953317"/>
                  <a:pt x="6818245" y="1072030"/>
                </a:cubicBezTo>
                <a:cubicBezTo>
                  <a:pt x="6818245" y="1190743"/>
                  <a:pt x="6722009" y="1286979"/>
                  <a:pt x="6603296" y="1286979"/>
                </a:cubicBezTo>
                <a:lnTo>
                  <a:pt x="5692426" y="1286979"/>
                </a:lnTo>
                <a:lnTo>
                  <a:pt x="5722273" y="1289988"/>
                </a:lnTo>
                <a:cubicBezTo>
                  <a:pt x="5820223" y="1310031"/>
                  <a:pt x="5893903" y="1396696"/>
                  <a:pt x="5893903" y="1500570"/>
                </a:cubicBezTo>
                <a:cubicBezTo>
                  <a:pt x="5893903" y="1619283"/>
                  <a:pt x="5797667" y="1715519"/>
                  <a:pt x="5678954" y="1715519"/>
                </a:cubicBezTo>
                <a:lnTo>
                  <a:pt x="5503588" y="1715519"/>
                </a:lnTo>
                <a:lnTo>
                  <a:pt x="5533432" y="1718527"/>
                </a:lnTo>
                <a:cubicBezTo>
                  <a:pt x="5631381" y="1738571"/>
                  <a:pt x="5705061" y="1825235"/>
                  <a:pt x="5705061" y="1929109"/>
                </a:cubicBezTo>
                <a:cubicBezTo>
                  <a:pt x="5705061" y="2032983"/>
                  <a:pt x="5631381" y="2119648"/>
                  <a:pt x="5533432" y="2139691"/>
                </a:cubicBezTo>
                <a:lnTo>
                  <a:pt x="5503588" y="2142700"/>
                </a:lnTo>
                <a:lnTo>
                  <a:pt x="6156035" y="2142700"/>
                </a:lnTo>
                <a:cubicBezTo>
                  <a:pt x="6274748" y="2142700"/>
                  <a:pt x="6370984" y="2238935"/>
                  <a:pt x="6370984" y="2357648"/>
                </a:cubicBezTo>
                <a:cubicBezTo>
                  <a:pt x="6370984" y="2476361"/>
                  <a:pt x="6274748" y="2572597"/>
                  <a:pt x="6156035" y="2572597"/>
                </a:cubicBezTo>
                <a:lnTo>
                  <a:pt x="5990601" y="2572597"/>
                </a:lnTo>
                <a:lnTo>
                  <a:pt x="6020450" y="2575606"/>
                </a:lnTo>
                <a:cubicBezTo>
                  <a:pt x="6118399" y="2595650"/>
                  <a:pt x="6192079" y="2682314"/>
                  <a:pt x="6192079" y="2786189"/>
                </a:cubicBezTo>
                <a:cubicBezTo>
                  <a:pt x="6192079" y="2904901"/>
                  <a:pt x="6095843" y="3001137"/>
                  <a:pt x="5977131" y="3001137"/>
                </a:cubicBezTo>
                <a:lnTo>
                  <a:pt x="5404198" y="3001137"/>
                </a:lnTo>
                <a:lnTo>
                  <a:pt x="5434042" y="3004146"/>
                </a:lnTo>
                <a:cubicBezTo>
                  <a:pt x="5531991" y="3024189"/>
                  <a:pt x="5605671" y="3110854"/>
                  <a:pt x="5605671" y="3214728"/>
                </a:cubicBezTo>
                <a:cubicBezTo>
                  <a:pt x="5605671" y="3333441"/>
                  <a:pt x="5509435" y="3429677"/>
                  <a:pt x="5390722" y="3429677"/>
                </a:cubicBezTo>
                <a:lnTo>
                  <a:pt x="4758147" y="3429677"/>
                </a:lnTo>
                <a:lnTo>
                  <a:pt x="4787997" y="3432686"/>
                </a:lnTo>
                <a:cubicBezTo>
                  <a:pt x="4885945" y="3452729"/>
                  <a:pt x="4959625" y="3539394"/>
                  <a:pt x="4959625" y="3643268"/>
                </a:cubicBezTo>
                <a:cubicBezTo>
                  <a:pt x="4959625" y="3747142"/>
                  <a:pt x="4885945" y="3833806"/>
                  <a:pt x="4787997" y="3853850"/>
                </a:cubicBezTo>
                <a:lnTo>
                  <a:pt x="4758142" y="3856859"/>
                </a:lnTo>
                <a:lnTo>
                  <a:pt x="5788285" y="3856859"/>
                </a:lnTo>
                <a:cubicBezTo>
                  <a:pt x="5906998" y="3856859"/>
                  <a:pt x="6003234" y="3953095"/>
                  <a:pt x="6003234" y="4071808"/>
                </a:cubicBezTo>
                <a:cubicBezTo>
                  <a:pt x="6003234" y="4190521"/>
                  <a:pt x="5906998" y="4286757"/>
                  <a:pt x="5788285" y="4286757"/>
                </a:cubicBezTo>
                <a:lnTo>
                  <a:pt x="5344564" y="4286757"/>
                </a:lnTo>
                <a:lnTo>
                  <a:pt x="5374408" y="4289766"/>
                </a:lnTo>
                <a:cubicBezTo>
                  <a:pt x="5472357" y="4309809"/>
                  <a:pt x="5546037" y="4396474"/>
                  <a:pt x="5546037" y="4500348"/>
                </a:cubicBezTo>
                <a:cubicBezTo>
                  <a:pt x="5546037" y="4604222"/>
                  <a:pt x="5472357" y="4690887"/>
                  <a:pt x="5374408" y="4710930"/>
                </a:cubicBezTo>
                <a:lnTo>
                  <a:pt x="5344564" y="4713938"/>
                </a:lnTo>
                <a:lnTo>
                  <a:pt x="6096400" y="4713938"/>
                </a:lnTo>
                <a:cubicBezTo>
                  <a:pt x="6215113" y="4713938"/>
                  <a:pt x="6311349" y="4810174"/>
                  <a:pt x="6311349" y="4928887"/>
                </a:cubicBezTo>
                <a:cubicBezTo>
                  <a:pt x="6311349" y="5047600"/>
                  <a:pt x="6215113" y="5143836"/>
                  <a:pt x="6096400" y="5143836"/>
                </a:cubicBezTo>
                <a:lnTo>
                  <a:pt x="5950845" y="5143836"/>
                </a:lnTo>
                <a:lnTo>
                  <a:pt x="5980694" y="5146845"/>
                </a:lnTo>
                <a:cubicBezTo>
                  <a:pt x="6078642" y="5166888"/>
                  <a:pt x="6152322" y="5253553"/>
                  <a:pt x="6152322" y="5357427"/>
                </a:cubicBezTo>
                <a:cubicBezTo>
                  <a:pt x="6152322" y="5476140"/>
                  <a:pt x="6056086" y="5572376"/>
                  <a:pt x="5937373" y="5572376"/>
                </a:cubicBezTo>
                <a:lnTo>
                  <a:pt x="5762000" y="5572376"/>
                </a:lnTo>
                <a:lnTo>
                  <a:pt x="5791848" y="5575385"/>
                </a:lnTo>
                <a:cubicBezTo>
                  <a:pt x="5889797" y="5595428"/>
                  <a:pt x="5963477" y="5682093"/>
                  <a:pt x="5963477" y="5785967"/>
                </a:cubicBezTo>
                <a:cubicBezTo>
                  <a:pt x="5963477" y="5904680"/>
                  <a:pt x="5867242" y="6000916"/>
                  <a:pt x="5748528" y="6000916"/>
                </a:cubicBezTo>
                <a:lnTo>
                  <a:pt x="5225288" y="6000916"/>
                </a:lnTo>
                <a:lnTo>
                  <a:pt x="5255138" y="6003925"/>
                </a:lnTo>
                <a:cubicBezTo>
                  <a:pt x="5353086" y="6023968"/>
                  <a:pt x="5426767" y="6110633"/>
                  <a:pt x="5426767" y="6214507"/>
                </a:cubicBezTo>
                <a:cubicBezTo>
                  <a:pt x="5426767" y="6318381"/>
                  <a:pt x="5353086" y="6405046"/>
                  <a:pt x="5255138" y="6425089"/>
                </a:cubicBezTo>
                <a:lnTo>
                  <a:pt x="5225250" y="6428102"/>
                </a:lnTo>
                <a:lnTo>
                  <a:pt x="6255429" y="6428102"/>
                </a:lnTo>
                <a:cubicBezTo>
                  <a:pt x="6374142" y="6428102"/>
                  <a:pt x="6470378" y="6524338"/>
                  <a:pt x="6470378" y="6643051"/>
                </a:cubicBezTo>
                <a:cubicBezTo>
                  <a:pt x="6470378" y="6761764"/>
                  <a:pt x="6374142" y="6858000"/>
                  <a:pt x="6255429" y="6858000"/>
                </a:cubicBezTo>
                <a:lnTo>
                  <a:pt x="735500" y="6858000"/>
                </a:lnTo>
                <a:lnTo>
                  <a:pt x="735500" y="6857995"/>
                </a:lnTo>
                <a:lnTo>
                  <a:pt x="0" y="6857995"/>
                </a:lnTo>
                <a:close/>
              </a:path>
            </a:pathLst>
          </a:custGeom>
          <a:solidFill>
            <a:schemeClr val="bg1">
              <a:lumMod val="95000"/>
            </a:schemeClr>
          </a:solidFill>
          <a:ln w="12700">
            <a:noFill/>
          </a:ln>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383329509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grpSp>
        <p:nvGrpSpPr>
          <p:cNvPr id="2" name="Graphic 14">
            <a:extLst>
              <a:ext uri="{FF2B5EF4-FFF2-40B4-BE49-F238E27FC236}">
                <a16:creationId xmlns:a16="http://schemas.microsoft.com/office/drawing/2014/main" id="{A2813159-4220-4CAE-8673-9D0052A27C5D}"/>
              </a:ext>
            </a:extLst>
          </p:cNvPr>
          <p:cNvGrpSpPr/>
          <p:nvPr userDrawn="1"/>
        </p:nvGrpSpPr>
        <p:grpSpPr>
          <a:xfrm>
            <a:off x="4079368" y="2047052"/>
            <a:ext cx="4033264" cy="3172231"/>
            <a:chOff x="2444748" y="555045"/>
            <a:chExt cx="7282048" cy="5727454"/>
          </a:xfrm>
        </p:grpSpPr>
        <p:sp>
          <p:nvSpPr>
            <p:cNvPr id="3" name="Freeform: Shape 2">
              <a:extLst>
                <a:ext uri="{FF2B5EF4-FFF2-40B4-BE49-F238E27FC236}">
                  <a16:creationId xmlns:a16="http://schemas.microsoft.com/office/drawing/2014/main" id="{978A0F0B-B914-44B8-9B3D-1E5819BC07D0}"/>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D35DBC24-49E9-4A23-8B2D-0BB4F76D65D8}"/>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5" name="Freeform: Shape 4">
              <a:extLst>
                <a:ext uri="{FF2B5EF4-FFF2-40B4-BE49-F238E27FC236}">
                  <a16:creationId xmlns:a16="http://schemas.microsoft.com/office/drawing/2014/main" id="{B37287AE-5256-4395-BFE3-89FFF91DC325}"/>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DEE03E38-67EC-474F-9D7D-4A0997D890A9}"/>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B26BBE0C-3B26-4CF9-9E80-25C14810F877}"/>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18A8E186-E5A1-4DE8-AC47-2DA4A054FCF4}"/>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82860BC-DD31-4DFA-ABC8-86D005EA6B89}"/>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729BDBE-5F7B-443D-9DE6-4176108F93EE}"/>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1" name="그림 개체 틀 2">
            <a:extLst>
              <a:ext uri="{FF2B5EF4-FFF2-40B4-BE49-F238E27FC236}">
                <a16:creationId xmlns:a16="http://schemas.microsoft.com/office/drawing/2014/main" id="{4E597E85-85E9-45B5-9A2A-9019478B49C5}"/>
              </a:ext>
            </a:extLst>
          </p:cNvPr>
          <p:cNvSpPr>
            <a:spLocks noGrp="1"/>
          </p:cNvSpPr>
          <p:nvPr>
            <p:ph type="pic" sz="quarter" idx="43" hasCustomPrompt="1"/>
          </p:nvPr>
        </p:nvSpPr>
        <p:spPr>
          <a:xfrm>
            <a:off x="4247170" y="2208608"/>
            <a:ext cx="3697660" cy="2155760"/>
          </a:xfrm>
          <a:prstGeom prst="rect">
            <a:avLst/>
          </a:prstGeom>
          <a:solidFill>
            <a:schemeClr val="bg1">
              <a:lumMod val="95000"/>
            </a:schemeClr>
          </a:solidFill>
        </p:spPr>
        <p:txBody>
          <a:bodyPr tIns="540000" anchor="ctr"/>
          <a:lstStyle>
            <a:lvl1pPr marL="0" indent="0" algn="ctr">
              <a:buNone/>
              <a:defRPr sz="1200">
                <a:latin typeface="+mn-lt"/>
                <a:cs typeface="Arial" pitchFamily="34" charset="0"/>
              </a:defRPr>
            </a:lvl1pPr>
          </a:lstStyle>
          <a:p>
            <a:r>
              <a:rPr lang="en-US" altLang="ko-KR" dirty="0"/>
              <a:t>Insert Your Image</a:t>
            </a:r>
            <a:endParaRPr lang="ko-KR" altLang="en-US" dirty="0"/>
          </a:p>
        </p:txBody>
      </p:sp>
      <p:sp>
        <p:nvSpPr>
          <p:cNvPr id="12" name="Text Placeholder 9">
            <a:extLst>
              <a:ext uri="{FF2B5EF4-FFF2-40B4-BE49-F238E27FC236}">
                <a16:creationId xmlns:a16="http://schemas.microsoft.com/office/drawing/2014/main" id="{F14912E3-B866-44EB-B51A-ABD32E5FD3F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slideLayout" Target="../slideLayouts/slideLayout23.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transition spd="slow">
    <p:push dir="u"/>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91" r:id="rId15"/>
    <p:sldLayoutId id="2147483689" r:id="rId16"/>
    <p:sldLayoutId id="2147483687" r:id="rId17"/>
    <p:sldLayoutId id="2147483688" r:id="rId18"/>
    <p:sldLayoutId id="2147483671" r:id="rId19"/>
    <p:sldLayoutId id="2147483672" r:id="rId20"/>
    <p:sldLayoutId id="2147483690" r:id="rId21"/>
  </p:sldLayoutIdLst>
  <p:transition spd="slow">
    <p:push dir="u"/>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transition spd="slow">
    <p:push dir="u"/>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3.bin"/><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3.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3.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3.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3.xml"/><Relationship Id="rId4" Type="http://schemas.openxmlformats.org/officeDocument/2006/relationships/image" Target="../media/image45.png"/></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3" Type="http://schemas.openxmlformats.org/officeDocument/2006/relationships/hyperlink" Target="https://main.devz7ogw94bel.amplifyapp.com/" TargetMode="External"/><Relationship Id="rId2" Type="http://schemas.openxmlformats.org/officeDocument/2006/relationships/image" Target="../media/image50.png"/><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3" Type="http://schemas.openxmlformats.org/officeDocument/2006/relationships/hyperlink" Target="https://docs.amplify.aws/cli/" TargetMode="External"/><Relationship Id="rId2" Type="http://schemas.openxmlformats.org/officeDocument/2006/relationships/hyperlink" Target="https://aws.amazon.com/getting-started/hands-on/build-react-app-amplify-graphql/module-one/" TargetMode="External"/><Relationship Id="rId1" Type="http://schemas.openxmlformats.org/officeDocument/2006/relationships/slideLayout" Target="../slideLayouts/slideLayout23.xml"/><Relationship Id="rId6" Type="http://schemas.openxmlformats.org/officeDocument/2006/relationships/hyperlink" Target="https://www.dynamodbguide.com/what-is-dynamo-db/" TargetMode="External"/><Relationship Id="rId5" Type="http://schemas.openxmlformats.org/officeDocument/2006/relationships/hyperlink" Target="https://graphql.org/" TargetMode="External"/><Relationship Id="rId4" Type="http://schemas.openxmlformats.org/officeDocument/2006/relationships/hyperlink" Target="https://docs.aws.amazon.com/amplify/latest/userguide/getting-started.html"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062103B-F514-4BE9-B5B2-C13878D2FE7C}"/>
              </a:ext>
            </a:extLst>
          </p:cNvPr>
          <p:cNvSpPr txBox="1"/>
          <p:nvPr/>
        </p:nvSpPr>
        <p:spPr>
          <a:xfrm>
            <a:off x="343961" y="5079774"/>
            <a:ext cx="9965450" cy="523220"/>
          </a:xfrm>
          <a:prstGeom prst="rect">
            <a:avLst/>
          </a:prstGeom>
          <a:noFill/>
        </p:spPr>
        <p:txBody>
          <a:bodyPr wrap="square" rtlCol="0" anchor="ctr">
            <a:spAutoFit/>
          </a:bodyPr>
          <a:lstStyle/>
          <a:p>
            <a:r>
              <a:rPr lang="en-US" altLang="ko-KR" sz="2400" dirty="0">
                <a:solidFill>
                  <a:schemeClr val="bg1"/>
                </a:solidFill>
                <a:cs typeface="Arial" pitchFamily="34" charset="0"/>
              </a:rPr>
              <a:t>Deploying a website </a:t>
            </a:r>
            <a:r>
              <a:rPr lang="en-US" altLang="ko-KR" sz="2800" dirty="0">
                <a:solidFill>
                  <a:schemeClr val="bg1"/>
                </a:solidFill>
                <a:cs typeface="Arial" pitchFamily="34" charset="0"/>
              </a:rPr>
              <a:t>using</a:t>
            </a:r>
            <a:r>
              <a:rPr lang="en-US" altLang="ko-KR" sz="2400" dirty="0">
                <a:solidFill>
                  <a:schemeClr val="bg1"/>
                </a:solidFill>
                <a:cs typeface="Arial" pitchFamily="34" charset="0"/>
              </a:rPr>
              <a:t> Amazon Web Services.</a:t>
            </a:r>
            <a:endParaRPr lang="ko-KR" altLang="en-US" sz="2400" dirty="0">
              <a:solidFill>
                <a:schemeClr val="bg1"/>
              </a:solidFill>
              <a:cs typeface="Arial" pitchFamily="34" charset="0"/>
            </a:endParaRPr>
          </a:p>
        </p:txBody>
      </p:sp>
      <p:sp>
        <p:nvSpPr>
          <p:cNvPr id="2" name="TextBox 1">
            <a:extLst>
              <a:ext uri="{FF2B5EF4-FFF2-40B4-BE49-F238E27FC236}">
                <a16:creationId xmlns:a16="http://schemas.microsoft.com/office/drawing/2014/main" id="{4471865F-17EC-CF95-7348-8353E9AA9408}"/>
              </a:ext>
            </a:extLst>
          </p:cNvPr>
          <p:cNvSpPr txBox="1"/>
          <p:nvPr/>
        </p:nvSpPr>
        <p:spPr>
          <a:xfrm>
            <a:off x="343961" y="3024241"/>
            <a:ext cx="7218476" cy="1938992"/>
          </a:xfrm>
          <a:prstGeom prst="rect">
            <a:avLst/>
          </a:prstGeom>
          <a:noFill/>
        </p:spPr>
        <p:txBody>
          <a:bodyPr wrap="square" rtlCol="0" anchor="ctr">
            <a:spAutoFit/>
          </a:bodyPr>
          <a:lstStyle/>
          <a:p>
            <a:r>
              <a:rPr lang="en-US" sz="6000" dirty="0">
                <a:solidFill>
                  <a:schemeClr val="accent1">
                    <a:lumMod val="75000"/>
                  </a:schemeClr>
                </a:solidFill>
                <a:latin typeface="Arial Black" panose="020B0A04020102020204" pitchFamily="34" charset="0"/>
                <a:cs typeface="Arial" panose="020B0604020202020204" pitchFamily="34" charset="0"/>
              </a:rPr>
              <a:t>Cloud Computing SCE</a:t>
            </a:r>
            <a:endParaRPr lang="ko-KR" altLang="en-US" sz="6000" dirty="0">
              <a:solidFill>
                <a:schemeClr val="accent1">
                  <a:lumMod val="75000"/>
                </a:schemeClr>
              </a:solidFill>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1263764832"/>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B6C5E0-2BDE-7219-DF1D-E21E64068D41}"/>
              </a:ext>
            </a:extLst>
          </p:cNvPr>
          <p:cNvSpPr>
            <a:spLocks noGrp="1"/>
          </p:cNvSpPr>
          <p:nvPr>
            <p:ph idx="4294967295"/>
          </p:nvPr>
        </p:nvSpPr>
        <p:spPr>
          <a:xfrm>
            <a:off x="1640840" y="753717"/>
            <a:ext cx="8534400" cy="612913"/>
          </a:xfrm>
        </p:spPr>
        <p:txBody>
          <a:bodyPr>
            <a:normAutofit/>
          </a:bodyPr>
          <a:lstStyle/>
          <a:p>
            <a:pPr marL="0" indent="0">
              <a:buNone/>
            </a:pPr>
            <a:r>
              <a:rPr lang="en-US" sz="2800" b="1" i="0" dirty="0">
                <a:solidFill>
                  <a:schemeClr val="bg1">
                    <a:lumMod val="85000"/>
                    <a:lumOff val="15000"/>
                  </a:schemeClr>
                </a:solidFill>
                <a:effectLst/>
                <a:latin typeface="Calibri" panose="020F0502020204030204" pitchFamily="34" charset="0"/>
                <a:cs typeface="Calibri" panose="020F0502020204030204" pitchFamily="34" charset="0"/>
              </a:rPr>
              <a:t>QL terms         </a:t>
            </a:r>
            <a:r>
              <a:rPr lang="en-IN" dirty="0"/>
              <a:t>How does </a:t>
            </a:r>
            <a:r>
              <a:rPr lang="en-IN" dirty="0" err="1"/>
              <a:t>GraphQL</a:t>
            </a:r>
            <a:r>
              <a:rPr lang="en-IN" dirty="0"/>
              <a:t> Work ?</a:t>
            </a:r>
          </a:p>
        </p:txBody>
      </p:sp>
      <p:sp>
        <p:nvSpPr>
          <p:cNvPr id="5" name="Title 4">
            <a:extLst>
              <a:ext uri="{FF2B5EF4-FFF2-40B4-BE49-F238E27FC236}">
                <a16:creationId xmlns:a16="http://schemas.microsoft.com/office/drawing/2014/main" id="{34BB1068-B178-91C3-94A4-8BFD7C120AA4}"/>
              </a:ext>
            </a:extLst>
          </p:cNvPr>
          <p:cNvSpPr>
            <a:spLocks noGrp="1"/>
          </p:cNvSpPr>
          <p:nvPr>
            <p:ph type="title" idx="4294967295"/>
          </p:nvPr>
        </p:nvSpPr>
        <p:spPr/>
        <p:txBody>
          <a:bodyPr/>
          <a:lstStyle/>
          <a:p>
            <a:endParaRPr lang="en-IN" dirty="0"/>
          </a:p>
        </p:txBody>
      </p:sp>
      <p:sp>
        <p:nvSpPr>
          <p:cNvPr id="6" name="TextBox 5">
            <a:extLst>
              <a:ext uri="{FF2B5EF4-FFF2-40B4-BE49-F238E27FC236}">
                <a16:creationId xmlns:a16="http://schemas.microsoft.com/office/drawing/2014/main" id="{9EEA328F-C6D5-9369-8F7A-D9F904D198AB}"/>
              </a:ext>
            </a:extLst>
          </p:cNvPr>
          <p:cNvSpPr txBox="1"/>
          <p:nvPr/>
        </p:nvSpPr>
        <p:spPr>
          <a:xfrm>
            <a:off x="1046480" y="1757680"/>
            <a:ext cx="9723120"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API developers use </a:t>
            </a:r>
            <a:r>
              <a:rPr lang="en-US" sz="2400" dirty="0" err="1"/>
              <a:t>GraphQL</a:t>
            </a:r>
            <a:r>
              <a:rPr lang="en-US" sz="2400" dirty="0"/>
              <a:t> to create a schema to describe all the possible data that clients can query through that service. </a:t>
            </a:r>
          </a:p>
          <a:p>
            <a:pPr marL="285750" indent="-285750">
              <a:buFont typeface="Arial" panose="020B0604020202020204" pitchFamily="34" charset="0"/>
              <a:buChar char="•"/>
            </a:pPr>
            <a:r>
              <a:rPr lang="en-US" sz="2400" dirty="0"/>
              <a:t>A </a:t>
            </a:r>
            <a:r>
              <a:rPr lang="en-US" sz="2400" dirty="0" err="1"/>
              <a:t>GraphQL</a:t>
            </a:r>
            <a:r>
              <a:rPr lang="en-US" sz="2400" dirty="0"/>
              <a:t> schema is made up of object types, which define which kind of object you can request and what fields it has. </a:t>
            </a:r>
          </a:p>
          <a:p>
            <a:pPr marL="285750" indent="-285750">
              <a:buFont typeface="Arial" panose="020B0604020202020204" pitchFamily="34" charset="0"/>
              <a:buChar char="•"/>
            </a:pPr>
            <a:r>
              <a:rPr lang="en-US" sz="2400" dirty="0"/>
              <a:t>As queries come in, </a:t>
            </a:r>
            <a:r>
              <a:rPr lang="en-US" sz="2400" dirty="0" err="1"/>
              <a:t>GraphQL</a:t>
            </a:r>
            <a:r>
              <a:rPr lang="en-US" sz="2400" dirty="0"/>
              <a:t> validates the queries against the schema. </a:t>
            </a:r>
            <a:br>
              <a:rPr lang="en-US" sz="2400" dirty="0"/>
            </a:br>
            <a:r>
              <a:rPr lang="en-US" sz="2400" dirty="0" err="1"/>
              <a:t>GraphQL</a:t>
            </a:r>
            <a:r>
              <a:rPr lang="en-US" sz="2400" dirty="0"/>
              <a:t> then executes the validated queries.</a:t>
            </a:r>
          </a:p>
          <a:p>
            <a:pPr marL="285750" indent="-285750">
              <a:buFont typeface="Arial" panose="020B0604020202020204" pitchFamily="34" charset="0"/>
              <a:buChar char="•"/>
            </a:pPr>
            <a:r>
              <a:rPr lang="en-US" sz="2400" dirty="0"/>
              <a:t>The API developer attaches each field in a schema to a function called a resolver. </a:t>
            </a:r>
            <a:br>
              <a:rPr lang="en-US" sz="2400" dirty="0"/>
            </a:br>
            <a:r>
              <a:rPr lang="en-US" sz="2400" dirty="0"/>
              <a:t>During execution, the resolver is called to produce the value</a:t>
            </a:r>
            <a:r>
              <a:rPr lang="en-US" dirty="0"/>
              <a:t>.</a:t>
            </a:r>
            <a:endParaRPr lang="en-IN" dirty="0"/>
          </a:p>
        </p:txBody>
      </p:sp>
    </p:spTree>
    <p:extLst>
      <p:ext uri="{BB962C8B-B14F-4D97-AF65-F5344CB8AC3E}">
        <p14:creationId xmlns:p14="http://schemas.microsoft.com/office/powerpoint/2010/main" val="2858660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0717-8000-F19D-DAE5-6CC3AA5497D4}"/>
              </a:ext>
            </a:extLst>
          </p:cNvPr>
          <p:cNvSpPr>
            <a:spLocks noGrp="1"/>
          </p:cNvSpPr>
          <p:nvPr>
            <p:ph type="title" idx="4294967295"/>
          </p:nvPr>
        </p:nvSpPr>
        <p:spPr/>
        <p:txBody>
          <a:bodyPr/>
          <a:lstStyle/>
          <a:p>
            <a:endParaRPr lang="en-IN" dirty="0"/>
          </a:p>
        </p:txBody>
      </p:sp>
      <p:sp>
        <p:nvSpPr>
          <p:cNvPr id="3" name="Content Placeholder 2">
            <a:extLst>
              <a:ext uri="{FF2B5EF4-FFF2-40B4-BE49-F238E27FC236}">
                <a16:creationId xmlns:a16="http://schemas.microsoft.com/office/drawing/2014/main" id="{A9353092-9CFC-A090-3730-5E3C06EF8ADD}"/>
              </a:ext>
            </a:extLst>
          </p:cNvPr>
          <p:cNvSpPr>
            <a:spLocks noGrp="1"/>
          </p:cNvSpPr>
          <p:nvPr>
            <p:ph idx="4294967295"/>
          </p:nvPr>
        </p:nvSpPr>
        <p:spPr/>
        <p:txBody>
          <a:bodyPr/>
          <a:lstStyle/>
          <a:p>
            <a:pPr marL="0" indent="0">
              <a:buNone/>
            </a:pPr>
            <a:endParaRPr lang="en-IN" dirty="0"/>
          </a:p>
        </p:txBody>
      </p:sp>
      <p:sp>
        <p:nvSpPr>
          <p:cNvPr id="4" name="Slide Number Placeholder 3">
            <a:extLst>
              <a:ext uri="{FF2B5EF4-FFF2-40B4-BE49-F238E27FC236}">
                <a16:creationId xmlns:a16="http://schemas.microsoft.com/office/drawing/2014/main" id="{B764CEF6-25BA-C966-41D6-A6539C561552}"/>
              </a:ext>
            </a:extLst>
          </p:cNvPr>
          <p:cNvSpPr>
            <a:spLocks noGrp="1"/>
          </p:cNvSpPr>
          <p:nvPr>
            <p:ph type="sldNum" sz="quarter" idx="4294967295"/>
          </p:nvPr>
        </p:nvSpPr>
        <p:spPr/>
        <p:txBody>
          <a:bodyPr/>
          <a:lstStyle/>
          <a:p>
            <a:fld id="{D57F1E4F-1CFF-5643-939E-217C01CDF565}" type="slidenum">
              <a:rPr lang="en-US" smtClean="0"/>
              <a:pPr/>
              <a:t>11</a:t>
            </a:fld>
            <a:endParaRPr lang="en-US" dirty="0"/>
          </a:p>
        </p:txBody>
      </p:sp>
      <p:pic>
        <p:nvPicPr>
          <p:cNvPr id="8" name="Picture 7">
            <a:extLst>
              <a:ext uri="{FF2B5EF4-FFF2-40B4-BE49-F238E27FC236}">
                <a16:creationId xmlns:a16="http://schemas.microsoft.com/office/drawing/2014/main" id="{97371533-E042-E62E-1A9C-2BE221395D0C}"/>
              </a:ext>
            </a:extLst>
          </p:cNvPr>
          <p:cNvPicPr>
            <a:picLocks noChangeAspect="1"/>
          </p:cNvPicPr>
          <p:nvPr/>
        </p:nvPicPr>
        <p:blipFill>
          <a:blip r:embed="rId2"/>
          <a:stretch>
            <a:fillRect/>
          </a:stretch>
        </p:blipFill>
        <p:spPr>
          <a:xfrm>
            <a:off x="454826" y="1600200"/>
            <a:ext cx="5044433" cy="4037120"/>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515CD01F-6F5E-F894-DF94-1F49E1AFF4D1}"/>
              </a:ext>
            </a:extLst>
          </p:cNvPr>
          <p:cNvPicPr>
            <a:picLocks noChangeAspect="1"/>
          </p:cNvPicPr>
          <p:nvPr/>
        </p:nvPicPr>
        <p:blipFill>
          <a:blip r:embed="rId3"/>
          <a:stretch>
            <a:fillRect/>
          </a:stretch>
        </p:blipFill>
        <p:spPr>
          <a:xfrm>
            <a:off x="6912094" y="1600200"/>
            <a:ext cx="4825080" cy="419941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4633260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5AE6238-0BCB-D0A9-5C56-CDF1CE5B68BB}"/>
              </a:ext>
            </a:extLst>
          </p:cNvPr>
          <p:cNvSpPr>
            <a:spLocks noGrp="1"/>
          </p:cNvSpPr>
          <p:nvPr>
            <p:ph type="body" sz="quarter" idx="10"/>
          </p:nvPr>
        </p:nvSpPr>
        <p:spPr/>
        <p:txBody>
          <a:bodyPr/>
          <a:lstStyle/>
          <a:p>
            <a:r>
              <a:rPr lang="en-US" sz="3600" dirty="0"/>
              <a:t>Queries and Mutations</a:t>
            </a:r>
            <a:endParaRPr lang="en-IN" sz="3600" dirty="0"/>
          </a:p>
        </p:txBody>
      </p:sp>
      <p:pic>
        <p:nvPicPr>
          <p:cNvPr id="5" name="Picture 4">
            <a:extLst>
              <a:ext uri="{FF2B5EF4-FFF2-40B4-BE49-F238E27FC236}">
                <a16:creationId xmlns:a16="http://schemas.microsoft.com/office/drawing/2014/main" id="{E5DF6EF5-FBE5-C05E-B618-8E11A39D699B}"/>
              </a:ext>
            </a:extLst>
          </p:cNvPr>
          <p:cNvPicPr>
            <a:picLocks noChangeAspect="1"/>
          </p:cNvPicPr>
          <p:nvPr/>
        </p:nvPicPr>
        <p:blipFill>
          <a:blip r:embed="rId2"/>
          <a:stretch>
            <a:fillRect/>
          </a:stretch>
        </p:blipFill>
        <p:spPr>
          <a:xfrm>
            <a:off x="477401" y="1305340"/>
            <a:ext cx="3806364" cy="5340624"/>
          </a:xfrm>
          <a:prstGeom prst="rect">
            <a:avLst/>
          </a:prstGeom>
        </p:spPr>
      </p:pic>
      <p:pic>
        <p:nvPicPr>
          <p:cNvPr id="7" name="Picture 6">
            <a:extLst>
              <a:ext uri="{FF2B5EF4-FFF2-40B4-BE49-F238E27FC236}">
                <a16:creationId xmlns:a16="http://schemas.microsoft.com/office/drawing/2014/main" id="{0F32BFD5-4624-547D-2070-48055C855AC0}"/>
              </a:ext>
            </a:extLst>
          </p:cNvPr>
          <p:cNvPicPr>
            <a:picLocks noChangeAspect="1"/>
          </p:cNvPicPr>
          <p:nvPr/>
        </p:nvPicPr>
        <p:blipFill>
          <a:blip r:embed="rId3"/>
          <a:stretch>
            <a:fillRect/>
          </a:stretch>
        </p:blipFill>
        <p:spPr>
          <a:xfrm>
            <a:off x="7598902" y="1267238"/>
            <a:ext cx="3940427" cy="5378726"/>
          </a:xfrm>
          <a:prstGeom prst="rect">
            <a:avLst/>
          </a:prstGeom>
        </p:spPr>
      </p:pic>
    </p:spTree>
    <p:extLst>
      <p:ext uri="{BB962C8B-B14F-4D97-AF65-F5344CB8AC3E}">
        <p14:creationId xmlns:p14="http://schemas.microsoft.com/office/powerpoint/2010/main" val="82256055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199242" y="339628"/>
            <a:ext cx="11573197" cy="724247"/>
          </a:xfrm>
        </p:spPr>
        <p:txBody>
          <a:bodyPr/>
          <a:lstStyle/>
          <a:p>
            <a:r>
              <a:rPr lang="en-US" dirty="0">
                <a:solidFill>
                  <a:srgbClr val="00B050"/>
                </a:solidFill>
              </a:rPr>
              <a:t>Dynamo DB</a:t>
            </a:r>
          </a:p>
        </p:txBody>
      </p:sp>
      <p:grpSp>
        <p:nvGrpSpPr>
          <p:cNvPr id="49" name="Group 48">
            <a:extLst>
              <a:ext uri="{FF2B5EF4-FFF2-40B4-BE49-F238E27FC236}">
                <a16:creationId xmlns:a16="http://schemas.microsoft.com/office/drawing/2014/main" id="{D01E1291-3B3B-40C8-99F8-D1566E76CAB8}"/>
              </a:ext>
            </a:extLst>
          </p:cNvPr>
          <p:cNvGrpSpPr/>
          <p:nvPr/>
        </p:nvGrpSpPr>
        <p:grpSpPr>
          <a:xfrm>
            <a:off x="10183388" y="3051403"/>
            <a:ext cx="1713338" cy="2110437"/>
            <a:chOff x="2185241" y="3013515"/>
            <a:chExt cx="2750177" cy="2087772"/>
          </a:xfrm>
        </p:grpSpPr>
        <p:sp>
          <p:nvSpPr>
            <p:cNvPr id="9" name="Graphic 16">
              <a:extLst>
                <a:ext uri="{FF2B5EF4-FFF2-40B4-BE49-F238E27FC236}">
                  <a16:creationId xmlns:a16="http://schemas.microsoft.com/office/drawing/2014/main" id="{AE2F5703-1E0D-49A2-A219-1EA5B06CA157}"/>
                </a:ext>
              </a:extLst>
            </p:cNvPr>
            <p:cNvSpPr/>
            <p:nvPr/>
          </p:nvSpPr>
          <p:spPr>
            <a:xfrm>
              <a:off x="2976161" y="3013515"/>
              <a:ext cx="1410027" cy="120293"/>
            </a:xfrm>
            <a:custGeom>
              <a:avLst/>
              <a:gdLst>
                <a:gd name="connsiteX0" fmla="*/ 0 w 1410027"/>
                <a:gd name="connsiteY0" fmla="*/ 113783 h 120293"/>
                <a:gd name="connsiteX1" fmla="*/ 163012 w 1410027"/>
                <a:gd name="connsiteY1" fmla="*/ 2283 h 120293"/>
                <a:gd name="connsiteX2" fmla="*/ 175123 w 1410027"/>
                <a:gd name="connsiteY2" fmla="*/ 22 h 120293"/>
                <a:gd name="connsiteX3" fmla="*/ 1227718 w 1410027"/>
                <a:gd name="connsiteY3" fmla="*/ 22 h 120293"/>
                <a:gd name="connsiteX4" fmla="*/ 1239749 w 1410027"/>
                <a:gd name="connsiteY4" fmla="*/ 2363 h 120293"/>
                <a:gd name="connsiteX5" fmla="*/ 1410027 w 1410027"/>
                <a:gd name="connsiteY5" fmla="*/ 114429 h 120293"/>
                <a:gd name="connsiteX6" fmla="*/ 1399693 w 1410027"/>
                <a:gd name="connsiteY6" fmla="*/ 119919 h 120293"/>
                <a:gd name="connsiteX7" fmla="*/ 1387098 w 1410027"/>
                <a:gd name="connsiteY7" fmla="*/ 120242 h 120293"/>
                <a:gd name="connsiteX8" fmla="*/ 23576 w 1410027"/>
                <a:gd name="connsiteY8" fmla="*/ 120242 h 120293"/>
                <a:gd name="connsiteX9" fmla="*/ 9769 w 1410027"/>
                <a:gd name="connsiteY9" fmla="*/ 119839 h 120293"/>
                <a:gd name="connsiteX10" fmla="*/ 0 w 1410027"/>
                <a:gd name="connsiteY10" fmla="*/ 113783 h 120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0027" h="120293">
                  <a:moveTo>
                    <a:pt x="0" y="113783"/>
                  </a:moveTo>
                  <a:cubicBezTo>
                    <a:pt x="54337" y="76643"/>
                    <a:pt x="108756" y="39503"/>
                    <a:pt x="163012" y="2283"/>
                  </a:cubicBezTo>
                  <a:cubicBezTo>
                    <a:pt x="166888" y="-382"/>
                    <a:pt x="170925" y="22"/>
                    <a:pt x="175123" y="22"/>
                  </a:cubicBezTo>
                  <a:cubicBezTo>
                    <a:pt x="526015" y="22"/>
                    <a:pt x="876907" y="22"/>
                    <a:pt x="1227718" y="22"/>
                  </a:cubicBezTo>
                  <a:cubicBezTo>
                    <a:pt x="1231836" y="22"/>
                    <a:pt x="1235873" y="-220"/>
                    <a:pt x="1239749" y="2363"/>
                  </a:cubicBezTo>
                  <a:cubicBezTo>
                    <a:pt x="1296508" y="39826"/>
                    <a:pt x="1353268" y="77128"/>
                    <a:pt x="1410027" y="114429"/>
                  </a:cubicBezTo>
                  <a:cubicBezTo>
                    <a:pt x="1408332" y="119516"/>
                    <a:pt x="1403730" y="119354"/>
                    <a:pt x="1399693" y="119919"/>
                  </a:cubicBezTo>
                  <a:cubicBezTo>
                    <a:pt x="1395494" y="120485"/>
                    <a:pt x="1391296" y="120242"/>
                    <a:pt x="1387098" y="120242"/>
                  </a:cubicBezTo>
                  <a:cubicBezTo>
                    <a:pt x="932617" y="120242"/>
                    <a:pt x="478056" y="120242"/>
                    <a:pt x="23576" y="120242"/>
                  </a:cubicBezTo>
                  <a:cubicBezTo>
                    <a:pt x="18974" y="120242"/>
                    <a:pt x="14291" y="120485"/>
                    <a:pt x="9769" y="119839"/>
                  </a:cubicBezTo>
                  <a:cubicBezTo>
                    <a:pt x="5813" y="119193"/>
                    <a:pt x="1050" y="119273"/>
                    <a:pt x="0" y="113783"/>
                  </a:cubicBezTo>
                  <a:close/>
                </a:path>
              </a:pathLst>
            </a:custGeom>
            <a:solidFill>
              <a:schemeClr val="accent1">
                <a:lumMod val="75000"/>
              </a:schemeClr>
            </a:solidFill>
            <a:ln w="8061" cap="flat">
              <a:noFill/>
              <a:prstDash val="solid"/>
              <a:miter/>
            </a:ln>
          </p:spPr>
          <p:txBody>
            <a:bodyPr rtlCol="0" anchor="ctr"/>
            <a:lstStyle/>
            <a:p>
              <a:endParaRPr lang="en-US"/>
            </a:p>
          </p:txBody>
        </p:sp>
        <p:sp>
          <p:nvSpPr>
            <p:cNvPr id="10" name="Graphic 16">
              <a:extLst>
                <a:ext uri="{FF2B5EF4-FFF2-40B4-BE49-F238E27FC236}">
                  <a16:creationId xmlns:a16="http://schemas.microsoft.com/office/drawing/2014/main" id="{25F31F6C-8A3D-46DF-A717-2E4D086EEC64}"/>
                </a:ext>
              </a:extLst>
            </p:cNvPr>
            <p:cNvSpPr/>
            <p:nvPr/>
          </p:nvSpPr>
          <p:spPr>
            <a:xfrm>
              <a:off x="2975596" y="3435152"/>
              <a:ext cx="1408819" cy="124748"/>
            </a:xfrm>
            <a:custGeom>
              <a:avLst/>
              <a:gdLst>
                <a:gd name="connsiteX0" fmla="*/ 0 w 1408819"/>
                <a:gd name="connsiteY0" fmla="*/ 117883 h 124748"/>
                <a:gd name="connsiteX1" fmla="*/ 154616 w 1408819"/>
                <a:gd name="connsiteY1" fmla="*/ 12196 h 124748"/>
                <a:gd name="connsiteX2" fmla="*/ 164627 w 1408819"/>
                <a:gd name="connsiteY2" fmla="*/ 4687 h 124748"/>
                <a:gd name="connsiteX3" fmla="*/ 177384 w 1408819"/>
                <a:gd name="connsiteY3" fmla="*/ 488 h 124748"/>
                <a:gd name="connsiteX4" fmla="*/ 189979 w 1408819"/>
                <a:gd name="connsiteY4" fmla="*/ 327 h 124748"/>
                <a:gd name="connsiteX5" fmla="*/ 1213751 w 1408819"/>
                <a:gd name="connsiteY5" fmla="*/ 408 h 124748"/>
                <a:gd name="connsiteX6" fmla="*/ 1239183 w 1408819"/>
                <a:gd name="connsiteY6" fmla="*/ 4606 h 124748"/>
                <a:gd name="connsiteX7" fmla="*/ 1383787 w 1408819"/>
                <a:gd name="connsiteY7" fmla="*/ 99959 h 124748"/>
                <a:gd name="connsiteX8" fmla="*/ 1408816 w 1408819"/>
                <a:gd name="connsiteY8" fmla="*/ 116753 h 124748"/>
                <a:gd name="connsiteX9" fmla="*/ 1399208 w 1408819"/>
                <a:gd name="connsiteY9" fmla="*/ 124100 h 124748"/>
                <a:gd name="connsiteX10" fmla="*/ 1382818 w 1408819"/>
                <a:gd name="connsiteY10" fmla="*/ 124665 h 124748"/>
                <a:gd name="connsiteX11" fmla="*/ 123612 w 1408819"/>
                <a:gd name="connsiteY11" fmla="*/ 124261 h 124748"/>
                <a:gd name="connsiteX12" fmla="*/ 14049 w 1408819"/>
                <a:gd name="connsiteY12" fmla="*/ 122001 h 124748"/>
                <a:gd name="connsiteX13" fmla="*/ 0 w 1408819"/>
                <a:gd name="connsiteY13" fmla="*/ 117883 h 124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08819" h="124748">
                  <a:moveTo>
                    <a:pt x="0" y="117883"/>
                  </a:moveTo>
                  <a:cubicBezTo>
                    <a:pt x="51512" y="82681"/>
                    <a:pt x="103104" y="47479"/>
                    <a:pt x="154616" y="12196"/>
                  </a:cubicBezTo>
                  <a:cubicBezTo>
                    <a:pt x="158006" y="9854"/>
                    <a:pt x="161236" y="7190"/>
                    <a:pt x="164627" y="4687"/>
                  </a:cubicBezTo>
                  <a:cubicBezTo>
                    <a:pt x="168099" y="811"/>
                    <a:pt x="172782" y="811"/>
                    <a:pt x="177384" y="488"/>
                  </a:cubicBezTo>
                  <a:cubicBezTo>
                    <a:pt x="181582" y="246"/>
                    <a:pt x="185781" y="327"/>
                    <a:pt x="189979" y="327"/>
                  </a:cubicBezTo>
                  <a:cubicBezTo>
                    <a:pt x="531263" y="327"/>
                    <a:pt x="872466" y="327"/>
                    <a:pt x="1213751" y="408"/>
                  </a:cubicBezTo>
                  <a:cubicBezTo>
                    <a:pt x="1222309" y="408"/>
                    <a:pt x="1231513" y="-1934"/>
                    <a:pt x="1239183" y="4606"/>
                  </a:cubicBezTo>
                  <a:cubicBezTo>
                    <a:pt x="1287385" y="36337"/>
                    <a:pt x="1335586" y="68148"/>
                    <a:pt x="1383787" y="99959"/>
                  </a:cubicBezTo>
                  <a:cubicBezTo>
                    <a:pt x="1392184" y="105449"/>
                    <a:pt x="1400500" y="111101"/>
                    <a:pt x="1408816" y="116753"/>
                  </a:cubicBezTo>
                  <a:cubicBezTo>
                    <a:pt x="1408978" y="123535"/>
                    <a:pt x="1403488" y="123373"/>
                    <a:pt x="1399208" y="124100"/>
                  </a:cubicBezTo>
                  <a:cubicBezTo>
                    <a:pt x="1393799" y="125069"/>
                    <a:pt x="1388309" y="124665"/>
                    <a:pt x="1382818" y="124665"/>
                  </a:cubicBezTo>
                  <a:cubicBezTo>
                    <a:pt x="963056" y="124665"/>
                    <a:pt x="543293" y="124907"/>
                    <a:pt x="123612" y="124261"/>
                  </a:cubicBezTo>
                  <a:cubicBezTo>
                    <a:pt x="87118" y="124181"/>
                    <a:pt x="50624" y="122081"/>
                    <a:pt x="14049" y="122001"/>
                  </a:cubicBezTo>
                  <a:cubicBezTo>
                    <a:pt x="9043" y="122001"/>
                    <a:pt x="3876" y="122081"/>
                    <a:pt x="0" y="117883"/>
                  </a:cubicBezTo>
                  <a:close/>
                </a:path>
              </a:pathLst>
            </a:custGeom>
            <a:solidFill>
              <a:schemeClr val="accent1">
                <a:lumMod val="75000"/>
              </a:schemeClr>
            </a:solidFill>
            <a:ln w="8061" cap="flat">
              <a:noFill/>
              <a:prstDash val="solid"/>
              <a:miter/>
            </a:ln>
          </p:spPr>
          <p:txBody>
            <a:bodyPr rtlCol="0" anchor="ctr"/>
            <a:lstStyle/>
            <a:p>
              <a:endParaRPr lang="en-US"/>
            </a:p>
          </p:txBody>
        </p:sp>
        <p:sp>
          <p:nvSpPr>
            <p:cNvPr id="12" name="Graphic 16">
              <a:extLst>
                <a:ext uri="{FF2B5EF4-FFF2-40B4-BE49-F238E27FC236}">
                  <a16:creationId xmlns:a16="http://schemas.microsoft.com/office/drawing/2014/main" id="{B18E3A65-2F76-4A53-A38F-F6CE52D8DCA1}"/>
                </a:ext>
              </a:extLst>
            </p:cNvPr>
            <p:cNvSpPr/>
            <p:nvPr/>
          </p:nvSpPr>
          <p:spPr>
            <a:xfrm>
              <a:off x="2976161" y="4284807"/>
              <a:ext cx="1410430" cy="125166"/>
            </a:xfrm>
            <a:custGeom>
              <a:avLst/>
              <a:gdLst>
                <a:gd name="connsiteX0" fmla="*/ 1238376 w 1410430"/>
                <a:gd name="connsiteY0" fmla="*/ 6668 h 125166"/>
                <a:gd name="connsiteX1" fmla="*/ 1401630 w 1410430"/>
                <a:gd name="connsiteY1" fmla="*/ 113405 h 125166"/>
                <a:gd name="connsiteX2" fmla="*/ 1410431 w 1410430"/>
                <a:gd name="connsiteY2" fmla="*/ 120187 h 125166"/>
                <a:gd name="connsiteX3" fmla="*/ 1397755 w 1410430"/>
                <a:gd name="connsiteY3" fmla="*/ 124467 h 125166"/>
                <a:gd name="connsiteX4" fmla="*/ 1385160 w 1410430"/>
                <a:gd name="connsiteY4" fmla="*/ 124628 h 125166"/>
                <a:gd name="connsiteX5" fmla="*/ 25514 w 1410430"/>
                <a:gd name="connsiteY5" fmla="*/ 124467 h 125166"/>
                <a:gd name="connsiteX6" fmla="*/ 0 w 1410430"/>
                <a:gd name="connsiteY6" fmla="*/ 118815 h 125166"/>
                <a:gd name="connsiteX7" fmla="*/ 164465 w 1410430"/>
                <a:gd name="connsiteY7" fmla="*/ 6749 h 125166"/>
                <a:gd name="connsiteX8" fmla="*/ 176173 w 1410430"/>
                <a:gd name="connsiteY8" fmla="*/ 774 h 125166"/>
                <a:gd name="connsiteX9" fmla="*/ 189979 w 1410430"/>
                <a:gd name="connsiteY9" fmla="*/ 451 h 125166"/>
                <a:gd name="connsiteX10" fmla="*/ 1212862 w 1410430"/>
                <a:gd name="connsiteY10" fmla="*/ 613 h 125166"/>
                <a:gd name="connsiteX11" fmla="*/ 1238376 w 1410430"/>
                <a:gd name="connsiteY11" fmla="*/ 6668 h 12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10430" h="125166">
                  <a:moveTo>
                    <a:pt x="1238376" y="6668"/>
                  </a:moveTo>
                  <a:cubicBezTo>
                    <a:pt x="1292794" y="42193"/>
                    <a:pt x="1347212" y="77799"/>
                    <a:pt x="1401630" y="113405"/>
                  </a:cubicBezTo>
                  <a:cubicBezTo>
                    <a:pt x="1404699" y="115424"/>
                    <a:pt x="1407524" y="117927"/>
                    <a:pt x="1410431" y="120187"/>
                  </a:cubicBezTo>
                  <a:cubicBezTo>
                    <a:pt x="1407040" y="124144"/>
                    <a:pt x="1402357" y="124144"/>
                    <a:pt x="1397755" y="124467"/>
                  </a:cubicBezTo>
                  <a:cubicBezTo>
                    <a:pt x="1393557" y="124709"/>
                    <a:pt x="1389358" y="124628"/>
                    <a:pt x="1385160" y="124628"/>
                  </a:cubicBezTo>
                  <a:cubicBezTo>
                    <a:pt x="931971" y="124628"/>
                    <a:pt x="478702" y="124628"/>
                    <a:pt x="25514" y="124467"/>
                  </a:cubicBezTo>
                  <a:cubicBezTo>
                    <a:pt x="16874" y="124467"/>
                    <a:pt x="6782" y="128100"/>
                    <a:pt x="0" y="118815"/>
                  </a:cubicBezTo>
                  <a:cubicBezTo>
                    <a:pt x="54822" y="81433"/>
                    <a:pt x="109644" y="44050"/>
                    <a:pt x="164465" y="6749"/>
                  </a:cubicBezTo>
                  <a:cubicBezTo>
                    <a:pt x="166968" y="1985"/>
                    <a:pt x="171571" y="1259"/>
                    <a:pt x="176173" y="774"/>
                  </a:cubicBezTo>
                  <a:cubicBezTo>
                    <a:pt x="180775" y="290"/>
                    <a:pt x="185377" y="451"/>
                    <a:pt x="189979" y="451"/>
                  </a:cubicBezTo>
                  <a:cubicBezTo>
                    <a:pt x="530940" y="451"/>
                    <a:pt x="871901" y="451"/>
                    <a:pt x="1212862" y="613"/>
                  </a:cubicBezTo>
                  <a:cubicBezTo>
                    <a:pt x="1221582" y="451"/>
                    <a:pt x="1231594" y="-2617"/>
                    <a:pt x="1238376" y="6668"/>
                  </a:cubicBezTo>
                  <a:close/>
                </a:path>
              </a:pathLst>
            </a:custGeom>
            <a:solidFill>
              <a:schemeClr val="accent1">
                <a:lumMod val="75000"/>
              </a:schemeClr>
            </a:solidFill>
            <a:ln w="8061" cap="flat">
              <a:noFill/>
              <a:prstDash val="solid"/>
              <a:miter/>
            </a:ln>
          </p:spPr>
          <p:txBody>
            <a:bodyPr rtlCol="0" anchor="ctr"/>
            <a:lstStyle/>
            <a:p>
              <a:endParaRPr lang="en-US"/>
            </a:p>
          </p:txBody>
        </p:sp>
        <p:sp>
          <p:nvSpPr>
            <p:cNvPr id="14" name="Graphic 16">
              <a:extLst>
                <a:ext uri="{FF2B5EF4-FFF2-40B4-BE49-F238E27FC236}">
                  <a16:creationId xmlns:a16="http://schemas.microsoft.com/office/drawing/2014/main" id="{92BFC27F-4F43-473A-9764-46B5B919FFAB}"/>
                </a:ext>
              </a:extLst>
            </p:cNvPr>
            <p:cNvSpPr/>
            <p:nvPr/>
          </p:nvSpPr>
          <p:spPr>
            <a:xfrm>
              <a:off x="2975999" y="3859070"/>
              <a:ext cx="1410027" cy="124721"/>
            </a:xfrm>
            <a:custGeom>
              <a:avLst/>
              <a:gdLst>
                <a:gd name="connsiteX0" fmla="*/ 1239910 w 1410027"/>
                <a:gd name="connsiteY0" fmla="*/ 8605 h 124721"/>
                <a:gd name="connsiteX1" fmla="*/ 1410027 w 1410027"/>
                <a:gd name="connsiteY1" fmla="*/ 119864 h 124721"/>
                <a:gd name="connsiteX2" fmla="*/ 1397270 w 1410027"/>
                <a:gd name="connsiteY2" fmla="*/ 124143 h 124721"/>
                <a:gd name="connsiteX3" fmla="*/ 1384675 w 1410027"/>
                <a:gd name="connsiteY3" fmla="*/ 124304 h 124721"/>
                <a:gd name="connsiteX4" fmla="*/ 25998 w 1410027"/>
                <a:gd name="connsiteY4" fmla="*/ 124143 h 124721"/>
                <a:gd name="connsiteX5" fmla="*/ 0 w 1410027"/>
                <a:gd name="connsiteY5" fmla="*/ 118895 h 124721"/>
                <a:gd name="connsiteX6" fmla="*/ 163012 w 1410027"/>
                <a:gd name="connsiteY6" fmla="*/ 8605 h 124721"/>
                <a:gd name="connsiteX7" fmla="*/ 176496 w 1410027"/>
                <a:gd name="connsiteY7" fmla="*/ 773 h 124721"/>
                <a:gd name="connsiteX8" fmla="*/ 194097 w 1410027"/>
                <a:gd name="connsiteY8" fmla="*/ 47 h 124721"/>
                <a:gd name="connsiteX9" fmla="*/ 1213347 w 1410027"/>
                <a:gd name="connsiteY9" fmla="*/ 47 h 124721"/>
                <a:gd name="connsiteX10" fmla="*/ 1228445 w 1410027"/>
                <a:gd name="connsiteY10" fmla="*/ 531 h 124721"/>
                <a:gd name="connsiteX11" fmla="*/ 1239910 w 1410027"/>
                <a:gd name="connsiteY11" fmla="*/ 8605 h 124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10027" h="124721">
                  <a:moveTo>
                    <a:pt x="1239910" y="8605"/>
                  </a:moveTo>
                  <a:cubicBezTo>
                    <a:pt x="1297154" y="44857"/>
                    <a:pt x="1353994" y="81755"/>
                    <a:pt x="1410027" y="119864"/>
                  </a:cubicBezTo>
                  <a:cubicBezTo>
                    <a:pt x="1406636" y="123820"/>
                    <a:pt x="1401873" y="123820"/>
                    <a:pt x="1397270" y="124143"/>
                  </a:cubicBezTo>
                  <a:cubicBezTo>
                    <a:pt x="1393072" y="124385"/>
                    <a:pt x="1388874" y="124304"/>
                    <a:pt x="1384675" y="124304"/>
                  </a:cubicBezTo>
                  <a:cubicBezTo>
                    <a:pt x="931810" y="124304"/>
                    <a:pt x="478863" y="124304"/>
                    <a:pt x="25998" y="124143"/>
                  </a:cubicBezTo>
                  <a:cubicBezTo>
                    <a:pt x="17197" y="124143"/>
                    <a:pt x="7266" y="127292"/>
                    <a:pt x="0" y="118895"/>
                  </a:cubicBezTo>
                  <a:cubicBezTo>
                    <a:pt x="54337" y="82159"/>
                    <a:pt x="108675" y="45342"/>
                    <a:pt x="163012" y="8605"/>
                  </a:cubicBezTo>
                  <a:cubicBezTo>
                    <a:pt x="165596" y="2711"/>
                    <a:pt x="171086" y="1742"/>
                    <a:pt x="176496" y="773"/>
                  </a:cubicBezTo>
                  <a:cubicBezTo>
                    <a:pt x="182309" y="-276"/>
                    <a:pt x="188203" y="47"/>
                    <a:pt x="194097" y="47"/>
                  </a:cubicBezTo>
                  <a:cubicBezTo>
                    <a:pt x="533847" y="47"/>
                    <a:pt x="873597" y="47"/>
                    <a:pt x="1213347" y="47"/>
                  </a:cubicBezTo>
                  <a:cubicBezTo>
                    <a:pt x="1218353" y="47"/>
                    <a:pt x="1223439" y="-115"/>
                    <a:pt x="1228445" y="531"/>
                  </a:cubicBezTo>
                  <a:cubicBezTo>
                    <a:pt x="1233612" y="1258"/>
                    <a:pt x="1238457" y="2550"/>
                    <a:pt x="1239910" y="8605"/>
                  </a:cubicBezTo>
                  <a:close/>
                </a:path>
              </a:pathLst>
            </a:custGeom>
            <a:solidFill>
              <a:schemeClr val="accent1">
                <a:lumMod val="75000"/>
              </a:schemeClr>
            </a:solidFill>
            <a:ln w="8061" cap="flat">
              <a:noFill/>
              <a:prstDash val="solid"/>
              <a:miter/>
            </a:ln>
          </p:spPr>
          <p:txBody>
            <a:bodyPr rtlCol="0" anchor="ctr"/>
            <a:lstStyle/>
            <a:p>
              <a:endParaRPr lang="en-US"/>
            </a:p>
          </p:txBody>
        </p:sp>
        <p:sp>
          <p:nvSpPr>
            <p:cNvPr id="15" name="Graphic 16">
              <a:extLst>
                <a:ext uri="{FF2B5EF4-FFF2-40B4-BE49-F238E27FC236}">
                  <a16:creationId xmlns:a16="http://schemas.microsoft.com/office/drawing/2014/main" id="{CBED4EC9-4764-4452-8097-644FC396EBFA}"/>
                </a:ext>
              </a:extLst>
            </p:cNvPr>
            <p:cNvSpPr/>
            <p:nvPr/>
          </p:nvSpPr>
          <p:spPr>
            <a:xfrm>
              <a:off x="3322496" y="4903598"/>
              <a:ext cx="715586" cy="197689"/>
            </a:xfrm>
            <a:custGeom>
              <a:avLst/>
              <a:gdLst>
                <a:gd name="connsiteX0" fmla="*/ 715384 w 715586"/>
                <a:gd name="connsiteY0" fmla="*/ 188889 h 197689"/>
                <a:gd name="connsiteX1" fmla="*/ 706906 w 715586"/>
                <a:gd name="connsiteY1" fmla="*/ 197448 h 197689"/>
                <a:gd name="connsiteX2" fmla="*/ 700609 w 715586"/>
                <a:gd name="connsiteY2" fmla="*/ 197448 h 197689"/>
                <a:gd name="connsiteX3" fmla="*/ 15295 w 715586"/>
                <a:gd name="connsiteY3" fmla="*/ 197690 h 197689"/>
                <a:gd name="connsiteX4" fmla="*/ 1327 w 715586"/>
                <a:gd name="connsiteY4" fmla="*/ 184368 h 197689"/>
                <a:gd name="connsiteX5" fmla="*/ 439 w 715586"/>
                <a:gd name="connsiteY5" fmla="*/ 36050 h 197689"/>
                <a:gd name="connsiteX6" fmla="*/ 3588 w 715586"/>
                <a:gd name="connsiteY6" fmla="*/ 3674 h 197689"/>
                <a:gd name="connsiteX7" fmla="*/ 702143 w 715586"/>
                <a:gd name="connsiteY7" fmla="*/ 1252 h 197689"/>
                <a:gd name="connsiteX8" fmla="*/ 715545 w 715586"/>
                <a:gd name="connsiteY8" fmla="*/ 14170 h 197689"/>
                <a:gd name="connsiteX9" fmla="*/ 715384 w 715586"/>
                <a:gd name="connsiteY9" fmla="*/ 188889 h 197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5586" h="197689">
                  <a:moveTo>
                    <a:pt x="715384" y="188889"/>
                  </a:moveTo>
                  <a:cubicBezTo>
                    <a:pt x="715465" y="195429"/>
                    <a:pt x="713527" y="198255"/>
                    <a:pt x="706906" y="197448"/>
                  </a:cubicBezTo>
                  <a:cubicBezTo>
                    <a:pt x="704807" y="197205"/>
                    <a:pt x="702708" y="197448"/>
                    <a:pt x="700609" y="197448"/>
                  </a:cubicBezTo>
                  <a:cubicBezTo>
                    <a:pt x="472198" y="197448"/>
                    <a:pt x="243787" y="197367"/>
                    <a:pt x="15295" y="197690"/>
                  </a:cubicBezTo>
                  <a:cubicBezTo>
                    <a:pt x="4880" y="197690"/>
                    <a:pt x="358" y="196156"/>
                    <a:pt x="1327" y="184368"/>
                  </a:cubicBezTo>
                  <a:cubicBezTo>
                    <a:pt x="2538" y="169754"/>
                    <a:pt x="-691" y="48323"/>
                    <a:pt x="439" y="36050"/>
                  </a:cubicBezTo>
                  <a:cubicBezTo>
                    <a:pt x="1408" y="25716"/>
                    <a:pt x="-2710" y="10294"/>
                    <a:pt x="3588" y="3674"/>
                  </a:cubicBezTo>
                  <a:cubicBezTo>
                    <a:pt x="9966" y="-3108"/>
                    <a:pt x="608647" y="1655"/>
                    <a:pt x="702143" y="1252"/>
                  </a:cubicBezTo>
                  <a:cubicBezTo>
                    <a:pt x="712235" y="1171"/>
                    <a:pt x="716030" y="3351"/>
                    <a:pt x="715545" y="14170"/>
                  </a:cubicBezTo>
                  <a:cubicBezTo>
                    <a:pt x="714738" y="32901"/>
                    <a:pt x="715141" y="172580"/>
                    <a:pt x="715384" y="188889"/>
                  </a:cubicBezTo>
                  <a:close/>
                </a:path>
              </a:pathLst>
            </a:custGeom>
            <a:solidFill>
              <a:schemeClr val="accent1">
                <a:lumMod val="50000"/>
              </a:schemeClr>
            </a:solidFill>
            <a:ln w="8061" cap="flat">
              <a:noFill/>
              <a:prstDash val="solid"/>
              <a:miter/>
            </a:ln>
          </p:spPr>
          <p:txBody>
            <a:bodyPr rtlCol="0" anchor="ctr"/>
            <a:lstStyle/>
            <a:p>
              <a:endParaRPr lang="en-US"/>
            </a:p>
          </p:txBody>
        </p:sp>
        <p:sp>
          <p:nvSpPr>
            <p:cNvPr id="17" name="Graphic 16">
              <a:extLst>
                <a:ext uri="{FF2B5EF4-FFF2-40B4-BE49-F238E27FC236}">
                  <a16:creationId xmlns:a16="http://schemas.microsoft.com/office/drawing/2014/main" id="{C006FAB0-7EC9-4F92-9EDC-BEEC69021FDB}"/>
                </a:ext>
              </a:extLst>
            </p:cNvPr>
            <p:cNvSpPr/>
            <p:nvPr/>
          </p:nvSpPr>
          <p:spPr>
            <a:xfrm>
              <a:off x="2185241" y="4973316"/>
              <a:ext cx="1139302" cy="70565"/>
            </a:xfrm>
            <a:custGeom>
              <a:avLst/>
              <a:gdLst>
                <a:gd name="connsiteX0" fmla="*/ 242 w 1139302"/>
                <a:gd name="connsiteY0" fmla="*/ 70485 h 70565"/>
                <a:gd name="connsiteX1" fmla="*/ 0 w 1139302"/>
                <a:gd name="connsiteY1" fmla="*/ 0 h 70565"/>
                <a:gd name="connsiteX2" fmla="*/ 17601 w 1139302"/>
                <a:gd name="connsiteY2" fmla="*/ 727 h 70565"/>
                <a:gd name="connsiteX3" fmla="*/ 674090 w 1139302"/>
                <a:gd name="connsiteY3" fmla="*/ 565 h 70565"/>
                <a:gd name="connsiteX4" fmla="*/ 1126472 w 1139302"/>
                <a:gd name="connsiteY4" fmla="*/ 807 h 70565"/>
                <a:gd name="connsiteX5" fmla="*/ 1138905 w 1139302"/>
                <a:gd name="connsiteY5" fmla="*/ 323 h 70565"/>
                <a:gd name="connsiteX6" fmla="*/ 1138905 w 1139302"/>
                <a:gd name="connsiteY6" fmla="*/ 70566 h 70565"/>
                <a:gd name="connsiteX7" fmla="*/ 1022883 w 1139302"/>
                <a:gd name="connsiteY7" fmla="*/ 70243 h 70565"/>
                <a:gd name="connsiteX8" fmla="*/ 21719 w 1139302"/>
                <a:gd name="connsiteY8" fmla="*/ 70243 h 70565"/>
                <a:gd name="connsiteX9" fmla="*/ 242 w 1139302"/>
                <a:gd name="connsiteY9" fmla="*/ 70485 h 70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9302" h="70565">
                  <a:moveTo>
                    <a:pt x="242" y="70485"/>
                  </a:moveTo>
                  <a:cubicBezTo>
                    <a:pt x="161" y="46990"/>
                    <a:pt x="81" y="23495"/>
                    <a:pt x="0" y="0"/>
                  </a:cubicBezTo>
                  <a:cubicBezTo>
                    <a:pt x="5894" y="242"/>
                    <a:pt x="11707" y="727"/>
                    <a:pt x="17601" y="727"/>
                  </a:cubicBezTo>
                  <a:cubicBezTo>
                    <a:pt x="236404" y="646"/>
                    <a:pt x="455288" y="565"/>
                    <a:pt x="674090" y="565"/>
                  </a:cubicBezTo>
                  <a:cubicBezTo>
                    <a:pt x="824911" y="565"/>
                    <a:pt x="975651" y="727"/>
                    <a:pt x="1126472" y="807"/>
                  </a:cubicBezTo>
                  <a:cubicBezTo>
                    <a:pt x="1129782" y="807"/>
                    <a:pt x="1135514" y="162"/>
                    <a:pt x="1138905" y="323"/>
                  </a:cubicBezTo>
                  <a:cubicBezTo>
                    <a:pt x="1139713" y="11949"/>
                    <a:pt x="1139067" y="52561"/>
                    <a:pt x="1138905" y="70566"/>
                  </a:cubicBezTo>
                  <a:cubicBezTo>
                    <a:pt x="1100231" y="70404"/>
                    <a:pt x="1061557" y="70243"/>
                    <a:pt x="1022883" y="70243"/>
                  </a:cubicBezTo>
                  <a:cubicBezTo>
                    <a:pt x="689189" y="70243"/>
                    <a:pt x="355494" y="70243"/>
                    <a:pt x="21719" y="70243"/>
                  </a:cubicBezTo>
                  <a:cubicBezTo>
                    <a:pt x="14533" y="70162"/>
                    <a:pt x="7347" y="70404"/>
                    <a:pt x="242" y="70485"/>
                  </a:cubicBezTo>
                  <a:close/>
                </a:path>
              </a:pathLst>
            </a:custGeom>
            <a:solidFill>
              <a:srgbClr val="092435"/>
            </a:solidFill>
            <a:ln w="8061" cap="flat">
              <a:noFill/>
              <a:prstDash val="solid"/>
              <a:miter/>
            </a:ln>
          </p:spPr>
          <p:txBody>
            <a:bodyPr rtlCol="0" anchor="ctr"/>
            <a:lstStyle/>
            <a:p>
              <a:endParaRPr lang="en-US"/>
            </a:p>
          </p:txBody>
        </p:sp>
        <p:sp>
          <p:nvSpPr>
            <p:cNvPr id="18" name="Graphic 16">
              <a:extLst>
                <a:ext uri="{FF2B5EF4-FFF2-40B4-BE49-F238E27FC236}">
                  <a16:creationId xmlns:a16="http://schemas.microsoft.com/office/drawing/2014/main" id="{425F18C0-ABDA-4FBE-BC3B-BB9C95713A09}"/>
                </a:ext>
              </a:extLst>
            </p:cNvPr>
            <p:cNvSpPr/>
            <p:nvPr/>
          </p:nvSpPr>
          <p:spPr>
            <a:xfrm>
              <a:off x="4038041" y="4973639"/>
              <a:ext cx="897377" cy="69902"/>
            </a:xfrm>
            <a:custGeom>
              <a:avLst/>
              <a:gdLst>
                <a:gd name="connsiteX0" fmla="*/ 0 w 897377"/>
                <a:gd name="connsiteY0" fmla="*/ 69516 h 69902"/>
                <a:gd name="connsiteX1" fmla="*/ 81 w 897377"/>
                <a:gd name="connsiteY1" fmla="*/ 323 h 69902"/>
                <a:gd name="connsiteX2" fmla="*/ 886031 w 897377"/>
                <a:gd name="connsiteY2" fmla="*/ 0 h 69902"/>
                <a:gd name="connsiteX3" fmla="*/ 897334 w 897377"/>
                <a:gd name="connsiteY3" fmla="*/ 11061 h 69902"/>
                <a:gd name="connsiteX4" fmla="*/ 897334 w 897377"/>
                <a:gd name="connsiteY4" fmla="*/ 58940 h 69902"/>
                <a:gd name="connsiteX5" fmla="*/ 885869 w 897377"/>
                <a:gd name="connsiteY5" fmla="*/ 69597 h 69902"/>
                <a:gd name="connsiteX6" fmla="*/ 884577 w 897377"/>
                <a:gd name="connsiteY6" fmla="*/ 69597 h 69902"/>
                <a:gd name="connsiteX7" fmla="*/ 0 w 897377"/>
                <a:gd name="connsiteY7" fmla="*/ 69516 h 69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77" h="69902">
                  <a:moveTo>
                    <a:pt x="0" y="69516"/>
                  </a:moveTo>
                  <a:cubicBezTo>
                    <a:pt x="0" y="46425"/>
                    <a:pt x="81" y="23334"/>
                    <a:pt x="81" y="323"/>
                  </a:cubicBezTo>
                  <a:cubicBezTo>
                    <a:pt x="295424" y="323"/>
                    <a:pt x="590768" y="323"/>
                    <a:pt x="886031" y="0"/>
                  </a:cubicBezTo>
                  <a:cubicBezTo>
                    <a:pt x="894670" y="0"/>
                    <a:pt x="897738" y="2018"/>
                    <a:pt x="897334" y="11061"/>
                  </a:cubicBezTo>
                  <a:cubicBezTo>
                    <a:pt x="896607" y="26967"/>
                    <a:pt x="896527" y="43034"/>
                    <a:pt x="897334" y="58940"/>
                  </a:cubicBezTo>
                  <a:cubicBezTo>
                    <a:pt x="897819" y="68224"/>
                    <a:pt x="894266" y="70889"/>
                    <a:pt x="885869" y="69597"/>
                  </a:cubicBezTo>
                  <a:cubicBezTo>
                    <a:pt x="885465" y="69516"/>
                    <a:pt x="885062" y="69597"/>
                    <a:pt x="884577" y="69597"/>
                  </a:cubicBezTo>
                  <a:cubicBezTo>
                    <a:pt x="589799" y="69516"/>
                    <a:pt x="294940" y="69516"/>
                    <a:pt x="0" y="69516"/>
                  </a:cubicBezTo>
                  <a:close/>
                </a:path>
              </a:pathLst>
            </a:custGeom>
            <a:solidFill>
              <a:srgbClr val="092436"/>
            </a:solidFill>
            <a:ln w="8061" cap="flat">
              <a:noFill/>
              <a:prstDash val="solid"/>
              <a:miter/>
            </a:ln>
          </p:spPr>
          <p:txBody>
            <a:bodyPr rtlCol="0" anchor="ctr"/>
            <a:lstStyle/>
            <a:p>
              <a:endParaRPr lang="en-US"/>
            </a:p>
          </p:txBody>
        </p:sp>
        <p:sp>
          <p:nvSpPr>
            <p:cNvPr id="20" name="Graphic 16">
              <a:extLst>
                <a:ext uri="{FF2B5EF4-FFF2-40B4-BE49-F238E27FC236}">
                  <a16:creationId xmlns:a16="http://schemas.microsoft.com/office/drawing/2014/main" id="{044C299A-EA1B-465C-8169-49882D150B42}"/>
                </a:ext>
              </a:extLst>
            </p:cNvPr>
            <p:cNvSpPr/>
            <p:nvPr/>
          </p:nvSpPr>
          <p:spPr>
            <a:xfrm>
              <a:off x="2973098" y="3977965"/>
              <a:ext cx="1415765" cy="311977"/>
            </a:xfrm>
            <a:custGeom>
              <a:avLst/>
              <a:gdLst>
                <a:gd name="connsiteX0" fmla="*/ 2901 w 1415765"/>
                <a:gd name="connsiteY0" fmla="*/ 0 h 311977"/>
                <a:gd name="connsiteX1" fmla="*/ 17838 w 1415765"/>
                <a:gd name="connsiteY1" fmla="*/ 1292 h 311977"/>
                <a:gd name="connsiteX2" fmla="*/ 1400333 w 1415765"/>
                <a:gd name="connsiteY2" fmla="*/ 1373 h 311977"/>
                <a:gd name="connsiteX3" fmla="*/ 1412928 w 1415765"/>
                <a:gd name="connsiteY3" fmla="*/ 969 h 311977"/>
                <a:gd name="connsiteX4" fmla="*/ 1415270 w 1415765"/>
                <a:gd name="connsiteY4" fmla="*/ 11142 h 311977"/>
                <a:gd name="connsiteX5" fmla="*/ 1415593 w 1415765"/>
                <a:gd name="connsiteY5" fmla="*/ 300753 h 311977"/>
                <a:gd name="connsiteX6" fmla="*/ 1404612 w 1415765"/>
                <a:gd name="connsiteY6" fmla="*/ 311976 h 311977"/>
                <a:gd name="connsiteX7" fmla="*/ 11783 w 1415765"/>
                <a:gd name="connsiteY7" fmla="*/ 311895 h 311977"/>
                <a:gd name="connsiteX8" fmla="*/ 75 w 1415765"/>
                <a:gd name="connsiteY8" fmla="*/ 301318 h 311977"/>
                <a:gd name="connsiteX9" fmla="*/ 398 w 1415765"/>
                <a:gd name="connsiteY9" fmla="*/ 10254 h 311977"/>
                <a:gd name="connsiteX10" fmla="*/ 2901 w 1415765"/>
                <a:gd name="connsiteY10" fmla="*/ 0 h 311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5765" h="311977">
                  <a:moveTo>
                    <a:pt x="2901" y="0"/>
                  </a:moveTo>
                  <a:cubicBezTo>
                    <a:pt x="7746" y="2099"/>
                    <a:pt x="12832" y="1292"/>
                    <a:pt x="17838" y="1292"/>
                  </a:cubicBezTo>
                  <a:cubicBezTo>
                    <a:pt x="478697" y="1373"/>
                    <a:pt x="939475" y="1373"/>
                    <a:pt x="1400333" y="1373"/>
                  </a:cubicBezTo>
                  <a:cubicBezTo>
                    <a:pt x="1404532" y="1373"/>
                    <a:pt x="1408730" y="1130"/>
                    <a:pt x="1412928" y="969"/>
                  </a:cubicBezTo>
                  <a:cubicBezTo>
                    <a:pt x="1417369" y="3472"/>
                    <a:pt x="1415270" y="7751"/>
                    <a:pt x="1415270" y="11142"/>
                  </a:cubicBezTo>
                  <a:cubicBezTo>
                    <a:pt x="1415431" y="107706"/>
                    <a:pt x="1415270" y="204189"/>
                    <a:pt x="1415593" y="300753"/>
                  </a:cubicBezTo>
                  <a:cubicBezTo>
                    <a:pt x="1415593" y="309473"/>
                    <a:pt x="1413494" y="312057"/>
                    <a:pt x="1404612" y="311976"/>
                  </a:cubicBezTo>
                  <a:cubicBezTo>
                    <a:pt x="1354231" y="311572"/>
                    <a:pt x="59661" y="311572"/>
                    <a:pt x="11783" y="311895"/>
                  </a:cubicBezTo>
                  <a:cubicBezTo>
                    <a:pt x="3709" y="311976"/>
                    <a:pt x="75" y="310846"/>
                    <a:pt x="75" y="301318"/>
                  </a:cubicBezTo>
                  <a:cubicBezTo>
                    <a:pt x="479" y="204270"/>
                    <a:pt x="318" y="107302"/>
                    <a:pt x="398" y="10254"/>
                  </a:cubicBezTo>
                  <a:cubicBezTo>
                    <a:pt x="318" y="6782"/>
                    <a:pt x="-1378" y="2584"/>
                    <a:pt x="2901" y="0"/>
                  </a:cubicBezTo>
                  <a:close/>
                </a:path>
              </a:pathLst>
            </a:custGeom>
            <a:solidFill>
              <a:srgbClr val="1E468C"/>
            </a:solidFill>
            <a:ln w="8061" cap="flat">
              <a:noFill/>
              <a:prstDash val="solid"/>
              <a:miter/>
            </a:ln>
          </p:spPr>
          <p:txBody>
            <a:bodyPr rtlCol="0" anchor="ctr"/>
            <a:lstStyle/>
            <a:p>
              <a:endParaRPr lang="en-US"/>
            </a:p>
          </p:txBody>
        </p:sp>
        <p:sp>
          <p:nvSpPr>
            <p:cNvPr id="21" name="Graphic 16">
              <a:extLst>
                <a:ext uri="{FF2B5EF4-FFF2-40B4-BE49-F238E27FC236}">
                  <a16:creationId xmlns:a16="http://schemas.microsoft.com/office/drawing/2014/main" id="{7DE969C8-3452-467A-810C-63E865B48171}"/>
                </a:ext>
              </a:extLst>
            </p:cNvPr>
            <p:cNvSpPr/>
            <p:nvPr/>
          </p:nvSpPr>
          <p:spPr>
            <a:xfrm>
              <a:off x="2972949" y="3127379"/>
              <a:ext cx="1415883" cy="312219"/>
            </a:xfrm>
            <a:custGeom>
              <a:avLst/>
              <a:gdLst>
                <a:gd name="connsiteX0" fmla="*/ 13788 w 1415883"/>
                <a:gd name="connsiteY0" fmla="*/ 312218 h 312219"/>
                <a:gd name="connsiteX1" fmla="*/ 224 w 1415883"/>
                <a:gd name="connsiteY1" fmla="*/ 298169 h 312219"/>
                <a:gd name="connsiteX2" fmla="*/ 547 w 1415883"/>
                <a:gd name="connsiteY2" fmla="*/ 12595 h 312219"/>
                <a:gd name="connsiteX3" fmla="*/ 3211 w 1415883"/>
                <a:gd name="connsiteY3" fmla="*/ 0 h 312219"/>
                <a:gd name="connsiteX4" fmla="*/ 16533 w 1415883"/>
                <a:gd name="connsiteY4" fmla="*/ 2099 h 312219"/>
                <a:gd name="connsiteX5" fmla="*/ 1399755 w 1415883"/>
                <a:gd name="connsiteY5" fmla="*/ 2180 h 312219"/>
                <a:gd name="connsiteX6" fmla="*/ 1413319 w 1415883"/>
                <a:gd name="connsiteY6" fmla="*/ 646 h 312219"/>
                <a:gd name="connsiteX7" fmla="*/ 1415419 w 1415883"/>
                <a:gd name="connsiteY7" fmla="*/ 12434 h 312219"/>
                <a:gd name="connsiteX8" fmla="*/ 1415742 w 1415883"/>
                <a:gd name="connsiteY8" fmla="*/ 299784 h 312219"/>
                <a:gd name="connsiteX9" fmla="*/ 1403146 w 1415883"/>
                <a:gd name="connsiteY9" fmla="*/ 312218 h 312219"/>
                <a:gd name="connsiteX10" fmla="*/ 13788 w 1415883"/>
                <a:gd name="connsiteY10" fmla="*/ 312218 h 312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5883" h="312219">
                  <a:moveTo>
                    <a:pt x="13788" y="312218"/>
                  </a:moveTo>
                  <a:cubicBezTo>
                    <a:pt x="2242" y="312299"/>
                    <a:pt x="143" y="308827"/>
                    <a:pt x="224" y="298169"/>
                  </a:cubicBezTo>
                  <a:cubicBezTo>
                    <a:pt x="628" y="202978"/>
                    <a:pt x="466" y="107787"/>
                    <a:pt x="547" y="12595"/>
                  </a:cubicBezTo>
                  <a:cubicBezTo>
                    <a:pt x="547" y="8397"/>
                    <a:pt x="-1794" y="3310"/>
                    <a:pt x="3211" y="0"/>
                  </a:cubicBezTo>
                  <a:cubicBezTo>
                    <a:pt x="7248" y="3391"/>
                    <a:pt x="12012" y="2099"/>
                    <a:pt x="16533" y="2099"/>
                  </a:cubicBezTo>
                  <a:cubicBezTo>
                    <a:pt x="477634" y="2180"/>
                    <a:pt x="938735" y="2180"/>
                    <a:pt x="1399755" y="2180"/>
                  </a:cubicBezTo>
                  <a:cubicBezTo>
                    <a:pt x="1404277" y="2180"/>
                    <a:pt x="1409040" y="3230"/>
                    <a:pt x="1413319" y="646"/>
                  </a:cubicBezTo>
                  <a:cubicBezTo>
                    <a:pt x="1417356" y="3956"/>
                    <a:pt x="1415419" y="8478"/>
                    <a:pt x="1415419" y="12434"/>
                  </a:cubicBezTo>
                  <a:cubicBezTo>
                    <a:pt x="1415580" y="108190"/>
                    <a:pt x="1415338" y="204028"/>
                    <a:pt x="1415742" y="299784"/>
                  </a:cubicBezTo>
                  <a:cubicBezTo>
                    <a:pt x="1415822" y="309957"/>
                    <a:pt x="1412916" y="312218"/>
                    <a:pt x="1403146" y="312218"/>
                  </a:cubicBezTo>
                  <a:cubicBezTo>
                    <a:pt x="1349374" y="311814"/>
                    <a:pt x="64896" y="311653"/>
                    <a:pt x="13788" y="312218"/>
                  </a:cubicBezTo>
                  <a:close/>
                </a:path>
              </a:pathLst>
            </a:custGeom>
            <a:solidFill>
              <a:srgbClr val="1E458A"/>
            </a:solidFill>
            <a:ln w="8061" cap="flat">
              <a:noFill/>
              <a:prstDash val="solid"/>
              <a:miter/>
            </a:ln>
          </p:spPr>
          <p:txBody>
            <a:bodyPr rtlCol="0" anchor="ctr"/>
            <a:lstStyle/>
            <a:p>
              <a:endParaRPr lang="en-US"/>
            </a:p>
          </p:txBody>
        </p:sp>
        <p:sp>
          <p:nvSpPr>
            <p:cNvPr id="23" name="Graphic 16">
              <a:extLst>
                <a:ext uri="{FF2B5EF4-FFF2-40B4-BE49-F238E27FC236}">
                  <a16:creationId xmlns:a16="http://schemas.microsoft.com/office/drawing/2014/main" id="{7FBC54E5-17F5-4587-A5B6-AC05C377F3B3}"/>
                </a:ext>
              </a:extLst>
            </p:cNvPr>
            <p:cNvSpPr/>
            <p:nvPr/>
          </p:nvSpPr>
          <p:spPr>
            <a:xfrm>
              <a:off x="2973046" y="3551905"/>
              <a:ext cx="1415563" cy="312944"/>
            </a:xfrm>
            <a:custGeom>
              <a:avLst/>
              <a:gdLst>
                <a:gd name="connsiteX0" fmla="*/ 12319 w 1415563"/>
                <a:gd name="connsiteY0" fmla="*/ 312864 h 312944"/>
                <a:gd name="connsiteX1" fmla="*/ 46 w 1415563"/>
                <a:gd name="connsiteY1" fmla="*/ 301237 h 312944"/>
                <a:gd name="connsiteX2" fmla="*/ 369 w 1415563"/>
                <a:gd name="connsiteY2" fmla="*/ 11546 h 312944"/>
                <a:gd name="connsiteX3" fmla="*/ 2549 w 1415563"/>
                <a:gd name="connsiteY3" fmla="*/ 1130 h 312944"/>
                <a:gd name="connsiteX4" fmla="*/ 7555 w 1415563"/>
                <a:gd name="connsiteY4" fmla="*/ 1373 h 312944"/>
                <a:gd name="connsiteX5" fmla="*/ 1395056 w 1415563"/>
                <a:gd name="connsiteY5" fmla="*/ 3391 h 312944"/>
                <a:gd name="connsiteX6" fmla="*/ 1411365 w 1415563"/>
                <a:gd name="connsiteY6" fmla="*/ 0 h 312944"/>
                <a:gd name="connsiteX7" fmla="*/ 1415322 w 1415563"/>
                <a:gd name="connsiteY7" fmla="*/ 10738 h 312944"/>
                <a:gd name="connsiteX8" fmla="*/ 1415564 w 1415563"/>
                <a:gd name="connsiteY8" fmla="*/ 302449 h 312944"/>
                <a:gd name="connsiteX9" fmla="*/ 1405068 w 1415563"/>
                <a:gd name="connsiteY9" fmla="*/ 312945 h 312944"/>
                <a:gd name="connsiteX10" fmla="*/ 12319 w 1415563"/>
                <a:gd name="connsiteY10" fmla="*/ 312864 h 312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5563" h="312944">
                  <a:moveTo>
                    <a:pt x="12319" y="312864"/>
                  </a:moveTo>
                  <a:cubicBezTo>
                    <a:pt x="3357" y="312945"/>
                    <a:pt x="46" y="311249"/>
                    <a:pt x="46" y="301237"/>
                  </a:cubicBezTo>
                  <a:cubicBezTo>
                    <a:pt x="450" y="204674"/>
                    <a:pt x="288" y="108110"/>
                    <a:pt x="369" y="11546"/>
                  </a:cubicBezTo>
                  <a:cubicBezTo>
                    <a:pt x="369" y="8074"/>
                    <a:pt x="-1326" y="3876"/>
                    <a:pt x="2549" y="1130"/>
                  </a:cubicBezTo>
                  <a:cubicBezTo>
                    <a:pt x="4245" y="1211"/>
                    <a:pt x="5940" y="1373"/>
                    <a:pt x="7555" y="1373"/>
                  </a:cubicBezTo>
                  <a:cubicBezTo>
                    <a:pt x="76829" y="2099"/>
                    <a:pt x="1001776" y="3553"/>
                    <a:pt x="1395056" y="3391"/>
                  </a:cubicBezTo>
                  <a:cubicBezTo>
                    <a:pt x="1400546" y="3391"/>
                    <a:pt x="1407005" y="6136"/>
                    <a:pt x="1411365" y="0"/>
                  </a:cubicBezTo>
                  <a:cubicBezTo>
                    <a:pt x="1416936" y="2018"/>
                    <a:pt x="1415322" y="6782"/>
                    <a:pt x="1415322" y="10738"/>
                  </a:cubicBezTo>
                  <a:cubicBezTo>
                    <a:pt x="1415402" y="107948"/>
                    <a:pt x="1415241" y="205158"/>
                    <a:pt x="1415564" y="302449"/>
                  </a:cubicBezTo>
                  <a:cubicBezTo>
                    <a:pt x="1415564" y="311007"/>
                    <a:pt x="1412980" y="312945"/>
                    <a:pt x="1405068" y="312945"/>
                  </a:cubicBezTo>
                  <a:cubicBezTo>
                    <a:pt x="1355656" y="312541"/>
                    <a:pt x="59389" y="312460"/>
                    <a:pt x="12319" y="312864"/>
                  </a:cubicBezTo>
                  <a:close/>
                </a:path>
              </a:pathLst>
            </a:custGeom>
            <a:solidFill>
              <a:srgbClr val="1E458B"/>
            </a:solidFill>
            <a:ln w="8061" cap="flat">
              <a:noFill/>
              <a:prstDash val="solid"/>
              <a:miter/>
            </a:ln>
          </p:spPr>
          <p:txBody>
            <a:bodyPr rtlCol="0" anchor="ctr"/>
            <a:lstStyle/>
            <a:p>
              <a:endParaRPr lang="en-US"/>
            </a:p>
          </p:txBody>
        </p:sp>
        <p:sp>
          <p:nvSpPr>
            <p:cNvPr id="24" name="Graphic 16">
              <a:extLst>
                <a:ext uri="{FF2B5EF4-FFF2-40B4-BE49-F238E27FC236}">
                  <a16:creationId xmlns:a16="http://schemas.microsoft.com/office/drawing/2014/main" id="{938824B0-E226-4862-BE53-1A6F4398799C}"/>
                </a:ext>
              </a:extLst>
            </p:cNvPr>
            <p:cNvSpPr/>
            <p:nvPr/>
          </p:nvSpPr>
          <p:spPr>
            <a:xfrm>
              <a:off x="2972889" y="4403621"/>
              <a:ext cx="1415903" cy="314687"/>
            </a:xfrm>
            <a:custGeom>
              <a:avLst/>
              <a:gdLst>
                <a:gd name="connsiteX0" fmla="*/ 674698 w 1415903"/>
                <a:gd name="connsiteY0" fmla="*/ 312218 h 314687"/>
                <a:gd name="connsiteX1" fmla="*/ 14091 w 1415903"/>
                <a:gd name="connsiteY1" fmla="*/ 312137 h 314687"/>
                <a:gd name="connsiteX2" fmla="*/ 123 w 1415903"/>
                <a:gd name="connsiteY2" fmla="*/ 298735 h 314687"/>
                <a:gd name="connsiteX3" fmla="*/ 527 w 1415903"/>
                <a:gd name="connsiteY3" fmla="*/ 12757 h 314687"/>
                <a:gd name="connsiteX4" fmla="*/ 3111 w 1415903"/>
                <a:gd name="connsiteY4" fmla="*/ 0 h 314687"/>
                <a:gd name="connsiteX5" fmla="*/ 15383 w 1415903"/>
                <a:gd name="connsiteY5" fmla="*/ 1615 h 314687"/>
                <a:gd name="connsiteX6" fmla="*/ 1403530 w 1415903"/>
                <a:gd name="connsiteY6" fmla="*/ 1615 h 314687"/>
                <a:gd name="connsiteX7" fmla="*/ 1413622 w 1415903"/>
                <a:gd name="connsiteY7" fmla="*/ 1373 h 314687"/>
                <a:gd name="connsiteX8" fmla="*/ 1415398 w 1415903"/>
                <a:gd name="connsiteY8" fmla="*/ 13241 h 314687"/>
                <a:gd name="connsiteX9" fmla="*/ 1415721 w 1415903"/>
                <a:gd name="connsiteY9" fmla="*/ 299138 h 314687"/>
                <a:gd name="connsiteX10" fmla="*/ 1402723 w 1415903"/>
                <a:gd name="connsiteY10" fmla="*/ 312218 h 314687"/>
                <a:gd name="connsiteX11" fmla="*/ 757698 w 1415903"/>
                <a:gd name="connsiteY11" fmla="*/ 311976 h 314687"/>
                <a:gd name="connsiteX12" fmla="*/ 674698 w 1415903"/>
                <a:gd name="connsiteY12" fmla="*/ 312218 h 31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15903" h="314687">
                  <a:moveTo>
                    <a:pt x="674698" y="312218"/>
                  </a:moveTo>
                  <a:cubicBezTo>
                    <a:pt x="673810" y="312137"/>
                    <a:pt x="233459" y="311814"/>
                    <a:pt x="14091" y="312137"/>
                  </a:cubicBezTo>
                  <a:cubicBezTo>
                    <a:pt x="3514" y="312137"/>
                    <a:pt x="42" y="310280"/>
                    <a:pt x="123" y="298735"/>
                  </a:cubicBezTo>
                  <a:cubicBezTo>
                    <a:pt x="688" y="203382"/>
                    <a:pt x="365" y="108029"/>
                    <a:pt x="527" y="12757"/>
                  </a:cubicBezTo>
                  <a:cubicBezTo>
                    <a:pt x="527" y="8478"/>
                    <a:pt x="-1734" y="3391"/>
                    <a:pt x="3111" y="0"/>
                  </a:cubicBezTo>
                  <a:cubicBezTo>
                    <a:pt x="6905" y="2422"/>
                    <a:pt x="11265" y="1615"/>
                    <a:pt x="15383" y="1615"/>
                  </a:cubicBezTo>
                  <a:cubicBezTo>
                    <a:pt x="478098" y="1615"/>
                    <a:pt x="940814" y="1615"/>
                    <a:pt x="1403530" y="1615"/>
                  </a:cubicBezTo>
                  <a:cubicBezTo>
                    <a:pt x="1406921" y="1615"/>
                    <a:pt x="1410231" y="1453"/>
                    <a:pt x="1413622" y="1373"/>
                  </a:cubicBezTo>
                  <a:cubicBezTo>
                    <a:pt x="1417336" y="4844"/>
                    <a:pt x="1415398" y="9285"/>
                    <a:pt x="1415398" y="13241"/>
                  </a:cubicBezTo>
                  <a:cubicBezTo>
                    <a:pt x="1415560" y="108513"/>
                    <a:pt x="1415318" y="203785"/>
                    <a:pt x="1415721" y="299138"/>
                  </a:cubicBezTo>
                  <a:cubicBezTo>
                    <a:pt x="1415802" y="309554"/>
                    <a:pt x="1413219" y="312218"/>
                    <a:pt x="1402723" y="312218"/>
                  </a:cubicBezTo>
                  <a:cubicBezTo>
                    <a:pt x="1187714" y="311895"/>
                    <a:pt x="972706" y="311976"/>
                    <a:pt x="757698" y="311976"/>
                  </a:cubicBezTo>
                  <a:cubicBezTo>
                    <a:pt x="752773" y="311895"/>
                    <a:pt x="682933" y="317950"/>
                    <a:pt x="674698" y="312218"/>
                  </a:cubicBezTo>
                  <a:close/>
                </a:path>
              </a:pathLst>
            </a:custGeom>
            <a:solidFill>
              <a:srgbClr val="1F458A"/>
            </a:solidFill>
            <a:ln w="8061" cap="flat">
              <a:noFill/>
              <a:prstDash val="solid"/>
              <a:miter/>
            </a:ln>
          </p:spPr>
          <p:txBody>
            <a:bodyPr rtlCol="0" anchor="ctr"/>
            <a:lstStyle/>
            <a:p>
              <a:endParaRPr lang="en-US"/>
            </a:p>
          </p:txBody>
        </p:sp>
        <p:sp>
          <p:nvSpPr>
            <p:cNvPr id="26" name="Graphic 16">
              <a:extLst>
                <a:ext uri="{FF2B5EF4-FFF2-40B4-BE49-F238E27FC236}">
                  <a16:creationId xmlns:a16="http://schemas.microsoft.com/office/drawing/2014/main" id="{C5A73D45-87A3-45B6-B2F6-797CEDB10CDB}"/>
                </a:ext>
              </a:extLst>
            </p:cNvPr>
            <p:cNvSpPr/>
            <p:nvPr/>
          </p:nvSpPr>
          <p:spPr>
            <a:xfrm>
              <a:off x="3647506" y="4715839"/>
              <a:ext cx="68063" cy="188528"/>
            </a:xfrm>
            <a:custGeom>
              <a:avLst/>
              <a:gdLst>
                <a:gd name="connsiteX0" fmla="*/ 81 w 68063"/>
                <a:gd name="connsiteY0" fmla="*/ 0 h 188528"/>
                <a:gd name="connsiteX1" fmla="*/ 68063 w 68063"/>
                <a:gd name="connsiteY1" fmla="*/ 81 h 188528"/>
                <a:gd name="connsiteX2" fmla="*/ 67821 w 68063"/>
                <a:gd name="connsiteY2" fmla="*/ 188526 h 188528"/>
                <a:gd name="connsiteX3" fmla="*/ 0 w 68063"/>
                <a:gd name="connsiteY3" fmla="*/ 187718 h 188528"/>
                <a:gd name="connsiteX4" fmla="*/ 81 w 68063"/>
                <a:gd name="connsiteY4" fmla="*/ 0 h 188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63" h="188528">
                  <a:moveTo>
                    <a:pt x="81" y="0"/>
                  </a:moveTo>
                  <a:cubicBezTo>
                    <a:pt x="22768" y="0"/>
                    <a:pt x="45456" y="81"/>
                    <a:pt x="68063" y="81"/>
                  </a:cubicBezTo>
                  <a:cubicBezTo>
                    <a:pt x="67982" y="62896"/>
                    <a:pt x="67902" y="125711"/>
                    <a:pt x="67821" y="188526"/>
                  </a:cubicBezTo>
                  <a:cubicBezTo>
                    <a:pt x="48928" y="188606"/>
                    <a:pt x="18893" y="187153"/>
                    <a:pt x="0" y="187718"/>
                  </a:cubicBezTo>
                  <a:cubicBezTo>
                    <a:pt x="404" y="169391"/>
                    <a:pt x="0" y="59101"/>
                    <a:pt x="81" y="0"/>
                  </a:cubicBezTo>
                  <a:close/>
                </a:path>
              </a:pathLst>
            </a:custGeom>
            <a:solidFill>
              <a:srgbClr val="092536"/>
            </a:solidFill>
            <a:ln w="8061" cap="flat">
              <a:noFill/>
              <a:prstDash val="solid"/>
              <a:miter/>
            </a:ln>
          </p:spPr>
          <p:txBody>
            <a:bodyPr rtlCol="0" anchor="ctr"/>
            <a:lstStyle/>
            <a:p>
              <a:endParaRPr lang="en-US"/>
            </a:p>
          </p:txBody>
        </p:sp>
        <p:sp>
          <p:nvSpPr>
            <p:cNvPr id="34" name="Graphic 16">
              <a:extLst>
                <a:ext uri="{FF2B5EF4-FFF2-40B4-BE49-F238E27FC236}">
                  <a16:creationId xmlns:a16="http://schemas.microsoft.com/office/drawing/2014/main" id="{23823FF2-5C68-4988-866C-7352C66C22DE}"/>
                </a:ext>
              </a:extLst>
            </p:cNvPr>
            <p:cNvSpPr/>
            <p:nvPr/>
          </p:nvSpPr>
          <p:spPr>
            <a:xfrm>
              <a:off x="2983910" y="3991287"/>
              <a:ext cx="1392591" cy="287996"/>
            </a:xfrm>
            <a:custGeom>
              <a:avLst/>
              <a:gdLst>
                <a:gd name="connsiteX0" fmla="*/ 16635 w 1392591"/>
                <a:gd name="connsiteY0" fmla="*/ 287835 h 287996"/>
                <a:gd name="connsiteX1" fmla="*/ 244 w 1392591"/>
                <a:gd name="connsiteY1" fmla="*/ 271606 h 287996"/>
                <a:gd name="connsiteX2" fmla="*/ 2 w 1392591"/>
                <a:gd name="connsiteY2" fmla="*/ 15744 h 287996"/>
                <a:gd name="connsiteX3" fmla="*/ 14939 w 1392591"/>
                <a:gd name="connsiteY3" fmla="*/ 0 h 287996"/>
                <a:gd name="connsiteX4" fmla="*/ 1377815 w 1392591"/>
                <a:gd name="connsiteY4" fmla="*/ 81 h 287996"/>
                <a:gd name="connsiteX5" fmla="*/ 1392590 w 1392591"/>
                <a:gd name="connsiteY5" fmla="*/ 14614 h 287996"/>
                <a:gd name="connsiteX6" fmla="*/ 1392590 w 1392591"/>
                <a:gd name="connsiteY6" fmla="*/ 272979 h 287996"/>
                <a:gd name="connsiteX7" fmla="*/ 1376926 w 1392591"/>
                <a:gd name="connsiteY7" fmla="*/ 287996 h 287996"/>
                <a:gd name="connsiteX8" fmla="*/ 16635 w 1392591"/>
                <a:gd name="connsiteY8" fmla="*/ 287835 h 28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591" h="287996">
                  <a:moveTo>
                    <a:pt x="16635" y="287835"/>
                  </a:moveTo>
                  <a:cubicBezTo>
                    <a:pt x="244" y="287835"/>
                    <a:pt x="244" y="287835"/>
                    <a:pt x="244" y="271606"/>
                  </a:cubicBezTo>
                  <a:cubicBezTo>
                    <a:pt x="244" y="186346"/>
                    <a:pt x="487" y="101005"/>
                    <a:pt x="2" y="15744"/>
                  </a:cubicBezTo>
                  <a:cubicBezTo>
                    <a:pt x="-79" y="4118"/>
                    <a:pt x="2182" y="0"/>
                    <a:pt x="14939" y="0"/>
                  </a:cubicBezTo>
                  <a:cubicBezTo>
                    <a:pt x="469258" y="323"/>
                    <a:pt x="923576" y="323"/>
                    <a:pt x="1377815" y="81"/>
                  </a:cubicBezTo>
                  <a:cubicBezTo>
                    <a:pt x="1389199" y="81"/>
                    <a:pt x="1392671" y="2907"/>
                    <a:pt x="1392590" y="14614"/>
                  </a:cubicBezTo>
                  <a:cubicBezTo>
                    <a:pt x="1392105" y="100762"/>
                    <a:pt x="1392025" y="186830"/>
                    <a:pt x="1392590" y="272979"/>
                  </a:cubicBezTo>
                  <a:cubicBezTo>
                    <a:pt x="1392671" y="285493"/>
                    <a:pt x="1388714" y="287996"/>
                    <a:pt x="1376926" y="287996"/>
                  </a:cubicBezTo>
                  <a:cubicBezTo>
                    <a:pt x="1149646" y="287754"/>
                    <a:pt x="242704" y="287835"/>
                    <a:pt x="16635" y="287835"/>
                  </a:cubicBezTo>
                  <a:close/>
                </a:path>
              </a:pathLst>
            </a:custGeom>
            <a:solidFill>
              <a:schemeClr val="accent1"/>
            </a:solidFill>
            <a:ln w="8061" cap="flat">
              <a:noFill/>
              <a:prstDash val="solid"/>
              <a:miter/>
            </a:ln>
          </p:spPr>
          <p:txBody>
            <a:bodyPr rtlCol="0" anchor="ctr"/>
            <a:lstStyle/>
            <a:p>
              <a:endParaRPr lang="en-US"/>
            </a:p>
          </p:txBody>
        </p:sp>
        <p:sp>
          <p:nvSpPr>
            <p:cNvPr id="35" name="Graphic 16">
              <a:extLst>
                <a:ext uri="{FF2B5EF4-FFF2-40B4-BE49-F238E27FC236}">
                  <a16:creationId xmlns:a16="http://schemas.microsoft.com/office/drawing/2014/main" id="{F973FA15-1E2C-44A2-A85D-D7AB5AD11CA7}"/>
                </a:ext>
              </a:extLst>
            </p:cNvPr>
            <p:cNvSpPr/>
            <p:nvPr/>
          </p:nvSpPr>
          <p:spPr>
            <a:xfrm>
              <a:off x="2983746" y="3139490"/>
              <a:ext cx="1392674" cy="287915"/>
            </a:xfrm>
            <a:custGeom>
              <a:avLst/>
              <a:gdLst>
                <a:gd name="connsiteX0" fmla="*/ 16233 w 1392674"/>
                <a:gd name="connsiteY0" fmla="*/ 287916 h 287915"/>
                <a:gd name="connsiteX1" fmla="*/ 5 w 1392674"/>
                <a:gd name="connsiteY1" fmla="*/ 272252 h 287915"/>
                <a:gd name="connsiteX2" fmla="*/ 85 w 1392674"/>
                <a:gd name="connsiteY2" fmla="*/ 13887 h 287915"/>
                <a:gd name="connsiteX3" fmla="*/ 14215 w 1392674"/>
                <a:gd name="connsiteY3" fmla="*/ 0 h 287915"/>
                <a:gd name="connsiteX4" fmla="*/ 1378382 w 1392674"/>
                <a:gd name="connsiteY4" fmla="*/ 0 h 287915"/>
                <a:gd name="connsiteX5" fmla="*/ 1392673 w 1392674"/>
                <a:gd name="connsiteY5" fmla="*/ 13726 h 287915"/>
                <a:gd name="connsiteX6" fmla="*/ 1392673 w 1392674"/>
                <a:gd name="connsiteY6" fmla="*/ 273383 h 287915"/>
                <a:gd name="connsiteX7" fmla="*/ 1377817 w 1392674"/>
                <a:gd name="connsiteY7" fmla="*/ 287916 h 287915"/>
                <a:gd name="connsiteX8" fmla="*/ 16233 w 1392674"/>
                <a:gd name="connsiteY8" fmla="*/ 287916 h 287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674" h="287915">
                  <a:moveTo>
                    <a:pt x="16233" y="287916"/>
                  </a:moveTo>
                  <a:cubicBezTo>
                    <a:pt x="3961" y="287916"/>
                    <a:pt x="-157" y="285493"/>
                    <a:pt x="5" y="272252"/>
                  </a:cubicBezTo>
                  <a:cubicBezTo>
                    <a:pt x="651" y="186104"/>
                    <a:pt x="570" y="99955"/>
                    <a:pt x="85" y="13887"/>
                  </a:cubicBezTo>
                  <a:cubicBezTo>
                    <a:pt x="5" y="2503"/>
                    <a:pt x="3315" y="0"/>
                    <a:pt x="14215" y="0"/>
                  </a:cubicBezTo>
                  <a:cubicBezTo>
                    <a:pt x="468937" y="242"/>
                    <a:pt x="923660" y="242"/>
                    <a:pt x="1378382" y="0"/>
                  </a:cubicBezTo>
                  <a:cubicBezTo>
                    <a:pt x="1389120" y="0"/>
                    <a:pt x="1392754" y="2180"/>
                    <a:pt x="1392673" y="13726"/>
                  </a:cubicBezTo>
                  <a:cubicBezTo>
                    <a:pt x="1392188" y="100278"/>
                    <a:pt x="1392188" y="186830"/>
                    <a:pt x="1392673" y="273383"/>
                  </a:cubicBezTo>
                  <a:cubicBezTo>
                    <a:pt x="1392754" y="285170"/>
                    <a:pt x="1389201" y="287916"/>
                    <a:pt x="1377817" y="287916"/>
                  </a:cubicBezTo>
                  <a:cubicBezTo>
                    <a:pt x="1150617" y="287593"/>
                    <a:pt x="242787" y="287593"/>
                    <a:pt x="16233" y="287916"/>
                  </a:cubicBezTo>
                  <a:close/>
                </a:path>
              </a:pathLst>
            </a:custGeom>
            <a:solidFill>
              <a:schemeClr val="accent1"/>
            </a:solidFill>
            <a:ln w="8061" cap="flat">
              <a:noFill/>
              <a:prstDash val="solid"/>
              <a:miter/>
            </a:ln>
          </p:spPr>
          <p:txBody>
            <a:bodyPr rtlCol="0" anchor="ctr"/>
            <a:lstStyle/>
            <a:p>
              <a:endParaRPr lang="en-US" dirty="0"/>
            </a:p>
          </p:txBody>
        </p:sp>
        <p:sp>
          <p:nvSpPr>
            <p:cNvPr id="37" name="Graphic 16">
              <a:extLst>
                <a:ext uri="{FF2B5EF4-FFF2-40B4-BE49-F238E27FC236}">
                  <a16:creationId xmlns:a16="http://schemas.microsoft.com/office/drawing/2014/main" id="{F8BFA8B2-E4C3-41E7-99F3-45ACDD8B97C3}"/>
                </a:ext>
              </a:extLst>
            </p:cNvPr>
            <p:cNvSpPr/>
            <p:nvPr/>
          </p:nvSpPr>
          <p:spPr>
            <a:xfrm>
              <a:off x="2983830" y="3565469"/>
              <a:ext cx="1392751" cy="287996"/>
            </a:xfrm>
            <a:custGeom>
              <a:avLst/>
              <a:gdLst>
                <a:gd name="connsiteX0" fmla="*/ 1376602 w 1392751"/>
                <a:gd name="connsiteY0" fmla="*/ 0 h 287996"/>
                <a:gd name="connsiteX1" fmla="*/ 1392750 w 1392751"/>
                <a:gd name="connsiteY1" fmla="*/ 15825 h 287996"/>
                <a:gd name="connsiteX2" fmla="*/ 1392669 w 1392751"/>
                <a:gd name="connsiteY2" fmla="*/ 272979 h 287996"/>
                <a:gd name="connsiteX3" fmla="*/ 1378379 w 1392751"/>
                <a:gd name="connsiteY3" fmla="*/ 287996 h 287996"/>
                <a:gd name="connsiteX4" fmla="*/ 14211 w 1392751"/>
                <a:gd name="connsiteY4" fmla="*/ 287916 h 287996"/>
                <a:gd name="connsiteX5" fmla="*/ 1 w 1392751"/>
                <a:gd name="connsiteY5" fmla="*/ 274028 h 287996"/>
                <a:gd name="connsiteX6" fmla="*/ 1 w 1392751"/>
                <a:gd name="connsiteY6" fmla="*/ 14372 h 287996"/>
                <a:gd name="connsiteX7" fmla="*/ 14938 w 1392751"/>
                <a:gd name="connsiteY7" fmla="*/ 0 h 287996"/>
                <a:gd name="connsiteX8" fmla="*/ 1376602 w 1392751"/>
                <a:gd name="connsiteY8" fmla="*/ 0 h 28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751" h="287996">
                  <a:moveTo>
                    <a:pt x="1376602" y="0"/>
                  </a:moveTo>
                  <a:cubicBezTo>
                    <a:pt x="1389117" y="0"/>
                    <a:pt x="1392831" y="2664"/>
                    <a:pt x="1392750" y="15825"/>
                  </a:cubicBezTo>
                  <a:cubicBezTo>
                    <a:pt x="1392104" y="101489"/>
                    <a:pt x="1392266" y="187234"/>
                    <a:pt x="1392669" y="272979"/>
                  </a:cubicBezTo>
                  <a:cubicBezTo>
                    <a:pt x="1392750" y="283879"/>
                    <a:pt x="1390651" y="287996"/>
                    <a:pt x="1378379" y="287996"/>
                  </a:cubicBezTo>
                  <a:cubicBezTo>
                    <a:pt x="923656" y="287673"/>
                    <a:pt x="468934" y="287673"/>
                    <a:pt x="14211" y="287916"/>
                  </a:cubicBezTo>
                  <a:cubicBezTo>
                    <a:pt x="3312" y="287916"/>
                    <a:pt x="1" y="285413"/>
                    <a:pt x="1" y="274028"/>
                  </a:cubicBezTo>
                  <a:cubicBezTo>
                    <a:pt x="486" y="187476"/>
                    <a:pt x="566" y="100924"/>
                    <a:pt x="1" y="14372"/>
                  </a:cubicBezTo>
                  <a:cubicBezTo>
                    <a:pt x="-80" y="2261"/>
                    <a:pt x="3877" y="0"/>
                    <a:pt x="14938" y="0"/>
                  </a:cubicBezTo>
                  <a:cubicBezTo>
                    <a:pt x="242299" y="323"/>
                    <a:pt x="1150049" y="404"/>
                    <a:pt x="1376602" y="0"/>
                  </a:cubicBezTo>
                  <a:close/>
                </a:path>
              </a:pathLst>
            </a:custGeom>
            <a:solidFill>
              <a:schemeClr val="accent1"/>
            </a:solidFill>
            <a:ln w="8061" cap="flat">
              <a:noFill/>
              <a:prstDash val="solid"/>
              <a:miter/>
            </a:ln>
          </p:spPr>
          <p:txBody>
            <a:bodyPr rtlCol="0" anchor="ctr"/>
            <a:lstStyle/>
            <a:p>
              <a:endParaRPr lang="en-US"/>
            </a:p>
          </p:txBody>
        </p:sp>
        <p:sp>
          <p:nvSpPr>
            <p:cNvPr id="38" name="Graphic 16">
              <a:extLst>
                <a:ext uri="{FF2B5EF4-FFF2-40B4-BE49-F238E27FC236}">
                  <a16:creationId xmlns:a16="http://schemas.microsoft.com/office/drawing/2014/main" id="{A096EC63-0BDA-40B2-B143-70865A8B64F7}"/>
                </a:ext>
              </a:extLst>
            </p:cNvPr>
            <p:cNvSpPr/>
            <p:nvPr/>
          </p:nvSpPr>
          <p:spPr>
            <a:xfrm>
              <a:off x="2983830" y="4415327"/>
              <a:ext cx="1392751" cy="290097"/>
            </a:xfrm>
            <a:custGeom>
              <a:avLst/>
              <a:gdLst>
                <a:gd name="connsiteX0" fmla="*/ 16553 w 1392751"/>
                <a:gd name="connsiteY0" fmla="*/ 289774 h 290097"/>
                <a:gd name="connsiteX1" fmla="*/ 244 w 1392751"/>
                <a:gd name="connsiteY1" fmla="*/ 273465 h 290097"/>
                <a:gd name="connsiteX2" fmla="*/ 1 w 1392751"/>
                <a:gd name="connsiteY2" fmla="*/ 13889 h 290097"/>
                <a:gd name="connsiteX3" fmla="*/ 14131 w 1392751"/>
                <a:gd name="connsiteY3" fmla="*/ 2 h 290097"/>
                <a:gd name="connsiteX4" fmla="*/ 1377975 w 1392751"/>
                <a:gd name="connsiteY4" fmla="*/ 2 h 290097"/>
                <a:gd name="connsiteX5" fmla="*/ 1392751 w 1392751"/>
                <a:gd name="connsiteY5" fmla="*/ 14696 h 290097"/>
                <a:gd name="connsiteX6" fmla="*/ 1392751 w 1392751"/>
                <a:gd name="connsiteY6" fmla="*/ 275564 h 290097"/>
                <a:gd name="connsiteX7" fmla="*/ 1377895 w 1392751"/>
                <a:gd name="connsiteY7" fmla="*/ 290097 h 290097"/>
                <a:gd name="connsiteX8" fmla="*/ 16553 w 1392751"/>
                <a:gd name="connsiteY8" fmla="*/ 289774 h 29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751" h="290097">
                  <a:moveTo>
                    <a:pt x="16553" y="289774"/>
                  </a:moveTo>
                  <a:cubicBezTo>
                    <a:pt x="244" y="289774"/>
                    <a:pt x="244" y="289774"/>
                    <a:pt x="244" y="273465"/>
                  </a:cubicBezTo>
                  <a:cubicBezTo>
                    <a:pt x="244" y="186913"/>
                    <a:pt x="486" y="100441"/>
                    <a:pt x="1" y="13889"/>
                  </a:cubicBezTo>
                  <a:cubicBezTo>
                    <a:pt x="-79" y="2585"/>
                    <a:pt x="3150" y="-79"/>
                    <a:pt x="14131" y="2"/>
                  </a:cubicBezTo>
                  <a:cubicBezTo>
                    <a:pt x="468773" y="244"/>
                    <a:pt x="923333" y="244"/>
                    <a:pt x="1377975" y="2"/>
                  </a:cubicBezTo>
                  <a:cubicBezTo>
                    <a:pt x="1389521" y="2"/>
                    <a:pt x="1392751" y="2989"/>
                    <a:pt x="1392751" y="14696"/>
                  </a:cubicBezTo>
                  <a:cubicBezTo>
                    <a:pt x="1392266" y="101652"/>
                    <a:pt x="1392266" y="188608"/>
                    <a:pt x="1392751" y="275564"/>
                  </a:cubicBezTo>
                  <a:cubicBezTo>
                    <a:pt x="1392831" y="287433"/>
                    <a:pt x="1389279" y="290097"/>
                    <a:pt x="1377895" y="290097"/>
                  </a:cubicBezTo>
                  <a:cubicBezTo>
                    <a:pt x="1150533" y="289694"/>
                    <a:pt x="243026" y="289774"/>
                    <a:pt x="16553" y="289774"/>
                  </a:cubicBezTo>
                  <a:close/>
                </a:path>
              </a:pathLst>
            </a:custGeom>
            <a:solidFill>
              <a:schemeClr val="accent1"/>
            </a:solidFill>
            <a:ln w="8061" cap="flat">
              <a:noFill/>
              <a:prstDash val="solid"/>
              <a:miter/>
            </a:ln>
          </p:spPr>
          <p:txBody>
            <a:bodyPr rtlCol="0" anchor="ctr"/>
            <a:lstStyle/>
            <a:p>
              <a:endParaRPr lang="en-US"/>
            </a:p>
          </p:txBody>
        </p:sp>
        <p:sp>
          <p:nvSpPr>
            <p:cNvPr id="39" name="Graphic 16">
              <a:extLst>
                <a:ext uri="{FF2B5EF4-FFF2-40B4-BE49-F238E27FC236}">
                  <a16:creationId xmlns:a16="http://schemas.microsoft.com/office/drawing/2014/main" id="{F09165D3-4191-456D-B76D-5632E0D63DC2}"/>
                </a:ext>
              </a:extLst>
            </p:cNvPr>
            <p:cNvSpPr/>
            <p:nvPr/>
          </p:nvSpPr>
          <p:spPr>
            <a:xfrm>
              <a:off x="3070148" y="4088092"/>
              <a:ext cx="553201" cy="70568"/>
            </a:xfrm>
            <a:custGeom>
              <a:avLst/>
              <a:gdLst>
                <a:gd name="connsiteX0" fmla="*/ 276686 w 553201"/>
                <a:gd name="connsiteY0" fmla="*/ 70083 h 70568"/>
                <a:gd name="connsiteX1" fmla="*/ 13315 w 553201"/>
                <a:gd name="connsiteY1" fmla="*/ 70325 h 70568"/>
                <a:gd name="connsiteX2" fmla="*/ 73 w 553201"/>
                <a:gd name="connsiteY2" fmla="*/ 57165 h 70568"/>
                <a:gd name="connsiteX3" fmla="*/ 73 w 553201"/>
                <a:gd name="connsiteY3" fmla="*/ 11870 h 70568"/>
                <a:gd name="connsiteX4" fmla="*/ 12426 w 553201"/>
                <a:gd name="connsiteY4" fmla="*/ 82 h 70568"/>
                <a:gd name="connsiteX5" fmla="*/ 202729 w 553201"/>
                <a:gd name="connsiteY5" fmla="*/ 244 h 70568"/>
                <a:gd name="connsiteX6" fmla="*/ 539249 w 553201"/>
                <a:gd name="connsiteY6" fmla="*/ 2 h 70568"/>
                <a:gd name="connsiteX7" fmla="*/ 553055 w 553201"/>
                <a:gd name="connsiteY7" fmla="*/ 14131 h 70568"/>
                <a:gd name="connsiteX8" fmla="*/ 553055 w 553201"/>
                <a:gd name="connsiteY8" fmla="*/ 54420 h 70568"/>
                <a:gd name="connsiteX9" fmla="*/ 537634 w 553201"/>
                <a:gd name="connsiteY9" fmla="*/ 70567 h 70568"/>
                <a:gd name="connsiteX10" fmla="*/ 276686 w 553201"/>
                <a:gd name="connsiteY10" fmla="*/ 70083 h 70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3201" h="70568">
                  <a:moveTo>
                    <a:pt x="276686" y="70083"/>
                  </a:moveTo>
                  <a:cubicBezTo>
                    <a:pt x="188922" y="70083"/>
                    <a:pt x="101078" y="69922"/>
                    <a:pt x="13315" y="70325"/>
                  </a:cubicBezTo>
                  <a:cubicBezTo>
                    <a:pt x="2980" y="70406"/>
                    <a:pt x="-572" y="67822"/>
                    <a:pt x="73" y="57165"/>
                  </a:cubicBezTo>
                  <a:cubicBezTo>
                    <a:pt x="962" y="42066"/>
                    <a:pt x="881" y="26888"/>
                    <a:pt x="73" y="11870"/>
                  </a:cubicBezTo>
                  <a:cubicBezTo>
                    <a:pt x="-411" y="2020"/>
                    <a:pt x="3303" y="2"/>
                    <a:pt x="12426" y="82"/>
                  </a:cubicBezTo>
                  <a:cubicBezTo>
                    <a:pt x="75887" y="405"/>
                    <a:pt x="139268" y="244"/>
                    <a:pt x="202729" y="244"/>
                  </a:cubicBezTo>
                  <a:cubicBezTo>
                    <a:pt x="314875" y="244"/>
                    <a:pt x="427022" y="405"/>
                    <a:pt x="539249" y="2"/>
                  </a:cubicBezTo>
                  <a:cubicBezTo>
                    <a:pt x="550553" y="-79"/>
                    <a:pt x="553782" y="3070"/>
                    <a:pt x="553055" y="14131"/>
                  </a:cubicBezTo>
                  <a:cubicBezTo>
                    <a:pt x="552087" y="27534"/>
                    <a:pt x="552006" y="41017"/>
                    <a:pt x="553055" y="54420"/>
                  </a:cubicBezTo>
                  <a:cubicBezTo>
                    <a:pt x="553943" y="66611"/>
                    <a:pt x="551037" y="70648"/>
                    <a:pt x="537634" y="70567"/>
                  </a:cubicBezTo>
                  <a:cubicBezTo>
                    <a:pt x="450598" y="69760"/>
                    <a:pt x="363641" y="70083"/>
                    <a:pt x="276686" y="70083"/>
                  </a:cubicBezTo>
                  <a:close/>
                </a:path>
              </a:pathLst>
            </a:custGeom>
            <a:solidFill>
              <a:schemeClr val="accent1">
                <a:lumMod val="50000"/>
              </a:schemeClr>
            </a:solidFill>
            <a:ln w="8061" cap="flat">
              <a:noFill/>
              <a:prstDash val="solid"/>
              <a:miter/>
            </a:ln>
          </p:spPr>
          <p:txBody>
            <a:bodyPr rtlCol="0" anchor="ctr"/>
            <a:lstStyle/>
            <a:p>
              <a:endParaRPr lang="en-US"/>
            </a:p>
          </p:txBody>
        </p:sp>
        <p:sp>
          <p:nvSpPr>
            <p:cNvPr id="40" name="Graphic 16">
              <a:extLst>
                <a:ext uri="{FF2B5EF4-FFF2-40B4-BE49-F238E27FC236}">
                  <a16:creationId xmlns:a16="http://schemas.microsoft.com/office/drawing/2014/main" id="{881036F1-8712-41AB-A6D8-97CE60AC95D3}"/>
                </a:ext>
              </a:extLst>
            </p:cNvPr>
            <p:cNvSpPr/>
            <p:nvPr/>
          </p:nvSpPr>
          <p:spPr>
            <a:xfrm>
              <a:off x="4186841" y="4088140"/>
              <a:ext cx="92940" cy="81101"/>
            </a:xfrm>
            <a:custGeom>
              <a:avLst/>
              <a:gdLst>
                <a:gd name="connsiteX0" fmla="*/ 45862 w 92940"/>
                <a:gd name="connsiteY0" fmla="*/ 195 h 81101"/>
                <a:gd name="connsiteX1" fmla="*/ 82356 w 92940"/>
                <a:gd name="connsiteY1" fmla="*/ 33 h 81101"/>
                <a:gd name="connsiteX2" fmla="*/ 92933 w 92940"/>
                <a:gd name="connsiteY2" fmla="*/ 10933 h 81101"/>
                <a:gd name="connsiteX3" fmla="*/ 92852 w 92940"/>
                <a:gd name="connsiteY3" fmla="*/ 71326 h 81101"/>
                <a:gd name="connsiteX4" fmla="*/ 83890 w 92940"/>
                <a:gd name="connsiteY4" fmla="*/ 81096 h 81101"/>
                <a:gd name="connsiteX5" fmla="*/ 8318 w 92940"/>
                <a:gd name="connsiteY5" fmla="*/ 81015 h 81101"/>
                <a:gd name="connsiteX6" fmla="*/ 2 w 92940"/>
                <a:gd name="connsiteY6" fmla="*/ 73425 h 81101"/>
                <a:gd name="connsiteX7" fmla="*/ 2 w 92940"/>
                <a:gd name="connsiteY7" fmla="*/ 7946 h 81101"/>
                <a:gd name="connsiteX8" fmla="*/ 8076 w 92940"/>
                <a:gd name="connsiteY8" fmla="*/ 33 h 81101"/>
                <a:gd name="connsiteX9" fmla="*/ 45862 w 92940"/>
                <a:gd name="connsiteY9" fmla="*/ 195 h 81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940" h="81101">
                  <a:moveTo>
                    <a:pt x="45862" y="195"/>
                  </a:moveTo>
                  <a:cubicBezTo>
                    <a:pt x="58054" y="195"/>
                    <a:pt x="70245" y="679"/>
                    <a:pt x="82356" y="33"/>
                  </a:cubicBezTo>
                  <a:cubicBezTo>
                    <a:pt x="90834" y="-370"/>
                    <a:pt x="93094" y="2859"/>
                    <a:pt x="92933" y="10933"/>
                  </a:cubicBezTo>
                  <a:cubicBezTo>
                    <a:pt x="92448" y="31037"/>
                    <a:pt x="92610" y="51222"/>
                    <a:pt x="92852" y="71326"/>
                  </a:cubicBezTo>
                  <a:cubicBezTo>
                    <a:pt x="92933" y="77947"/>
                    <a:pt x="91479" y="81257"/>
                    <a:pt x="83890" y="81096"/>
                  </a:cubicBezTo>
                  <a:cubicBezTo>
                    <a:pt x="58699" y="80692"/>
                    <a:pt x="33509" y="80853"/>
                    <a:pt x="8318" y="81015"/>
                  </a:cubicBezTo>
                  <a:cubicBezTo>
                    <a:pt x="2747" y="81015"/>
                    <a:pt x="-79" y="79804"/>
                    <a:pt x="2" y="73425"/>
                  </a:cubicBezTo>
                  <a:cubicBezTo>
                    <a:pt x="325" y="51626"/>
                    <a:pt x="325" y="29826"/>
                    <a:pt x="2" y="7946"/>
                  </a:cubicBezTo>
                  <a:cubicBezTo>
                    <a:pt x="-79" y="1810"/>
                    <a:pt x="2182" y="-128"/>
                    <a:pt x="8076" y="33"/>
                  </a:cubicBezTo>
                  <a:cubicBezTo>
                    <a:pt x="20671" y="356"/>
                    <a:pt x="33267" y="195"/>
                    <a:pt x="45862" y="195"/>
                  </a:cubicBezTo>
                  <a:close/>
                </a:path>
              </a:pathLst>
            </a:custGeom>
            <a:solidFill>
              <a:schemeClr val="accent1">
                <a:lumMod val="50000"/>
              </a:schemeClr>
            </a:solidFill>
            <a:ln w="8061" cap="flat">
              <a:noFill/>
              <a:prstDash val="solid"/>
              <a:miter/>
            </a:ln>
          </p:spPr>
          <p:txBody>
            <a:bodyPr rtlCol="0" anchor="ctr"/>
            <a:lstStyle/>
            <a:p>
              <a:endParaRPr lang="en-US"/>
            </a:p>
          </p:txBody>
        </p:sp>
        <p:sp>
          <p:nvSpPr>
            <p:cNvPr id="41" name="Graphic 16">
              <a:extLst>
                <a:ext uri="{FF2B5EF4-FFF2-40B4-BE49-F238E27FC236}">
                  <a16:creationId xmlns:a16="http://schemas.microsoft.com/office/drawing/2014/main" id="{EBB6C648-094B-4ABD-A357-BF458A7D49A5}"/>
                </a:ext>
              </a:extLst>
            </p:cNvPr>
            <p:cNvSpPr/>
            <p:nvPr/>
          </p:nvSpPr>
          <p:spPr>
            <a:xfrm>
              <a:off x="3070156" y="3237588"/>
              <a:ext cx="553223" cy="69195"/>
            </a:xfrm>
            <a:custGeom>
              <a:avLst/>
              <a:gdLst>
                <a:gd name="connsiteX0" fmla="*/ 277081 w 553223"/>
                <a:gd name="connsiteY0" fmla="*/ 68951 h 69195"/>
                <a:gd name="connsiteX1" fmla="*/ 13630 w 553223"/>
                <a:gd name="connsiteY1" fmla="*/ 69193 h 69195"/>
                <a:gd name="connsiteX2" fmla="*/ 65 w 553223"/>
                <a:gd name="connsiteY2" fmla="*/ 56194 h 69195"/>
                <a:gd name="connsiteX3" fmla="*/ 227 w 553223"/>
                <a:gd name="connsiteY3" fmla="*/ 8316 h 69195"/>
                <a:gd name="connsiteX4" fmla="*/ 8139 w 553223"/>
                <a:gd name="connsiteY4" fmla="*/ 242 h 69195"/>
                <a:gd name="connsiteX5" fmla="*/ 14437 w 553223"/>
                <a:gd name="connsiteY5" fmla="*/ 242 h 69195"/>
                <a:gd name="connsiteX6" fmla="*/ 537626 w 553223"/>
                <a:gd name="connsiteY6" fmla="*/ 0 h 69195"/>
                <a:gd name="connsiteX7" fmla="*/ 553047 w 553223"/>
                <a:gd name="connsiteY7" fmla="*/ 14775 h 69195"/>
                <a:gd name="connsiteX8" fmla="*/ 552967 w 553223"/>
                <a:gd name="connsiteY8" fmla="*/ 55064 h 69195"/>
                <a:gd name="connsiteX9" fmla="*/ 539322 w 553223"/>
                <a:gd name="connsiteY9" fmla="*/ 69193 h 69195"/>
                <a:gd name="connsiteX10" fmla="*/ 308650 w 553223"/>
                <a:gd name="connsiteY10" fmla="*/ 68870 h 69195"/>
                <a:gd name="connsiteX11" fmla="*/ 277081 w 553223"/>
                <a:gd name="connsiteY11" fmla="*/ 68951 h 69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223" h="69195">
                  <a:moveTo>
                    <a:pt x="277081" y="68951"/>
                  </a:moveTo>
                  <a:cubicBezTo>
                    <a:pt x="189237" y="68951"/>
                    <a:pt x="101393" y="68790"/>
                    <a:pt x="13630" y="69193"/>
                  </a:cubicBezTo>
                  <a:cubicBezTo>
                    <a:pt x="3537" y="69274"/>
                    <a:pt x="-581" y="67256"/>
                    <a:pt x="65" y="56194"/>
                  </a:cubicBezTo>
                  <a:cubicBezTo>
                    <a:pt x="1034" y="40289"/>
                    <a:pt x="469" y="24302"/>
                    <a:pt x="227" y="8316"/>
                  </a:cubicBezTo>
                  <a:cubicBezTo>
                    <a:pt x="146" y="2422"/>
                    <a:pt x="2003" y="-404"/>
                    <a:pt x="8139" y="242"/>
                  </a:cubicBezTo>
                  <a:cubicBezTo>
                    <a:pt x="10238" y="484"/>
                    <a:pt x="12338" y="242"/>
                    <a:pt x="14437" y="242"/>
                  </a:cubicBezTo>
                  <a:cubicBezTo>
                    <a:pt x="188833" y="242"/>
                    <a:pt x="363230" y="323"/>
                    <a:pt x="537626" y="0"/>
                  </a:cubicBezTo>
                  <a:cubicBezTo>
                    <a:pt x="549253" y="0"/>
                    <a:pt x="554258" y="1938"/>
                    <a:pt x="553047" y="14775"/>
                  </a:cubicBezTo>
                  <a:cubicBezTo>
                    <a:pt x="551756" y="28097"/>
                    <a:pt x="552079" y="41661"/>
                    <a:pt x="552967" y="55064"/>
                  </a:cubicBezTo>
                  <a:cubicBezTo>
                    <a:pt x="553693" y="65883"/>
                    <a:pt x="550787" y="69274"/>
                    <a:pt x="539322" y="69193"/>
                  </a:cubicBezTo>
                  <a:cubicBezTo>
                    <a:pt x="462458" y="68628"/>
                    <a:pt x="385514" y="68870"/>
                    <a:pt x="308650" y="68870"/>
                  </a:cubicBezTo>
                  <a:cubicBezTo>
                    <a:pt x="298073" y="68951"/>
                    <a:pt x="287577" y="68951"/>
                    <a:pt x="277081" y="68951"/>
                  </a:cubicBezTo>
                  <a:close/>
                </a:path>
              </a:pathLst>
            </a:custGeom>
            <a:solidFill>
              <a:schemeClr val="accent1">
                <a:lumMod val="50000"/>
              </a:schemeClr>
            </a:solidFill>
            <a:ln w="8061" cap="flat">
              <a:noFill/>
              <a:prstDash val="solid"/>
              <a:miter/>
            </a:ln>
          </p:spPr>
          <p:txBody>
            <a:bodyPr rtlCol="0" anchor="ctr"/>
            <a:lstStyle/>
            <a:p>
              <a:endParaRPr lang="en-US"/>
            </a:p>
          </p:txBody>
        </p:sp>
        <p:sp>
          <p:nvSpPr>
            <p:cNvPr id="42" name="Graphic 16">
              <a:extLst>
                <a:ext uri="{FF2B5EF4-FFF2-40B4-BE49-F238E27FC236}">
                  <a16:creationId xmlns:a16="http://schemas.microsoft.com/office/drawing/2014/main" id="{C66C9284-6263-4BFD-B7BA-D23C0B5C42A5}"/>
                </a:ext>
              </a:extLst>
            </p:cNvPr>
            <p:cNvSpPr/>
            <p:nvPr/>
          </p:nvSpPr>
          <p:spPr>
            <a:xfrm>
              <a:off x="4186921" y="3237749"/>
              <a:ext cx="92854" cy="80908"/>
            </a:xfrm>
            <a:custGeom>
              <a:avLst/>
              <a:gdLst>
                <a:gd name="connsiteX0" fmla="*/ 45701 w 92854"/>
                <a:gd name="connsiteY0" fmla="*/ 80820 h 80908"/>
                <a:gd name="connsiteX1" fmla="*/ 7915 w 92854"/>
                <a:gd name="connsiteY1" fmla="*/ 80901 h 80908"/>
                <a:gd name="connsiteX2" fmla="*/ 3 w 92854"/>
                <a:gd name="connsiteY2" fmla="*/ 72907 h 80908"/>
                <a:gd name="connsiteX3" fmla="*/ 3 w 92854"/>
                <a:gd name="connsiteY3" fmla="*/ 7347 h 80908"/>
                <a:gd name="connsiteX4" fmla="*/ 7269 w 92854"/>
                <a:gd name="connsiteY4" fmla="*/ 0 h 80908"/>
                <a:gd name="connsiteX5" fmla="*/ 85425 w 92854"/>
                <a:gd name="connsiteY5" fmla="*/ 0 h 80908"/>
                <a:gd name="connsiteX6" fmla="*/ 92853 w 92854"/>
                <a:gd name="connsiteY6" fmla="*/ 7267 h 80908"/>
                <a:gd name="connsiteX7" fmla="*/ 92853 w 92854"/>
                <a:gd name="connsiteY7" fmla="*/ 72827 h 80908"/>
                <a:gd name="connsiteX8" fmla="*/ 84859 w 92854"/>
                <a:gd name="connsiteY8" fmla="*/ 80820 h 80908"/>
                <a:gd name="connsiteX9" fmla="*/ 45701 w 92854"/>
                <a:gd name="connsiteY9" fmla="*/ 80820 h 80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854" h="80908">
                  <a:moveTo>
                    <a:pt x="45701" y="80820"/>
                  </a:moveTo>
                  <a:cubicBezTo>
                    <a:pt x="33106" y="80820"/>
                    <a:pt x="20510" y="80578"/>
                    <a:pt x="7915" y="80901"/>
                  </a:cubicBezTo>
                  <a:cubicBezTo>
                    <a:pt x="1860" y="81062"/>
                    <a:pt x="-78" y="78882"/>
                    <a:pt x="3" y="72907"/>
                  </a:cubicBezTo>
                  <a:cubicBezTo>
                    <a:pt x="245" y="51027"/>
                    <a:pt x="245" y="29228"/>
                    <a:pt x="3" y="7347"/>
                  </a:cubicBezTo>
                  <a:cubicBezTo>
                    <a:pt x="-78" y="1938"/>
                    <a:pt x="1698" y="0"/>
                    <a:pt x="7269" y="0"/>
                  </a:cubicBezTo>
                  <a:cubicBezTo>
                    <a:pt x="33348" y="242"/>
                    <a:pt x="59346" y="161"/>
                    <a:pt x="85425" y="0"/>
                  </a:cubicBezTo>
                  <a:cubicBezTo>
                    <a:pt x="90834" y="0"/>
                    <a:pt x="92853" y="1857"/>
                    <a:pt x="92853" y="7267"/>
                  </a:cubicBezTo>
                  <a:cubicBezTo>
                    <a:pt x="92691" y="29147"/>
                    <a:pt x="92610" y="50946"/>
                    <a:pt x="92853" y="72827"/>
                  </a:cubicBezTo>
                  <a:cubicBezTo>
                    <a:pt x="92933" y="78721"/>
                    <a:pt x="90996" y="80981"/>
                    <a:pt x="84859" y="80820"/>
                  </a:cubicBezTo>
                  <a:cubicBezTo>
                    <a:pt x="71780" y="80578"/>
                    <a:pt x="58700" y="80820"/>
                    <a:pt x="45701" y="80820"/>
                  </a:cubicBezTo>
                  <a:close/>
                </a:path>
              </a:pathLst>
            </a:custGeom>
            <a:solidFill>
              <a:schemeClr val="accent1">
                <a:lumMod val="50000"/>
              </a:schemeClr>
            </a:solidFill>
            <a:ln w="8061" cap="flat">
              <a:noFill/>
              <a:prstDash val="solid"/>
              <a:miter/>
            </a:ln>
          </p:spPr>
          <p:txBody>
            <a:bodyPr rtlCol="0" anchor="ctr"/>
            <a:lstStyle/>
            <a:p>
              <a:endParaRPr lang="en-US"/>
            </a:p>
          </p:txBody>
        </p:sp>
        <p:sp>
          <p:nvSpPr>
            <p:cNvPr id="45" name="Graphic 16">
              <a:extLst>
                <a:ext uri="{FF2B5EF4-FFF2-40B4-BE49-F238E27FC236}">
                  <a16:creationId xmlns:a16="http://schemas.microsoft.com/office/drawing/2014/main" id="{01BB8B3C-B941-4819-9787-EB0397A03F35}"/>
                </a:ext>
              </a:extLst>
            </p:cNvPr>
            <p:cNvSpPr/>
            <p:nvPr/>
          </p:nvSpPr>
          <p:spPr>
            <a:xfrm>
              <a:off x="3070126" y="3663403"/>
              <a:ext cx="553158" cy="68955"/>
            </a:xfrm>
            <a:custGeom>
              <a:avLst/>
              <a:gdLst>
                <a:gd name="connsiteX0" fmla="*/ 276708 w 553158"/>
                <a:gd name="connsiteY0" fmla="*/ 68711 h 68955"/>
                <a:gd name="connsiteX1" fmla="*/ 13256 w 553158"/>
                <a:gd name="connsiteY1" fmla="*/ 68954 h 68955"/>
                <a:gd name="connsiteX2" fmla="*/ 96 w 553158"/>
                <a:gd name="connsiteY2" fmla="*/ 55712 h 68955"/>
                <a:gd name="connsiteX3" fmla="*/ 96 w 553158"/>
                <a:gd name="connsiteY3" fmla="*/ 12921 h 68955"/>
                <a:gd name="connsiteX4" fmla="*/ 13660 w 553158"/>
                <a:gd name="connsiteY4" fmla="*/ 2 h 68955"/>
                <a:gd name="connsiteX5" fmla="*/ 317481 w 553158"/>
                <a:gd name="connsiteY5" fmla="*/ 245 h 68955"/>
                <a:gd name="connsiteX6" fmla="*/ 540644 w 553158"/>
                <a:gd name="connsiteY6" fmla="*/ 2 h 68955"/>
                <a:gd name="connsiteX7" fmla="*/ 553078 w 553158"/>
                <a:gd name="connsiteY7" fmla="*/ 12678 h 68955"/>
                <a:gd name="connsiteX8" fmla="*/ 553078 w 553158"/>
                <a:gd name="connsiteY8" fmla="*/ 56762 h 68955"/>
                <a:gd name="connsiteX9" fmla="*/ 540240 w 553158"/>
                <a:gd name="connsiteY9" fmla="*/ 68954 h 68955"/>
                <a:gd name="connsiteX10" fmla="*/ 276708 w 553158"/>
                <a:gd name="connsiteY10" fmla="*/ 68711 h 68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3158" h="68955">
                  <a:moveTo>
                    <a:pt x="276708" y="68711"/>
                  </a:moveTo>
                  <a:cubicBezTo>
                    <a:pt x="188864" y="68711"/>
                    <a:pt x="101100" y="68550"/>
                    <a:pt x="13256" y="68954"/>
                  </a:cubicBezTo>
                  <a:cubicBezTo>
                    <a:pt x="2760" y="69034"/>
                    <a:pt x="-550" y="66208"/>
                    <a:pt x="96" y="55712"/>
                  </a:cubicBezTo>
                  <a:cubicBezTo>
                    <a:pt x="984" y="41502"/>
                    <a:pt x="1065" y="27131"/>
                    <a:pt x="96" y="12921"/>
                  </a:cubicBezTo>
                  <a:cubicBezTo>
                    <a:pt x="-711" y="1859"/>
                    <a:pt x="3568" y="-78"/>
                    <a:pt x="13660" y="2"/>
                  </a:cubicBezTo>
                  <a:cubicBezTo>
                    <a:pt x="114907" y="325"/>
                    <a:pt x="216234" y="245"/>
                    <a:pt x="317481" y="245"/>
                  </a:cubicBezTo>
                  <a:cubicBezTo>
                    <a:pt x="391842" y="245"/>
                    <a:pt x="466202" y="406"/>
                    <a:pt x="540644" y="2"/>
                  </a:cubicBezTo>
                  <a:cubicBezTo>
                    <a:pt x="550736" y="-78"/>
                    <a:pt x="553643" y="2909"/>
                    <a:pt x="553078" y="12678"/>
                  </a:cubicBezTo>
                  <a:cubicBezTo>
                    <a:pt x="552270" y="27373"/>
                    <a:pt x="552109" y="42148"/>
                    <a:pt x="553078" y="56762"/>
                  </a:cubicBezTo>
                  <a:cubicBezTo>
                    <a:pt x="553804" y="67339"/>
                    <a:pt x="549606" y="68954"/>
                    <a:pt x="540240" y="68954"/>
                  </a:cubicBezTo>
                  <a:cubicBezTo>
                    <a:pt x="452315" y="68631"/>
                    <a:pt x="364552" y="68711"/>
                    <a:pt x="276708" y="68711"/>
                  </a:cubicBezTo>
                  <a:close/>
                </a:path>
              </a:pathLst>
            </a:custGeom>
            <a:solidFill>
              <a:schemeClr val="accent1">
                <a:lumMod val="50000"/>
              </a:schemeClr>
            </a:solidFill>
            <a:ln w="8061" cap="flat">
              <a:noFill/>
              <a:prstDash val="solid"/>
              <a:miter/>
            </a:ln>
          </p:spPr>
          <p:txBody>
            <a:bodyPr rtlCol="0" anchor="ctr"/>
            <a:lstStyle/>
            <a:p>
              <a:endParaRPr lang="en-US" dirty="0"/>
            </a:p>
          </p:txBody>
        </p:sp>
        <p:sp>
          <p:nvSpPr>
            <p:cNvPr id="46" name="Graphic 16">
              <a:extLst>
                <a:ext uri="{FF2B5EF4-FFF2-40B4-BE49-F238E27FC236}">
                  <a16:creationId xmlns:a16="http://schemas.microsoft.com/office/drawing/2014/main" id="{11AAE6CA-C30B-4B23-A451-CABDA92F0E27}"/>
                </a:ext>
              </a:extLst>
            </p:cNvPr>
            <p:cNvSpPr/>
            <p:nvPr/>
          </p:nvSpPr>
          <p:spPr>
            <a:xfrm>
              <a:off x="4186917" y="3663554"/>
              <a:ext cx="92862" cy="80997"/>
            </a:xfrm>
            <a:custGeom>
              <a:avLst/>
              <a:gdLst>
                <a:gd name="connsiteX0" fmla="*/ 46513 w 92862"/>
                <a:gd name="connsiteY0" fmla="*/ 94 h 80997"/>
                <a:gd name="connsiteX1" fmla="*/ 83007 w 92862"/>
                <a:gd name="connsiteY1" fmla="*/ 13 h 80997"/>
                <a:gd name="connsiteX2" fmla="*/ 92857 w 92862"/>
                <a:gd name="connsiteY2" fmla="*/ 8814 h 80997"/>
                <a:gd name="connsiteX3" fmla="*/ 92857 w 92862"/>
                <a:gd name="connsiteY3" fmla="*/ 71790 h 80997"/>
                <a:gd name="connsiteX4" fmla="*/ 83168 w 92862"/>
                <a:gd name="connsiteY4" fmla="*/ 80995 h 80997"/>
                <a:gd name="connsiteX5" fmla="*/ 8888 w 92862"/>
                <a:gd name="connsiteY5" fmla="*/ 80995 h 80997"/>
                <a:gd name="connsiteX6" fmla="*/ 7 w 92862"/>
                <a:gd name="connsiteY6" fmla="*/ 72598 h 80997"/>
                <a:gd name="connsiteX7" fmla="*/ 7 w 92862"/>
                <a:gd name="connsiteY7" fmla="*/ 8410 h 80997"/>
                <a:gd name="connsiteX8" fmla="*/ 8808 w 92862"/>
                <a:gd name="connsiteY8" fmla="*/ 13 h 80997"/>
                <a:gd name="connsiteX9" fmla="*/ 46513 w 92862"/>
                <a:gd name="connsiteY9" fmla="*/ 94 h 8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862" h="80997">
                  <a:moveTo>
                    <a:pt x="46513" y="94"/>
                  </a:moveTo>
                  <a:cubicBezTo>
                    <a:pt x="58704" y="94"/>
                    <a:pt x="70896" y="336"/>
                    <a:pt x="83007" y="13"/>
                  </a:cubicBezTo>
                  <a:cubicBezTo>
                    <a:pt x="89547" y="-148"/>
                    <a:pt x="93018" y="1063"/>
                    <a:pt x="92857" y="8814"/>
                  </a:cubicBezTo>
                  <a:cubicBezTo>
                    <a:pt x="92372" y="29806"/>
                    <a:pt x="92453" y="50798"/>
                    <a:pt x="92857" y="71790"/>
                  </a:cubicBezTo>
                  <a:cubicBezTo>
                    <a:pt x="92938" y="79138"/>
                    <a:pt x="90031" y="81075"/>
                    <a:pt x="83168" y="80995"/>
                  </a:cubicBezTo>
                  <a:cubicBezTo>
                    <a:pt x="58381" y="80672"/>
                    <a:pt x="33594" y="80672"/>
                    <a:pt x="8888" y="80995"/>
                  </a:cubicBezTo>
                  <a:cubicBezTo>
                    <a:pt x="2591" y="81075"/>
                    <a:pt x="-154" y="79541"/>
                    <a:pt x="7" y="72598"/>
                  </a:cubicBezTo>
                  <a:cubicBezTo>
                    <a:pt x="411" y="51202"/>
                    <a:pt x="411" y="29806"/>
                    <a:pt x="7" y="8410"/>
                  </a:cubicBezTo>
                  <a:cubicBezTo>
                    <a:pt x="-154" y="1547"/>
                    <a:pt x="2510" y="-148"/>
                    <a:pt x="8808" y="13"/>
                  </a:cubicBezTo>
                  <a:cubicBezTo>
                    <a:pt x="21322" y="336"/>
                    <a:pt x="33917" y="94"/>
                    <a:pt x="46513" y="94"/>
                  </a:cubicBezTo>
                  <a:close/>
                </a:path>
              </a:pathLst>
            </a:custGeom>
            <a:solidFill>
              <a:schemeClr val="accent1">
                <a:lumMod val="50000"/>
              </a:schemeClr>
            </a:solidFill>
            <a:ln w="8061" cap="flat">
              <a:noFill/>
              <a:prstDash val="solid"/>
              <a:miter/>
            </a:ln>
          </p:spPr>
          <p:txBody>
            <a:bodyPr rtlCol="0" anchor="ctr"/>
            <a:lstStyle/>
            <a:p>
              <a:endParaRPr lang="en-US"/>
            </a:p>
          </p:txBody>
        </p:sp>
        <p:sp>
          <p:nvSpPr>
            <p:cNvPr id="47" name="Graphic 16">
              <a:extLst>
                <a:ext uri="{FF2B5EF4-FFF2-40B4-BE49-F238E27FC236}">
                  <a16:creationId xmlns:a16="http://schemas.microsoft.com/office/drawing/2014/main" id="{0075A578-82B6-4A74-8D83-77ED72810194}"/>
                </a:ext>
              </a:extLst>
            </p:cNvPr>
            <p:cNvSpPr/>
            <p:nvPr/>
          </p:nvSpPr>
          <p:spPr>
            <a:xfrm>
              <a:off x="3070076" y="4513667"/>
              <a:ext cx="553253" cy="70408"/>
            </a:xfrm>
            <a:custGeom>
              <a:avLst/>
              <a:gdLst>
                <a:gd name="connsiteX0" fmla="*/ 276597 w 553253"/>
                <a:gd name="connsiteY0" fmla="*/ 244 h 70408"/>
                <a:gd name="connsiteX1" fmla="*/ 539887 w 553253"/>
                <a:gd name="connsiteY1" fmla="*/ 2 h 70408"/>
                <a:gd name="connsiteX2" fmla="*/ 552967 w 553253"/>
                <a:gd name="connsiteY2" fmla="*/ 13404 h 70408"/>
                <a:gd name="connsiteX3" fmla="*/ 553047 w 553253"/>
                <a:gd name="connsiteY3" fmla="*/ 54904 h 70408"/>
                <a:gd name="connsiteX4" fmla="*/ 536819 w 553253"/>
                <a:gd name="connsiteY4" fmla="*/ 70406 h 70408"/>
                <a:gd name="connsiteX5" fmla="*/ 242040 w 553253"/>
                <a:gd name="connsiteY5" fmla="*/ 70164 h 70408"/>
                <a:gd name="connsiteX6" fmla="*/ 12741 w 553253"/>
                <a:gd name="connsiteY6" fmla="*/ 70406 h 70408"/>
                <a:gd name="connsiteX7" fmla="*/ 65 w 553253"/>
                <a:gd name="connsiteY7" fmla="*/ 57649 h 70408"/>
                <a:gd name="connsiteX8" fmla="*/ 65 w 553253"/>
                <a:gd name="connsiteY8" fmla="*/ 13566 h 70408"/>
                <a:gd name="connsiteX9" fmla="*/ 13226 w 553253"/>
                <a:gd name="connsiteY9" fmla="*/ 82 h 70408"/>
                <a:gd name="connsiteX10" fmla="*/ 276597 w 553253"/>
                <a:gd name="connsiteY10" fmla="*/ 244 h 70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3253" h="70408">
                  <a:moveTo>
                    <a:pt x="276597" y="244"/>
                  </a:moveTo>
                  <a:cubicBezTo>
                    <a:pt x="364360" y="244"/>
                    <a:pt x="452123" y="405"/>
                    <a:pt x="539887" y="2"/>
                  </a:cubicBezTo>
                  <a:cubicBezTo>
                    <a:pt x="550544" y="-79"/>
                    <a:pt x="553613" y="2989"/>
                    <a:pt x="552967" y="13404"/>
                  </a:cubicBezTo>
                  <a:cubicBezTo>
                    <a:pt x="552079" y="27211"/>
                    <a:pt x="551675" y="41179"/>
                    <a:pt x="553047" y="54904"/>
                  </a:cubicBezTo>
                  <a:cubicBezTo>
                    <a:pt x="554420" y="68468"/>
                    <a:pt x="548930" y="70487"/>
                    <a:pt x="536819" y="70406"/>
                  </a:cubicBezTo>
                  <a:cubicBezTo>
                    <a:pt x="438559" y="69922"/>
                    <a:pt x="340300" y="70164"/>
                    <a:pt x="242040" y="70164"/>
                  </a:cubicBezTo>
                  <a:cubicBezTo>
                    <a:pt x="165581" y="70164"/>
                    <a:pt x="89201" y="70002"/>
                    <a:pt x="12741" y="70406"/>
                  </a:cubicBezTo>
                  <a:cubicBezTo>
                    <a:pt x="2649" y="70487"/>
                    <a:pt x="-500" y="67580"/>
                    <a:pt x="65" y="57649"/>
                  </a:cubicBezTo>
                  <a:cubicBezTo>
                    <a:pt x="873" y="43035"/>
                    <a:pt x="873" y="28260"/>
                    <a:pt x="65" y="13566"/>
                  </a:cubicBezTo>
                  <a:cubicBezTo>
                    <a:pt x="-500" y="3312"/>
                    <a:pt x="2488" y="2"/>
                    <a:pt x="13226" y="82"/>
                  </a:cubicBezTo>
                  <a:cubicBezTo>
                    <a:pt x="101070" y="486"/>
                    <a:pt x="188833" y="244"/>
                    <a:pt x="276597" y="244"/>
                  </a:cubicBezTo>
                  <a:close/>
                </a:path>
              </a:pathLst>
            </a:custGeom>
            <a:solidFill>
              <a:schemeClr val="accent1">
                <a:lumMod val="50000"/>
              </a:schemeClr>
            </a:solidFill>
            <a:ln w="8061" cap="flat">
              <a:noFill/>
              <a:prstDash val="solid"/>
              <a:miter/>
            </a:ln>
          </p:spPr>
          <p:txBody>
            <a:bodyPr rtlCol="0" anchor="ctr"/>
            <a:lstStyle/>
            <a:p>
              <a:endParaRPr lang="en-US"/>
            </a:p>
          </p:txBody>
        </p:sp>
        <p:sp>
          <p:nvSpPr>
            <p:cNvPr id="48" name="Graphic 16">
              <a:extLst>
                <a:ext uri="{FF2B5EF4-FFF2-40B4-BE49-F238E27FC236}">
                  <a16:creationId xmlns:a16="http://schemas.microsoft.com/office/drawing/2014/main" id="{E12046C2-CAF0-4FE2-971A-C4118EDA560A}"/>
                </a:ext>
              </a:extLst>
            </p:cNvPr>
            <p:cNvSpPr/>
            <p:nvPr/>
          </p:nvSpPr>
          <p:spPr>
            <a:xfrm>
              <a:off x="4186917" y="4513705"/>
              <a:ext cx="92865" cy="80946"/>
            </a:xfrm>
            <a:custGeom>
              <a:avLst/>
              <a:gdLst>
                <a:gd name="connsiteX0" fmla="*/ 47078 w 92865"/>
                <a:gd name="connsiteY0" fmla="*/ 206 h 80946"/>
                <a:gd name="connsiteX1" fmla="*/ 82280 w 92865"/>
                <a:gd name="connsiteY1" fmla="*/ 44 h 80946"/>
                <a:gd name="connsiteX2" fmla="*/ 92857 w 92865"/>
                <a:gd name="connsiteY2" fmla="*/ 10944 h 80946"/>
                <a:gd name="connsiteX3" fmla="*/ 92857 w 92865"/>
                <a:gd name="connsiteY3" fmla="*/ 71337 h 80946"/>
                <a:gd name="connsiteX4" fmla="*/ 83814 w 92865"/>
                <a:gd name="connsiteY4" fmla="*/ 80945 h 80946"/>
                <a:gd name="connsiteX5" fmla="*/ 8323 w 92865"/>
                <a:gd name="connsiteY5" fmla="*/ 80945 h 80946"/>
                <a:gd name="connsiteX6" fmla="*/ 7 w 92865"/>
                <a:gd name="connsiteY6" fmla="*/ 72144 h 80946"/>
                <a:gd name="connsiteX7" fmla="*/ 7 w 92865"/>
                <a:gd name="connsiteY7" fmla="*/ 9249 h 80946"/>
                <a:gd name="connsiteX8" fmla="*/ 9454 w 92865"/>
                <a:gd name="connsiteY8" fmla="*/ 125 h 80946"/>
                <a:gd name="connsiteX9" fmla="*/ 47078 w 92865"/>
                <a:gd name="connsiteY9" fmla="*/ 206 h 80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865" h="80946">
                  <a:moveTo>
                    <a:pt x="47078" y="206"/>
                  </a:moveTo>
                  <a:cubicBezTo>
                    <a:pt x="58785" y="206"/>
                    <a:pt x="70573" y="690"/>
                    <a:pt x="82280" y="44"/>
                  </a:cubicBezTo>
                  <a:cubicBezTo>
                    <a:pt x="90919" y="-440"/>
                    <a:pt x="93019" y="3032"/>
                    <a:pt x="92857" y="10944"/>
                  </a:cubicBezTo>
                  <a:cubicBezTo>
                    <a:pt x="92453" y="31048"/>
                    <a:pt x="92534" y="51233"/>
                    <a:pt x="92857" y="71337"/>
                  </a:cubicBezTo>
                  <a:cubicBezTo>
                    <a:pt x="92938" y="78119"/>
                    <a:pt x="91323" y="81026"/>
                    <a:pt x="83814" y="80945"/>
                  </a:cubicBezTo>
                  <a:cubicBezTo>
                    <a:pt x="58624" y="80541"/>
                    <a:pt x="33514" y="80541"/>
                    <a:pt x="8323" y="80945"/>
                  </a:cubicBezTo>
                  <a:cubicBezTo>
                    <a:pt x="1461" y="81026"/>
                    <a:pt x="-73" y="78442"/>
                    <a:pt x="7" y="72144"/>
                  </a:cubicBezTo>
                  <a:cubicBezTo>
                    <a:pt x="330" y="51152"/>
                    <a:pt x="411" y="30241"/>
                    <a:pt x="7" y="9249"/>
                  </a:cubicBezTo>
                  <a:cubicBezTo>
                    <a:pt x="-154" y="1901"/>
                    <a:pt x="2429" y="-117"/>
                    <a:pt x="9454" y="125"/>
                  </a:cubicBezTo>
                  <a:cubicBezTo>
                    <a:pt x="21888" y="529"/>
                    <a:pt x="34483" y="206"/>
                    <a:pt x="47078" y="206"/>
                  </a:cubicBezTo>
                  <a:close/>
                </a:path>
              </a:pathLst>
            </a:custGeom>
            <a:solidFill>
              <a:schemeClr val="accent1">
                <a:lumMod val="50000"/>
              </a:schemeClr>
            </a:solidFill>
            <a:ln w="8061" cap="flat">
              <a:noFill/>
              <a:prstDash val="solid"/>
              <a:miter/>
            </a:ln>
          </p:spPr>
          <p:txBody>
            <a:bodyPr rtlCol="0" anchor="ctr"/>
            <a:lstStyle/>
            <a:p>
              <a:endParaRPr lang="en-US"/>
            </a:p>
          </p:txBody>
        </p:sp>
      </p:grpSp>
      <p:sp>
        <p:nvSpPr>
          <p:cNvPr id="4" name="TextBox 3">
            <a:extLst>
              <a:ext uri="{FF2B5EF4-FFF2-40B4-BE49-F238E27FC236}">
                <a16:creationId xmlns:a16="http://schemas.microsoft.com/office/drawing/2014/main" id="{D6F11AED-FA00-E9A0-750A-CF7BA2F1E32A}"/>
              </a:ext>
            </a:extLst>
          </p:cNvPr>
          <p:cNvSpPr txBox="1"/>
          <p:nvPr/>
        </p:nvSpPr>
        <p:spPr>
          <a:xfrm>
            <a:off x="1034023" y="1193837"/>
            <a:ext cx="8927114" cy="5324535"/>
          </a:xfrm>
          <a:prstGeom prst="rect">
            <a:avLst/>
          </a:prstGeom>
          <a:noFill/>
        </p:spPr>
        <p:txBody>
          <a:bodyPr wrap="square">
            <a:spAutoFit/>
          </a:bodyPr>
          <a:lstStyle/>
          <a:p>
            <a:r>
              <a:rPr lang="en-US" sz="2000" b="1" i="0" dirty="0">
                <a:effectLst/>
                <a:latin typeface="Calibri" panose="020F0502020204030204" pitchFamily="34" charset="0"/>
                <a:cs typeface="Calibri" panose="020F0502020204030204" pitchFamily="34" charset="0"/>
              </a:rPr>
              <a:t>Amazon DynamoDB is a cloud-native NoSQL primarily key-value database. </a:t>
            </a:r>
            <a:br>
              <a:rPr lang="en-US" sz="2000" dirty="0">
                <a:latin typeface="Calibri" panose="020F0502020204030204" pitchFamily="34" charset="0"/>
                <a:cs typeface="Calibri" panose="020F0502020204030204" pitchFamily="34" charset="0"/>
              </a:rPr>
            </a:br>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r>
              <a:rPr lang="en-US" sz="2000" dirty="0"/>
              <a:t>While we cannot describe exactly what DynamoDB is, we can describe how you interact with it. When you set up DynamoDB on AWS, you do not provision specific servers or allocate set amounts of disk. Instead, you provision throughput — you define the database based on provisioned capacity — how many transactions and how many kilobytes of traffic you wish to support per second. Users specify a service level of read capacity units (RCUs) and write capacity units (WCUs).</a:t>
            </a:r>
            <a:br>
              <a:rPr lang="en-US" sz="2000" dirty="0"/>
            </a:br>
            <a:br>
              <a:rPr lang="en-US" sz="2000" dirty="0"/>
            </a:br>
            <a:r>
              <a:rPr lang="en-US" sz="2000" dirty="0"/>
              <a:t>As stated above, users generally do not directly make DynamoDB API calls. Instead, they will integrate an AWS SDK into their application, which will handle the back-end communications with the server.</a:t>
            </a:r>
            <a:br>
              <a:rPr lang="en-US" sz="2000" dirty="0"/>
            </a:br>
            <a:br>
              <a:rPr lang="en-US" sz="2000" dirty="0"/>
            </a:br>
            <a:r>
              <a:rPr lang="en-US" sz="2000" dirty="0"/>
              <a:t>DynamoDB data modeling needs to be denormalized. For developers used to working with both SQL and NoSQL databases</a:t>
            </a:r>
            <a:endParaRPr lang="en-IN" sz="2000" dirty="0"/>
          </a:p>
        </p:txBody>
      </p:sp>
    </p:spTree>
    <p:extLst>
      <p:ext uri="{BB962C8B-B14F-4D97-AF65-F5344CB8AC3E}">
        <p14:creationId xmlns:p14="http://schemas.microsoft.com/office/powerpoint/2010/main" val="169310418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A1E094C-8C9D-2F39-1090-CF2A100D5630}"/>
              </a:ext>
            </a:extLst>
          </p:cNvPr>
          <p:cNvPicPr>
            <a:picLocks noGrp="1" noChangeAspect="1"/>
          </p:cNvPicPr>
          <p:nvPr>
            <p:ph idx="4294967295"/>
          </p:nvPr>
        </p:nvPicPr>
        <p:blipFill>
          <a:blip r:embed="rId2"/>
          <a:stretch>
            <a:fillRect/>
          </a:stretch>
        </p:blipFill>
        <p:spPr>
          <a:xfrm>
            <a:off x="1690256" y="442912"/>
            <a:ext cx="7661562" cy="4710979"/>
          </a:xfrm>
        </p:spPr>
      </p:pic>
      <p:pic>
        <p:nvPicPr>
          <p:cNvPr id="2" name="Content Placeholder 4">
            <a:extLst>
              <a:ext uri="{FF2B5EF4-FFF2-40B4-BE49-F238E27FC236}">
                <a16:creationId xmlns:a16="http://schemas.microsoft.com/office/drawing/2014/main" id="{2A1E094C-8C9D-2F39-1090-CF2A100D5630}"/>
              </a:ext>
            </a:extLst>
          </p:cNvPr>
          <p:cNvPicPr>
            <a:picLocks noGrp="1" noChangeAspect="1"/>
          </p:cNvPicPr>
          <p:nvPr/>
        </p:nvPicPr>
        <p:blipFill>
          <a:blip r:embed="rId2"/>
          <a:stretch>
            <a:fillRect/>
          </a:stretch>
        </p:blipFill>
        <p:spPr>
          <a:xfrm>
            <a:off x="1019773" y="1073510"/>
            <a:ext cx="9014150" cy="5542666"/>
          </a:xfrm>
          <a:prstGeom prst="rect">
            <a:avLst/>
          </a:prstGeom>
        </p:spPr>
      </p:pic>
      <p:sp>
        <p:nvSpPr>
          <p:cNvPr id="3" name="TextBox 2">
            <a:extLst>
              <a:ext uri="{FF2B5EF4-FFF2-40B4-BE49-F238E27FC236}">
                <a16:creationId xmlns:a16="http://schemas.microsoft.com/office/drawing/2014/main" id="{8EB2B459-8F63-4279-6C9B-C4C0D2B0811D}"/>
              </a:ext>
            </a:extLst>
          </p:cNvPr>
          <p:cNvSpPr txBox="1"/>
          <p:nvPr/>
        </p:nvSpPr>
        <p:spPr>
          <a:xfrm>
            <a:off x="1924166" y="496601"/>
            <a:ext cx="7193741" cy="523220"/>
          </a:xfrm>
          <a:prstGeom prst="rect">
            <a:avLst/>
          </a:prstGeom>
          <a:noFill/>
        </p:spPr>
        <p:txBody>
          <a:bodyPr wrap="square" rtlCol="0">
            <a:spAutoFit/>
          </a:bodyPr>
          <a:lstStyle/>
          <a:p>
            <a:pPr algn="ctr"/>
            <a:r>
              <a:rPr lang="en-IN" sz="2800" b="1" dirty="0">
                <a:solidFill>
                  <a:srgbClr val="00B050"/>
                </a:solidFill>
              </a:rPr>
              <a:t>Working of DynamoDB</a:t>
            </a:r>
          </a:p>
        </p:txBody>
      </p:sp>
    </p:spTree>
    <p:extLst>
      <p:ext uri="{BB962C8B-B14F-4D97-AF65-F5344CB8AC3E}">
        <p14:creationId xmlns:p14="http://schemas.microsoft.com/office/powerpoint/2010/main" val="200075714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B6C5E0-2BDE-7219-DF1D-E21E64068D41}"/>
              </a:ext>
            </a:extLst>
          </p:cNvPr>
          <p:cNvSpPr>
            <a:spLocks noGrp="1"/>
          </p:cNvSpPr>
          <p:nvPr>
            <p:ph idx="4294967295"/>
          </p:nvPr>
        </p:nvSpPr>
        <p:spPr>
          <a:xfrm>
            <a:off x="684212" y="447261"/>
            <a:ext cx="8534400" cy="612913"/>
          </a:xfrm>
        </p:spPr>
        <p:txBody>
          <a:bodyPr>
            <a:noAutofit/>
          </a:bodyPr>
          <a:lstStyle/>
          <a:p>
            <a:r>
              <a:rPr lang="en-US" sz="2000" b="1" i="0" dirty="0">
                <a:solidFill>
                  <a:schemeClr val="bg1">
                    <a:lumMod val="85000"/>
                    <a:lumOff val="15000"/>
                  </a:schemeClr>
                </a:solidFill>
                <a:effectLst/>
                <a:latin typeface="Calibri" panose="020F0502020204030204" pitchFamily="34" charset="0"/>
                <a:cs typeface="Calibri" panose="020F0502020204030204" pitchFamily="34" charset="0"/>
              </a:rPr>
              <a:t>Schemas, resolvers, and other common Gr</a:t>
            </a:r>
          </a:p>
          <a:p>
            <a:pPr marL="0" indent="0">
              <a:buNone/>
            </a:pPr>
            <a:r>
              <a:rPr lang="en-IN" sz="2000" b="1" dirty="0"/>
              <a:t>Advantages				     Disadvantages</a:t>
            </a:r>
          </a:p>
        </p:txBody>
      </p:sp>
      <p:sp>
        <p:nvSpPr>
          <p:cNvPr id="4" name="Title 1">
            <a:extLst>
              <a:ext uri="{FF2B5EF4-FFF2-40B4-BE49-F238E27FC236}">
                <a16:creationId xmlns:a16="http://schemas.microsoft.com/office/drawing/2014/main" id="{A5F6F7E4-0967-EDBD-AC70-73CD83D906DA}"/>
              </a:ext>
            </a:extLst>
          </p:cNvPr>
          <p:cNvSpPr txBox="1">
            <a:spLocks/>
          </p:cNvSpPr>
          <p:nvPr/>
        </p:nvSpPr>
        <p:spPr>
          <a:xfrm>
            <a:off x="6170612" y="1298714"/>
            <a:ext cx="4832668" cy="4695686"/>
          </a:xfr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2000" dirty="0"/>
          </a:p>
        </p:txBody>
      </p:sp>
      <p:sp>
        <p:nvSpPr>
          <p:cNvPr id="6" name="TextBox 5">
            <a:extLst>
              <a:ext uri="{FF2B5EF4-FFF2-40B4-BE49-F238E27FC236}">
                <a16:creationId xmlns:a16="http://schemas.microsoft.com/office/drawing/2014/main" id="{D98B015E-A4ED-5C9E-9BB5-602521E054BD}"/>
              </a:ext>
            </a:extLst>
          </p:cNvPr>
          <p:cNvSpPr txBox="1"/>
          <p:nvPr/>
        </p:nvSpPr>
        <p:spPr>
          <a:xfrm>
            <a:off x="5516880" y="1298714"/>
            <a:ext cx="6096000" cy="2677656"/>
          </a:xfrm>
          <a:prstGeom prst="rect">
            <a:avLst/>
          </a:prstGeom>
          <a:noFill/>
        </p:spPr>
        <p:txBody>
          <a:bodyPr wrap="square">
            <a:spAutoFit/>
          </a:bodyPr>
          <a:lstStyle/>
          <a:p>
            <a:pPr marL="342900" indent="-342900">
              <a:buFont typeface="Arial" panose="020B0604020202020204" pitchFamily="34" charset="0"/>
              <a:buChar char="•"/>
            </a:pPr>
            <a:r>
              <a:rPr lang="en-US" sz="2400" b="0" i="0" u="none" strike="noStrike" dirty="0">
                <a:effectLst/>
                <a:latin typeface="Calibri" panose="020F0502020204030204" pitchFamily="34" charset="0"/>
                <a:cs typeface="Calibri" panose="020F0502020204030204" pitchFamily="34" charset="0"/>
              </a:rPr>
              <a:t>Provisioned throughput and batch jobs don't work well together. </a:t>
            </a:r>
          </a:p>
          <a:p>
            <a:pPr marL="342900" indent="-342900">
              <a:buFont typeface="Arial" panose="020B0604020202020204" pitchFamily="34" charset="0"/>
              <a:buChar char="•"/>
            </a:pPr>
            <a:r>
              <a:rPr lang="en-US" sz="2400" b="0" i="0" u="none" strike="noStrike" dirty="0">
                <a:effectLst/>
                <a:latin typeface="Calibri" panose="020F0502020204030204" pitchFamily="34" charset="0"/>
                <a:cs typeface="Calibri" panose="020F0502020204030204" pitchFamily="34" charset="0"/>
              </a:rPr>
              <a:t>DynamoDB can be scaled – until it’s not simple.</a:t>
            </a:r>
            <a:endParaRPr lang="en-US" sz="2400" u="none" strike="noStrike"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b="0" i="0" u="none" strike="noStrike" dirty="0">
                <a:effectLst/>
                <a:latin typeface="Calibri" panose="020F0502020204030204" pitchFamily="34" charset="0"/>
                <a:cs typeface="Calibri" panose="020F0502020204030204" pitchFamily="34" charset="0"/>
              </a:rPr>
              <a:t>Limited Storage</a:t>
            </a:r>
          </a:p>
          <a:p>
            <a:pPr marL="342900" indent="-342900">
              <a:buFont typeface="Arial" panose="020B0604020202020204" pitchFamily="34" charset="0"/>
              <a:buChar char="•"/>
            </a:pPr>
            <a:r>
              <a:rPr lang="en-US" sz="2400" b="0" i="0" dirty="0">
                <a:effectLst/>
                <a:latin typeface="Calibri" panose="020F0502020204030204" pitchFamily="34" charset="0"/>
                <a:cs typeface="Calibri" panose="020F0502020204030204" pitchFamily="34" charset="0"/>
              </a:rPr>
              <a:t>Can’t Redesign Applications</a:t>
            </a: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Time Consuming</a:t>
            </a:r>
          </a:p>
        </p:txBody>
      </p:sp>
      <p:sp>
        <p:nvSpPr>
          <p:cNvPr id="5" name="TextBox 4">
            <a:extLst>
              <a:ext uri="{FF2B5EF4-FFF2-40B4-BE49-F238E27FC236}">
                <a16:creationId xmlns:a16="http://schemas.microsoft.com/office/drawing/2014/main" id="{9D7E4EAC-32CB-7FAD-4DE8-7AC73F06C94D}"/>
              </a:ext>
            </a:extLst>
          </p:cNvPr>
          <p:cNvSpPr txBox="1"/>
          <p:nvPr/>
        </p:nvSpPr>
        <p:spPr>
          <a:xfrm>
            <a:off x="579120" y="1298714"/>
            <a:ext cx="4582160"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Scalability</a:t>
            </a:r>
          </a:p>
          <a:p>
            <a:pPr marL="285750" indent="-285750">
              <a:buFont typeface="Arial" panose="020B0604020202020204" pitchFamily="34" charset="0"/>
              <a:buChar char="•"/>
            </a:pPr>
            <a:r>
              <a:rPr lang="en-US" sz="2400" i="0" u="none" strike="noStrike" dirty="0">
                <a:effectLst/>
                <a:latin typeface="Calibri" panose="020F0502020204030204" pitchFamily="34" charset="0"/>
                <a:cs typeface="Calibri" panose="020F0502020204030204" pitchFamily="34" charset="0"/>
              </a:rPr>
              <a:t>Cost Effective</a:t>
            </a:r>
          </a:p>
          <a:p>
            <a:pPr marL="285750" indent="-285750">
              <a:buFont typeface="Arial" panose="020B0604020202020204" pitchFamily="34" charset="0"/>
              <a:buChar char="•"/>
            </a:pPr>
            <a:r>
              <a:rPr lang="en-US" sz="2400" i="0" u="none" strike="noStrike" dirty="0">
                <a:effectLst/>
                <a:latin typeface="Calibri" panose="020F0502020204030204" pitchFamily="34" charset="0"/>
                <a:cs typeface="Calibri" panose="020F0502020204030204" pitchFamily="34" charset="0"/>
              </a:rPr>
              <a:t>Data Replication</a:t>
            </a:r>
          </a:p>
          <a:p>
            <a:pPr marL="285750" indent="-285750">
              <a:buFont typeface="Arial" panose="020B0604020202020204" pitchFamily="34" charset="0"/>
              <a:buChar char="•"/>
            </a:pPr>
            <a:r>
              <a:rPr lang="en-US" sz="2400" i="0" u="none" strike="noStrike" dirty="0">
                <a:effectLst/>
                <a:latin typeface="Calibri" panose="020F0502020204030204" pitchFamily="34" charset="0"/>
                <a:cs typeface="Calibri" panose="020F0502020204030204" pitchFamily="34" charset="0"/>
              </a:rPr>
              <a:t>Serverless</a:t>
            </a:r>
          </a:p>
          <a:p>
            <a:pPr marL="285750" indent="-285750">
              <a:buFont typeface="Arial" panose="020B0604020202020204" pitchFamily="34" charset="0"/>
              <a:buChar char="•"/>
            </a:pPr>
            <a:r>
              <a:rPr lang="en-US" sz="2400" i="0" u="none" strike="noStrike" dirty="0">
                <a:effectLst/>
                <a:latin typeface="Calibri" panose="020F0502020204030204" pitchFamily="34" charset="0"/>
                <a:cs typeface="Calibri" panose="020F0502020204030204" pitchFamily="34" charset="0"/>
              </a:rPr>
              <a:t>Easy to administer</a:t>
            </a:r>
          </a:p>
          <a:p>
            <a:pPr marL="285750" indent="-285750">
              <a:buFont typeface="Arial" panose="020B0604020202020204" pitchFamily="34" charset="0"/>
              <a:buChar char="•"/>
            </a:pPr>
            <a:r>
              <a:rPr lang="en-US" sz="2400" i="0" u="none" strike="noStrike" dirty="0">
                <a:effectLst/>
                <a:latin typeface="Calibri" panose="020F0502020204030204" pitchFamily="34" charset="0"/>
                <a:cs typeface="Calibri" panose="020F0502020204030204" pitchFamily="34" charset="0"/>
              </a:rPr>
              <a:t>Schemaless DB, Ideal for IoT, Mobile, Gaming</a:t>
            </a:r>
          </a:p>
          <a:p>
            <a:pPr marL="285750" indent="-285750">
              <a:buFont typeface="Arial" panose="020B0604020202020204" pitchFamily="34" charset="0"/>
              <a:buChar char="•"/>
            </a:pPr>
            <a:r>
              <a:rPr lang="en-US" sz="2400" i="0" u="none" strike="noStrike" dirty="0">
                <a:effectLst/>
                <a:latin typeface="Calibri" panose="020F0502020204030204" pitchFamily="34" charset="0"/>
                <a:cs typeface="Calibri" panose="020F0502020204030204" pitchFamily="34" charset="0"/>
              </a:rPr>
              <a:t>Security</a:t>
            </a:r>
            <a:endParaRPr lang="en-IN" sz="2400" dirty="0"/>
          </a:p>
        </p:txBody>
      </p:sp>
    </p:spTree>
    <p:extLst>
      <p:ext uri="{BB962C8B-B14F-4D97-AF65-F5344CB8AC3E}">
        <p14:creationId xmlns:p14="http://schemas.microsoft.com/office/powerpoint/2010/main" val="359584468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9831EA-5915-C150-AC9E-AAB4ED9409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5776" y="1228953"/>
            <a:ext cx="9660445" cy="5233214"/>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5EDDC630-7DD8-3F91-D38C-B36E3BC4B87F}"/>
              </a:ext>
            </a:extLst>
          </p:cNvPr>
          <p:cNvSpPr txBox="1"/>
          <p:nvPr/>
        </p:nvSpPr>
        <p:spPr>
          <a:xfrm>
            <a:off x="516384" y="310718"/>
            <a:ext cx="11159231" cy="584775"/>
          </a:xfrm>
          <a:prstGeom prst="rect">
            <a:avLst/>
          </a:prstGeom>
          <a:noFill/>
        </p:spPr>
        <p:txBody>
          <a:bodyPr wrap="square" rtlCol="0">
            <a:spAutoFit/>
          </a:bodyPr>
          <a:lstStyle/>
          <a:p>
            <a:r>
              <a:rPr lang="en-IN" sz="3200" b="1" dirty="0">
                <a:solidFill>
                  <a:srgbClr val="0070C0"/>
                </a:solidFill>
                <a:latin typeface="Arial Narrow" panose="020B0606020202030204" pitchFamily="34" charset="0"/>
              </a:rPr>
              <a:t>Cloud Architecture</a:t>
            </a:r>
          </a:p>
        </p:txBody>
      </p:sp>
    </p:spTree>
    <p:extLst>
      <p:ext uri="{BB962C8B-B14F-4D97-AF65-F5344CB8AC3E}">
        <p14:creationId xmlns:p14="http://schemas.microsoft.com/office/powerpoint/2010/main" val="16408800"/>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1B11E1-3022-1939-88A2-1A09406F2812}"/>
              </a:ext>
            </a:extLst>
          </p:cNvPr>
          <p:cNvSpPr txBox="1"/>
          <p:nvPr/>
        </p:nvSpPr>
        <p:spPr>
          <a:xfrm>
            <a:off x="346229" y="195309"/>
            <a:ext cx="11159231" cy="584775"/>
          </a:xfrm>
          <a:prstGeom prst="rect">
            <a:avLst/>
          </a:prstGeom>
          <a:noFill/>
        </p:spPr>
        <p:txBody>
          <a:bodyPr wrap="square" rtlCol="0">
            <a:spAutoFit/>
          </a:bodyPr>
          <a:lstStyle/>
          <a:p>
            <a:r>
              <a:rPr lang="en-GB" sz="3200" b="1" dirty="0">
                <a:solidFill>
                  <a:srgbClr val="0070C0"/>
                </a:solidFill>
                <a:latin typeface="Arial Narrow" panose="020B0606020202030204" pitchFamily="34" charset="0"/>
              </a:rPr>
              <a:t>Let us see the Implementation! </a:t>
            </a:r>
            <a:endParaRPr lang="en-IN" sz="3200" b="1" dirty="0">
              <a:solidFill>
                <a:srgbClr val="0070C0"/>
              </a:solidFill>
              <a:latin typeface="Arial Narrow" panose="020B0606020202030204" pitchFamily="34" charset="0"/>
            </a:endParaRPr>
          </a:p>
        </p:txBody>
      </p:sp>
      <p:sp>
        <p:nvSpPr>
          <p:cNvPr id="3" name="TextBox 2">
            <a:extLst>
              <a:ext uri="{FF2B5EF4-FFF2-40B4-BE49-F238E27FC236}">
                <a16:creationId xmlns:a16="http://schemas.microsoft.com/office/drawing/2014/main" id="{855B55A6-B85A-91BE-5AFB-6215B31B36C1}"/>
              </a:ext>
            </a:extLst>
          </p:cNvPr>
          <p:cNvSpPr txBox="1"/>
          <p:nvPr/>
        </p:nvSpPr>
        <p:spPr>
          <a:xfrm>
            <a:off x="346229" y="932484"/>
            <a:ext cx="11159231" cy="584775"/>
          </a:xfrm>
          <a:prstGeom prst="rect">
            <a:avLst/>
          </a:prstGeom>
          <a:noFill/>
        </p:spPr>
        <p:txBody>
          <a:bodyPr wrap="square" rtlCol="0">
            <a:spAutoFit/>
          </a:bodyPr>
          <a:lstStyle/>
          <a:p>
            <a:r>
              <a:rPr lang="en-GB" sz="3200" b="1" dirty="0">
                <a:solidFill>
                  <a:schemeClr val="tx1">
                    <a:lumMod val="95000"/>
                    <a:lumOff val="5000"/>
                  </a:schemeClr>
                </a:solidFill>
                <a:latin typeface="Arial Narrow" panose="020B0606020202030204" pitchFamily="34" charset="0"/>
              </a:rPr>
              <a:t>1. </a:t>
            </a:r>
            <a:r>
              <a:rPr lang="en-GB" sz="3200" b="1" dirty="0">
                <a:solidFill>
                  <a:srgbClr val="00B050"/>
                </a:solidFill>
                <a:latin typeface="Arial Narrow" panose="020B0606020202030204" pitchFamily="34" charset="0"/>
              </a:rPr>
              <a:t>Setup Amplify</a:t>
            </a:r>
            <a:endParaRPr lang="en-IN" sz="3200" b="1" dirty="0">
              <a:solidFill>
                <a:srgbClr val="00B050"/>
              </a:solidFill>
              <a:latin typeface="Arial Narrow" panose="020B0606020202030204" pitchFamily="34" charset="0"/>
            </a:endParaRPr>
          </a:p>
        </p:txBody>
      </p:sp>
      <p:pic>
        <p:nvPicPr>
          <p:cNvPr id="5" name="Picture 4">
            <a:extLst>
              <a:ext uri="{FF2B5EF4-FFF2-40B4-BE49-F238E27FC236}">
                <a16:creationId xmlns:a16="http://schemas.microsoft.com/office/drawing/2014/main" id="{8DBC180D-01CB-F828-067B-CCB76508C15C}"/>
              </a:ext>
            </a:extLst>
          </p:cNvPr>
          <p:cNvPicPr>
            <a:picLocks noChangeAspect="1"/>
          </p:cNvPicPr>
          <p:nvPr/>
        </p:nvPicPr>
        <p:blipFill>
          <a:blip r:embed="rId2"/>
          <a:stretch>
            <a:fillRect/>
          </a:stretch>
        </p:blipFill>
        <p:spPr>
          <a:xfrm>
            <a:off x="4543471" y="1939006"/>
            <a:ext cx="3258005" cy="590632"/>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64BD79FD-01EC-AE79-E419-01ABADFCE1DD}"/>
              </a:ext>
            </a:extLst>
          </p:cNvPr>
          <p:cNvSpPr txBox="1"/>
          <p:nvPr/>
        </p:nvSpPr>
        <p:spPr>
          <a:xfrm>
            <a:off x="721894" y="1503633"/>
            <a:ext cx="11280715" cy="707886"/>
          </a:xfrm>
          <a:prstGeom prst="rect">
            <a:avLst/>
          </a:prstGeom>
          <a:noFill/>
        </p:spPr>
        <p:txBody>
          <a:bodyPr wrap="square" rtlCol="0">
            <a:spAutoFit/>
          </a:bodyPr>
          <a:lstStyle/>
          <a:p>
            <a:r>
              <a:rPr lang="en-GB" sz="2000" i="0" dirty="0">
                <a:solidFill>
                  <a:srgbClr val="292929"/>
                </a:solidFill>
                <a:effectLst/>
                <a:latin typeface="source-serif-pro"/>
              </a:rPr>
              <a:t>The Amplify Command Line Interface (CLI) is a unified toolchain to create, integrate, and manage the AWS cloud services for your app.</a:t>
            </a:r>
            <a:endParaRPr lang="en-IN" sz="2000" dirty="0"/>
          </a:p>
        </p:txBody>
      </p:sp>
      <p:sp>
        <p:nvSpPr>
          <p:cNvPr id="9" name="TextBox 8">
            <a:extLst>
              <a:ext uri="{FF2B5EF4-FFF2-40B4-BE49-F238E27FC236}">
                <a16:creationId xmlns:a16="http://schemas.microsoft.com/office/drawing/2014/main" id="{6A995621-D441-06A7-7049-14A3208E721C}"/>
              </a:ext>
            </a:extLst>
          </p:cNvPr>
          <p:cNvSpPr txBox="1"/>
          <p:nvPr/>
        </p:nvSpPr>
        <p:spPr>
          <a:xfrm>
            <a:off x="721893" y="2633266"/>
            <a:ext cx="11280715" cy="400110"/>
          </a:xfrm>
          <a:prstGeom prst="rect">
            <a:avLst/>
          </a:prstGeom>
          <a:noFill/>
        </p:spPr>
        <p:txBody>
          <a:bodyPr wrap="square" rtlCol="0">
            <a:spAutoFit/>
          </a:bodyPr>
          <a:lstStyle/>
          <a:p>
            <a:r>
              <a:rPr lang="en-GB" sz="2000" b="0" i="0" dirty="0">
                <a:solidFill>
                  <a:srgbClr val="292929"/>
                </a:solidFill>
                <a:effectLst/>
                <a:latin typeface="source-serif-pro"/>
              </a:rPr>
              <a:t>After that run the configuration script:</a:t>
            </a:r>
            <a:endParaRPr lang="en-IN" sz="2000" dirty="0"/>
          </a:p>
        </p:txBody>
      </p:sp>
      <p:pic>
        <p:nvPicPr>
          <p:cNvPr id="11" name="Picture 10">
            <a:extLst>
              <a:ext uri="{FF2B5EF4-FFF2-40B4-BE49-F238E27FC236}">
                <a16:creationId xmlns:a16="http://schemas.microsoft.com/office/drawing/2014/main" id="{7DBCF938-EED9-9D7F-846D-C55613B75EAD}"/>
              </a:ext>
            </a:extLst>
          </p:cNvPr>
          <p:cNvPicPr>
            <a:picLocks noChangeAspect="1"/>
          </p:cNvPicPr>
          <p:nvPr/>
        </p:nvPicPr>
        <p:blipFill>
          <a:blip r:embed="rId3"/>
          <a:stretch>
            <a:fillRect/>
          </a:stretch>
        </p:blipFill>
        <p:spPr>
          <a:xfrm>
            <a:off x="1360180" y="3105105"/>
            <a:ext cx="1943371" cy="647790"/>
          </a:xfrm>
          <a:prstGeom prst="rect">
            <a:avLst/>
          </a:prstGeom>
          <a:ln>
            <a:noFill/>
          </a:ln>
          <a:effectLst>
            <a:outerShdw blurRad="292100" dist="139700" dir="2700000" algn="tl" rotWithShape="0">
              <a:srgbClr val="333333">
                <a:alpha val="65000"/>
              </a:srgbClr>
            </a:outerShdw>
          </a:effectLst>
        </p:spPr>
      </p:pic>
      <p:pic>
        <p:nvPicPr>
          <p:cNvPr id="14" name="Picture 13">
            <a:extLst>
              <a:ext uri="{FF2B5EF4-FFF2-40B4-BE49-F238E27FC236}">
                <a16:creationId xmlns:a16="http://schemas.microsoft.com/office/drawing/2014/main" id="{DA08E96A-D1E4-7B44-BC98-4D97E51CBC92}"/>
              </a:ext>
            </a:extLst>
          </p:cNvPr>
          <p:cNvPicPr>
            <a:picLocks noChangeAspect="1"/>
          </p:cNvPicPr>
          <p:nvPr/>
        </p:nvPicPr>
        <p:blipFill>
          <a:blip r:embed="rId4"/>
          <a:stretch>
            <a:fillRect/>
          </a:stretch>
        </p:blipFill>
        <p:spPr>
          <a:xfrm>
            <a:off x="5183979" y="2773889"/>
            <a:ext cx="5043096" cy="38888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67832430"/>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BB0B716-35EB-B8CC-C8B3-B5F8ED6CA6B4}"/>
              </a:ext>
            </a:extLst>
          </p:cNvPr>
          <p:cNvPicPr>
            <a:picLocks noChangeAspect="1"/>
          </p:cNvPicPr>
          <p:nvPr/>
        </p:nvPicPr>
        <p:blipFill>
          <a:blip r:embed="rId2"/>
          <a:stretch>
            <a:fillRect/>
          </a:stretch>
        </p:blipFill>
        <p:spPr>
          <a:xfrm>
            <a:off x="296175" y="229281"/>
            <a:ext cx="6645910" cy="31324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8316FC24-CF9B-F0A2-9F9E-AE0B99378C89}"/>
              </a:ext>
            </a:extLst>
          </p:cNvPr>
          <p:cNvPicPr>
            <a:picLocks noChangeAspect="1"/>
          </p:cNvPicPr>
          <p:nvPr/>
        </p:nvPicPr>
        <p:blipFill>
          <a:blip r:embed="rId3"/>
          <a:stretch>
            <a:fillRect/>
          </a:stretch>
        </p:blipFill>
        <p:spPr>
          <a:xfrm>
            <a:off x="5301079" y="3496265"/>
            <a:ext cx="6660920" cy="31324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61144979"/>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41D0DC-A38A-0454-C731-470D9BA4F24B}"/>
              </a:ext>
            </a:extLst>
          </p:cNvPr>
          <p:cNvSpPr txBox="1"/>
          <p:nvPr/>
        </p:nvSpPr>
        <p:spPr>
          <a:xfrm>
            <a:off x="195309" y="240026"/>
            <a:ext cx="11159231" cy="584775"/>
          </a:xfrm>
          <a:prstGeom prst="rect">
            <a:avLst/>
          </a:prstGeom>
          <a:noFill/>
        </p:spPr>
        <p:txBody>
          <a:bodyPr wrap="square" rtlCol="0">
            <a:spAutoFit/>
          </a:bodyPr>
          <a:lstStyle/>
          <a:p>
            <a:r>
              <a:rPr lang="en-GB" sz="3200" b="1" dirty="0">
                <a:solidFill>
                  <a:schemeClr val="tx1">
                    <a:lumMod val="95000"/>
                    <a:lumOff val="5000"/>
                  </a:schemeClr>
                </a:solidFill>
                <a:latin typeface="Arial Narrow" panose="020B0606020202030204" pitchFamily="34" charset="0"/>
              </a:rPr>
              <a:t>2. </a:t>
            </a:r>
            <a:r>
              <a:rPr lang="en-GB" sz="3200" b="1" dirty="0">
                <a:solidFill>
                  <a:srgbClr val="00B050"/>
                </a:solidFill>
                <a:latin typeface="Arial Narrow" panose="020B0606020202030204" pitchFamily="34" charset="0"/>
              </a:rPr>
              <a:t>Create our app</a:t>
            </a:r>
            <a:endParaRPr lang="en-IN" sz="3200" b="1" dirty="0">
              <a:solidFill>
                <a:srgbClr val="00B050"/>
              </a:solidFill>
              <a:latin typeface="Arial Narrow" panose="020B0606020202030204" pitchFamily="34" charset="0"/>
            </a:endParaRPr>
          </a:p>
        </p:txBody>
      </p:sp>
      <p:sp>
        <p:nvSpPr>
          <p:cNvPr id="3" name="TextBox 2">
            <a:extLst>
              <a:ext uri="{FF2B5EF4-FFF2-40B4-BE49-F238E27FC236}">
                <a16:creationId xmlns:a16="http://schemas.microsoft.com/office/drawing/2014/main" id="{43DBAC54-E459-D459-180B-CAF306C97DEB}"/>
              </a:ext>
            </a:extLst>
          </p:cNvPr>
          <p:cNvSpPr txBox="1"/>
          <p:nvPr/>
        </p:nvSpPr>
        <p:spPr>
          <a:xfrm>
            <a:off x="544341" y="899951"/>
            <a:ext cx="11280715" cy="400110"/>
          </a:xfrm>
          <a:prstGeom prst="rect">
            <a:avLst/>
          </a:prstGeom>
          <a:noFill/>
        </p:spPr>
        <p:txBody>
          <a:bodyPr wrap="square" rtlCol="0">
            <a:spAutoFit/>
          </a:bodyPr>
          <a:lstStyle/>
          <a:p>
            <a:r>
              <a:rPr lang="en-GB" sz="2000" b="0" i="0" dirty="0">
                <a:solidFill>
                  <a:srgbClr val="292929"/>
                </a:solidFill>
                <a:effectLst/>
                <a:latin typeface="source-serif-pro"/>
              </a:rPr>
              <a:t>Create our React app: </a:t>
            </a:r>
            <a:endParaRPr lang="en-IN" sz="2000" dirty="0"/>
          </a:p>
        </p:txBody>
      </p:sp>
      <p:pic>
        <p:nvPicPr>
          <p:cNvPr id="7" name="Picture 6">
            <a:extLst>
              <a:ext uri="{FF2B5EF4-FFF2-40B4-BE49-F238E27FC236}">
                <a16:creationId xmlns:a16="http://schemas.microsoft.com/office/drawing/2014/main" id="{49ED5F1F-C54F-8663-9415-C29B927FD7F3}"/>
              </a:ext>
            </a:extLst>
          </p:cNvPr>
          <p:cNvPicPr>
            <a:picLocks noChangeAspect="1"/>
          </p:cNvPicPr>
          <p:nvPr/>
        </p:nvPicPr>
        <p:blipFill>
          <a:blip r:embed="rId2"/>
          <a:stretch>
            <a:fillRect/>
          </a:stretch>
        </p:blipFill>
        <p:spPr>
          <a:xfrm>
            <a:off x="3588970" y="904718"/>
            <a:ext cx="4134427" cy="790685"/>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26928BFA-9798-5103-20AA-A573702F1B78}"/>
              </a:ext>
            </a:extLst>
          </p:cNvPr>
          <p:cNvSpPr txBox="1"/>
          <p:nvPr/>
        </p:nvSpPr>
        <p:spPr>
          <a:xfrm>
            <a:off x="544340" y="1994074"/>
            <a:ext cx="11280715" cy="707886"/>
          </a:xfrm>
          <a:prstGeom prst="rect">
            <a:avLst/>
          </a:prstGeom>
          <a:noFill/>
        </p:spPr>
        <p:txBody>
          <a:bodyPr wrap="square" rtlCol="0">
            <a:spAutoFit/>
          </a:bodyPr>
          <a:lstStyle/>
          <a:p>
            <a:r>
              <a:rPr lang="en-GB" sz="2000" b="0" i="0" dirty="0">
                <a:solidFill>
                  <a:srgbClr val="495057"/>
                </a:solidFill>
                <a:effectLst/>
                <a:latin typeface="source-serif-pro"/>
              </a:rPr>
              <a:t>This will create a new React app in the react-amplify directory. Now, from the root directory, we can initialize the backend using amplify:</a:t>
            </a:r>
            <a:endParaRPr lang="en-IN" sz="2000" dirty="0">
              <a:latin typeface="source-serif-pro"/>
            </a:endParaRPr>
          </a:p>
        </p:txBody>
      </p:sp>
      <p:pic>
        <p:nvPicPr>
          <p:cNvPr id="10" name="Picture 9">
            <a:extLst>
              <a:ext uri="{FF2B5EF4-FFF2-40B4-BE49-F238E27FC236}">
                <a16:creationId xmlns:a16="http://schemas.microsoft.com/office/drawing/2014/main" id="{0C030D23-CBDA-ABA2-DB8A-D8F99B25DEB3}"/>
              </a:ext>
            </a:extLst>
          </p:cNvPr>
          <p:cNvPicPr>
            <a:picLocks noChangeAspect="1"/>
          </p:cNvPicPr>
          <p:nvPr/>
        </p:nvPicPr>
        <p:blipFill rotWithShape="1">
          <a:blip r:embed="rId3"/>
          <a:srcRect t="10505" b="12464"/>
          <a:stretch/>
        </p:blipFill>
        <p:spPr>
          <a:xfrm>
            <a:off x="4850340" y="2400000"/>
            <a:ext cx="1611689" cy="475260"/>
          </a:xfrm>
          <a:prstGeom prst="rect">
            <a:avLst/>
          </a:prstGeom>
          <a:ln>
            <a:noFill/>
          </a:ln>
          <a:effectLst>
            <a:outerShdw blurRad="292100" dist="139700" dir="2700000" algn="tl" rotWithShape="0">
              <a:srgbClr val="333333">
                <a:alpha val="65000"/>
              </a:srgbClr>
            </a:outerShdw>
          </a:effectLst>
        </p:spPr>
      </p:pic>
      <p:pic>
        <p:nvPicPr>
          <p:cNvPr id="15" name="Picture 14">
            <a:extLst>
              <a:ext uri="{FF2B5EF4-FFF2-40B4-BE49-F238E27FC236}">
                <a16:creationId xmlns:a16="http://schemas.microsoft.com/office/drawing/2014/main" id="{6CBB6302-B6E8-E607-17AA-9095952174EA}"/>
              </a:ext>
            </a:extLst>
          </p:cNvPr>
          <p:cNvPicPr>
            <a:picLocks noChangeAspect="1"/>
          </p:cNvPicPr>
          <p:nvPr/>
        </p:nvPicPr>
        <p:blipFill>
          <a:blip r:embed="rId4"/>
          <a:stretch>
            <a:fillRect/>
          </a:stretch>
        </p:blipFill>
        <p:spPr>
          <a:xfrm>
            <a:off x="2697752" y="3048559"/>
            <a:ext cx="6294199" cy="37203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0790541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4BDA0-C270-4764-9C18-A593BCE2C965}"/>
              </a:ext>
            </a:extLst>
          </p:cNvPr>
          <p:cNvSpPr txBox="1"/>
          <p:nvPr/>
        </p:nvSpPr>
        <p:spPr>
          <a:xfrm>
            <a:off x="775063" y="670957"/>
            <a:ext cx="2984137" cy="1323439"/>
          </a:xfrm>
          <a:prstGeom prst="rect">
            <a:avLst/>
          </a:prstGeom>
          <a:noFill/>
        </p:spPr>
        <p:txBody>
          <a:bodyPr wrap="square" rtlCol="0" anchor="ctr">
            <a:spAutoFit/>
          </a:bodyPr>
          <a:lstStyle/>
          <a:p>
            <a:r>
              <a:rPr lang="en-US" altLang="ko-KR" sz="4000" dirty="0">
                <a:solidFill>
                  <a:schemeClr val="bg1"/>
                </a:solidFill>
                <a:cs typeface="Arial" pitchFamily="34" charset="0"/>
              </a:rPr>
              <a:t>Flow of the presentation</a:t>
            </a:r>
            <a:endParaRPr lang="ko-KR" altLang="en-US" sz="4000" dirty="0">
              <a:solidFill>
                <a:schemeClr val="bg1"/>
              </a:solidFill>
              <a:cs typeface="Arial" pitchFamily="34" charset="0"/>
            </a:endParaRPr>
          </a:p>
        </p:txBody>
      </p:sp>
      <p:grpSp>
        <p:nvGrpSpPr>
          <p:cNvPr id="2" name="Group 1">
            <a:extLst>
              <a:ext uri="{FF2B5EF4-FFF2-40B4-BE49-F238E27FC236}">
                <a16:creationId xmlns:a16="http://schemas.microsoft.com/office/drawing/2014/main" id="{5C87C4FD-5B6B-4F45-B263-41776B5EC536}"/>
              </a:ext>
            </a:extLst>
          </p:cNvPr>
          <p:cNvGrpSpPr/>
          <p:nvPr/>
        </p:nvGrpSpPr>
        <p:grpSpPr>
          <a:xfrm>
            <a:off x="4633328" y="963897"/>
            <a:ext cx="6990402" cy="3610073"/>
            <a:chOff x="4633328" y="963897"/>
            <a:chExt cx="6990402" cy="3610073"/>
          </a:xfrm>
        </p:grpSpPr>
        <p:grpSp>
          <p:nvGrpSpPr>
            <p:cNvPr id="5" name="Group 4">
              <a:extLst>
                <a:ext uri="{FF2B5EF4-FFF2-40B4-BE49-F238E27FC236}">
                  <a16:creationId xmlns:a16="http://schemas.microsoft.com/office/drawing/2014/main" id="{A8037D3A-BCA9-4499-BD97-69CECE348400}"/>
                </a:ext>
              </a:extLst>
            </p:cNvPr>
            <p:cNvGrpSpPr/>
            <p:nvPr/>
          </p:nvGrpSpPr>
          <p:grpSpPr>
            <a:xfrm>
              <a:off x="4633328" y="963897"/>
              <a:ext cx="3263783" cy="736801"/>
              <a:chOff x="3907579" y="951198"/>
              <a:chExt cx="3263783" cy="736801"/>
            </a:xfrm>
          </p:grpSpPr>
          <p:sp>
            <p:nvSpPr>
              <p:cNvPr id="6" name="Oval 5">
                <a:extLst>
                  <a:ext uri="{FF2B5EF4-FFF2-40B4-BE49-F238E27FC236}">
                    <a16:creationId xmlns:a16="http://schemas.microsoft.com/office/drawing/2014/main" id="{41041C12-D377-4EDF-8861-E7BB3603D59E}"/>
                  </a:ext>
                </a:extLst>
              </p:cNvPr>
              <p:cNvSpPr/>
              <p:nvPr/>
            </p:nvSpPr>
            <p:spPr>
              <a:xfrm>
                <a:off x="3907579" y="951198"/>
                <a:ext cx="640080" cy="640080"/>
              </a:xfrm>
              <a:prstGeom prst="ellipse">
                <a:avLst/>
              </a:prstGeom>
              <a:no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 name="TextBox 6">
                <a:extLst>
                  <a:ext uri="{FF2B5EF4-FFF2-40B4-BE49-F238E27FC236}">
                    <a16:creationId xmlns:a16="http://schemas.microsoft.com/office/drawing/2014/main" id="{F2065D78-81B1-46D8-BEF9-A8EA5ADED4FC}"/>
                  </a:ext>
                </a:extLst>
              </p:cNvPr>
              <p:cNvSpPr txBox="1"/>
              <p:nvPr/>
            </p:nvSpPr>
            <p:spPr>
              <a:xfrm>
                <a:off x="4760242" y="1041668"/>
                <a:ext cx="2411120" cy="646331"/>
              </a:xfrm>
              <a:prstGeom prst="rect">
                <a:avLst/>
              </a:prstGeom>
              <a:noFill/>
            </p:spPr>
            <p:txBody>
              <a:bodyPr wrap="square" lIns="108000" rIns="108000" rtlCol="0">
                <a:spAutoFit/>
              </a:bodyPr>
              <a:lstStyle/>
              <a:p>
                <a:r>
                  <a:rPr lang="en-US" altLang="ko-KR" b="1" dirty="0">
                    <a:solidFill>
                      <a:schemeClr val="bg1"/>
                    </a:solidFill>
                    <a:cs typeface="Arial" pitchFamily="34" charset="0"/>
                  </a:rPr>
                  <a:t>What is Amazon Amplify?</a:t>
                </a:r>
                <a:endParaRPr lang="ko-KR" altLang="en-US" b="1" dirty="0">
                  <a:solidFill>
                    <a:schemeClr val="bg1"/>
                  </a:solidFill>
                  <a:cs typeface="Arial" pitchFamily="34" charset="0"/>
                </a:endParaRPr>
              </a:p>
            </p:txBody>
          </p:sp>
          <p:sp>
            <p:nvSpPr>
              <p:cNvPr id="9" name="TextBox 8">
                <a:extLst>
                  <a:ext uri="{FF2B5EF4-FFF2-40B4-BE49-F238E27FC236}">
                    <a16:creationId xmlns:a16="http://schemas.microsoft.com/office/drawing/2014/main" id="{8617B650-B465-4BD6-8372-93EB6B803779}"/>
                  </a:ext>
                </a:extLst>
              </p:cNvPr>
              <p:cNvSpPr txBox="1"/>
              <p:nvPr/>
            </p:nvSpPr>
            <p:spPr>
              <a:xfrm>
                <a:off x="3960874" y="1041668"/>
                <a:ext cx="570852" cy="461665"/>
              </a:xfrm>
              <a:prstGeom prst="rect">
                <a:avLst/>
              </a:prstGeom>
              <a:noFill/>
            </p:spPr>
            <p:txBody>
              <a:bodyPr wrap="square" lIns="108000" rIns="108000" rtlCol="0">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grpSp>
        <p:grpSp>
          <p:nvGrpSpPr>
            <p:cNvPr id="10" name="Group 9">
              <a:extLst>
                <a:ext uri="{FF2B5EF4-FFF2-40B4-BE49-F238E27FC236}">
                  <a16:creationId xmlns:a16="http://schemas.microsoft.com/office/drawing/2014/main" id="{8D612B12-6C8C-4C04-8503-5CC360DE5DAA}"/>
                </a:ext>
              </a:extLst>
            </p:cNvPr>
            <p:cNvGrpSpPr/>
            <p:nvPr/>
          </p:nvGrpSpPr>
          <p:grpSpPr>
            <a:xfrm>
              <a:off x="8359947" y="963897"/>
              <a:ext cx="3263783" cy="640080"/>
              <a:chOff x="3907579" y="951198"/>
              <a:chExt cx="3263783" cy="640080"/>
            </a:xfrm>
          </p:grpSpPr>
          <p:sp>
            <p:nvSpPr>
              <p:cNvPr id="11" name="Oval 10">
                <a:extLst>
                  <a:ext uri="{FF2B5EF4-FFF2-40B4-BE49-F238E27FC236}">
                    <a16:creationId xmlns:a16="http://schemas.microsoft.com/office/drawing/2014/main" id="{E5BBD268-03CA-455F-98E0-2473B55A471E}"/>
                  </a:ext>
                </a:extLst>
              </p:cNvPr>
              <p:cNvSpPr/>
              <p:nvPr/>
            </p:nvSpPr>
            <p:spPr>
              <a:xfrm>
                <a:off x="3907579" y="951198"/>
                <a:ext cx="640080" cy="640080"/>
              </a:xfrm>
              <a:prstGeom prst="ellipse">
                <a:avLst/>
              </a:prstGeom>
              <a:no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TextBox 11">
                <a:extLst>
                  <a:ext uri="{FF2B5EF4-FFF2-40B4-BE49-F238E27FC236}">
                    <a16:creationId xmlns:a16="http://schemas.microsoft.com/office/drawing/2014/main" id="{E383AB81-1218-408B-AF4C-3A3766B62549}"/>
                  </a:ext>
                </a:extLst>
              </p:cNvPr>
              <p:cNvSpPr txBox="1"/>
              <p:nvPr/>
            </p:nvSpPr>
            <p:spPr>
              <a:xfrm>
                <a:off x="4760242" y="1041668"/>
                <a:ext cx="2411120" cy="369332"/>
              </a:xfrm>
              <a:prstGeom prst="rect">
                <a:avLst/>
              </a:prstGeom>
              <a:noFill/>
            </p:spPr>
            <p:txBody>
              <a:bodyPr wrap="square" lIns="108000" rIns="108000" rtlCol="0">
                <a:spAutoFit/>
              </a:bodyPr>
              <a:lstStyle/>
              <a:p>
                <a:r>
                  <a:rPr lang="en-US" altLang="ko-KR" b="1" dirty="0">
                    <a:solidFill>
                      <a:schemeClr val="bg1"/>
                    </a:solidFill>
                    <a:cs typeface="Arial" pitchFamily="34" charset="0"/>
                  </a:rPr>
                  <a:t>What is </a:t>
                </a:r>
                <a:r>
                  <a:rPr lang="en-US" altLang="ko-KR" b="1" dirty="0" err="1">
                    <a:solidFill>
                      <a:schemeClr val="bg1"/>
                    </a:solidFill>
                    <a:cs typeface="Arial" pitchFamily="34" charset="0"/>
                  </a:rPr>
                  <a:t>GraphQL</a:t>
                </a:r>
                <a:r>
                  <a:rPr lang="en-US" altLang="ko-KR" b="1" dirty="0">
                    <a:solidFill>
                      <a:schemeClr val="bg1"/>
                    </a:solidFill>
                    <a:cs typeface="Arial" pitchFamily="34" charset="0"/>
                  </a:rPr>
                  <a:t>?</a:t>
                </a:r>
                <a:endParaRPr lang="ko-KR" altLang="en-US" b="1" dirty="0">
                  <a:solidFill>
                    <a:schemeClr val="bg1"/>
                  </a:solidFill>
                  <a:cs typeface="Arial" pitchFamily="34" charset="0"/>
                </a:endParaRPr>
              </a:p>
            </p:txBody>
          </p:sp>
          <p:sp>
            <p:nvSpPr>
              <p:cNvPr id="14" name="TextBox 13">
                <a:extLst>
                  <a:ext uri="{FF2B5EF4-FFF2-40B4-BE49-F238E27FC236}">
                    <a16:creationId xmlns:a16="http://schemas.microsoft.com/office/drawing/2014/main" id="{E1863AD0-291E-45FA-B7D8-E0CAE2B13C3A}"/>
                  </a:ext>
                </a:extLst>
              </p:cNvPr>
              <p:cNvSpPr txBox="1"/>
              <p:nvPr/>
            </p:nvSpPr>
            <p:spPr>
              <a:xfrm>
                <a:off x="3960874" y="1041668"/>
                <a:ext cx="570852" cy="461665"/>
              </a:xfrm>
              <a:prstGeom prst="rect">
                <a:avLst/>
              </a:prstGeom>
              <a:noFill/>
            </p:spPr>
            <p:txBody>
              <a:bodyPr wrap="square" lIns="108000" rIns="108000" rtlCol="0">
                <a:spAutoFit/>
              </a:bodyPr>
              <a:lstStyle/>
              <a:p>
                <a:pPr algn="ctr"/>
                <a:r>
                  <a:rPr lang="en-US" altLang="ko-KR" sz="2400" b="1" dirty="0">
                    <a:solidFill>
                      <a:schemeClr val="bg1"/>
                    </a:solidFill>
                    <a:cs typeface="Arial" pitchFamily="34" charset="0"/>
                  </a:rPr>
                  <a:t>02</a:t>
                </a:r>
                <a:endParaRPr lang="ko-KR" altLang="en-US" sz="2400" b="1" dirty="0">
                  <a:solidFill>
                    <a:schemeClr val="bg1"/>
                  </a:solidFill>
                  <a:cs typeface="Arial" pitchFamily="34" charset="0"/>
                </a:endParaRPr>
              </a:p>
            </p:txBody>
          </p:sp>
        </p:grpSp>
        <p:grpSp>
          <p:nvGrpSpPr>
            <p:cNvPr id="15" name="Group 14">
              <a:extLst>
                <a:ext uri="{FF2B5EF4-FFF2-40B4-BE49-F238E27FC236}">
                  <a16:creationId xmlns:a16="http://schemas.microsoft.com/office/drawing/2014/main" id="{B06B441F-805B-48FD-A23F-13C928A40564}"/>
                </a:ext>
              </a:extLst>
            </p:cNvPr>
            <p:cNvGrpSpPr/>
            <p:nvPr/>
          </p:nvGrpSpPr>
          <p:grpSpPr>
            <a:xfrm>
              <a:off x="4633328" y="3837169"/>
              <a:ext cx="3263783" cy="736801"/>
              <a:chOff x="3907579" y="951198"/>
              <a:chExt cx="3263783" cy="736801"/>
            </a:xfrm>
          </p:grpSpPr>
          <p:sp>
            <p:nvSpPr>
              <p:cNvPr id="16" name="Oval 15">
                <a:extLst>
                  <a:ext uri="{FF2B5EF4-FFF2-40B4-BE49-F238E27FC236}">
                    <a16:creationId xmlns:a16="http://schemas.microsoft.com/office/drawing/2014/main" id="{75A9F0C7-0684-4FC3-8041-46492B3F0D23}"/>
                  </a:ext>
                </a:extLst>
              </p:cNvPr>
              <p:cNvSpPr/>
              <p:nvPr/>
            </p:nvSpPr>
            <p:spPr>
              <a:xfrm>
                <a:off x="3907579" y="951198"/>
                <a:ext cx="640080" cy="640080"/>
              </a:xfrm>
              <a:prstGeom prst="ellipse">
                <a:avLst/>
              </a:prstGeom>
              <a:no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7" name="TextBox 16">
                <a:extLst>
                  <a:ext uri="{FF2B5EF4-FFF2-40B4-BE49-F238E27FC236}">
                    <a16:creationId xmlns:a16="http://schemas.microsoft.com/office/drawing/2014/main" id="{39628EDD-D88D-4E68-B2B0-B0D1A9A993EB}"/>
                  </a:ext>
                </a:extLst>
              </p:cNvPr>
              <p:cNvSpPr txBox="1"/>
              <p:nvPr/>
            </p:nvSpPr>
            <p:spPr>
              <a:xfrm>
                <a:off x="4760242" y="1041668"/>
                <a:ext cx="2411120" cy="646331"/>
              </a:xfrm>
              <a:prstGeom prst="rect">
                <a:avLst/>
              </a:prstGeom>
              <a:noFill/>
            </p:spPr>
            <p:txBody>
              <a:bodyPr wrap="square" lIns="108000" rIns="108000" rtlCol="0">
                <a:spAutoFit/>
              </a:bodyPr>
              <a:lstStyle/>
              <a:p>
                <a:r>
                  <a:rPr lang="en-US" altLang="ko-KR" b="1" dirty="0">
                    <a:solidFill>
                      <a:schemeClr val="bg1"/>
                    </a:solidFill>
                    <a:cs typeface="Arial" pitchFamily="34" charset="0"/>
                  </a:rPr>
                  <a:t>What is Amazon DynamoDB</a:t>
                </a:r>
                <a:endParaRPr lang="ko-KR" altLang="en-US" b="1" dirty="0">
                  <a:solidFill>
                    <a:schemeClr val="bg1"/>
                  </a:solidFill>
                  <a:cs typeface="Arial" pitchFamily="34" charset="0"/>
                </a:endParaRPr>
              </a:p>
            </p:txBody>
          </p:sp>
          <p:sp>
            <p:nvSpPr>
              <p:cNvPr id="19" name="TextBox 18">
                <a:extLst>
                  <a:ext uri="{FF2B5EF4-FFF2-40B4-BE49-F238E27FC236}">
                    <a16:creationId xmlns:a16="http://schemas.microsoft.com/office/drawing/2014/main" id="{027F7031-9BE5-4FEB-AEDC-B1238BA80B84}"/>
                  </a:ext>
                </a:extLst>
              </p:cNvPr>
              <p:cNvSpPr txBox="1"/>
              <p:nvPr/>
            </p:nvSpPr>
            <p:spPr>
              <a:xfrm>
                <a:off x="3960874" y="1041668"/>
                <a:ext cx="570852" cy="461665"/>
              </a:xfrm>
              <a:prstGeom prst="rect">
                <a:avLst/>
              </a:prstGeom>
              <a:noFill/>
            </p:spPr>
            <p:txBody>
              <a:bodyPr wrap="square" lIns="108000" rIns="108000" rtlCol="0">
                <a:spAutoFit/>
              </a:bodyPr>
              <a:lstStyle/>
              <a:p>
                <a:pPr algn="ctr"/>
                <a:r>
                  <a:rPr lang="en-US" altLang="ko-KR" sz="2400" b="1" dirty="0">
                    <a:solidFill>
                      <a:schemeClr val="bg1"/>
                    </a:solidFill>
                    <a:cs typeface="Arial" pitchFamily="34" charset="0"/>
                  </a:rPr>
                  <a:t>03</a:t>
                </a:r>
                <a:endParaRPr lang="ko-KR" altLang="en-US" sz="2400" b="1" dirty="0">
                  <a:solidFill>
                    <a:schemeClr val="bg1"/>
                  </a:solidFill>
                  <a:cs typeface="Arial" pitchFamily="34" charset="0"/>
                </a:endParaRPr>
              </a:p>
            </p:txBody>
          </p:sp>
        </p:grpSp>
        <p:grpSp>
          <p:nvGrpSpPr>
            <p:cNvPr id="20" name="Group 19">
              <a:extLst>
                <a:ext uri="{FF2B5EF4-FFF2-40B4-BE49-F238E27FC236}">
                  <a16:creationId xmlns:a16="http://schemas.microsoft.com/office/drawing/2014/main" id="{682C4078-0DF7-4976-A6DA-400101754439}"/>
                </a:ext>
              </a:extLst>
            </p:cNvPr>
            <p:cNvGrpSpPr/>
            <p:nvPr/>
          </p:nvGrpSpPr>
          <p:grpSpPr>
            <a:xfrm>
              <a:off x="8359947" y="3837169"/>
              <a:ext cx="3263783" cy="640080"/>
              <a:chOff x="3907579" y="951198"/>
              <a:chExt cx="3263783" cy="640080"/>
            </a:xfrm>
          </p:grpSpPr>
          <p:sp>
            <p:nvSpPr>
              <p:cNvPr id="21" name="Oval 20">
                <a:extLst>
                  <a:ext uri="{FF2B5EF4-FFF2-40B4-BE49-F238E27FC236}">
                    <a16:creationId xmlns:a16="http://schemas.microsoft.com/office/drawing/2014/main" id="{303C825B-07A8-4675-93A2-2A5AEDD5C910}"/>
                  </a:ext>
                </a:extLst>
              </p:cNvPr>
              <p:cNvSpPr/>
              <p:nvPr/>
            </p:nvSpPr>
            <p:spPr>
              <a:xfrm>
                <a:off x="3907579" y="951198"/>
                <a:ext cx="640080" cy="640080"/>
              </a:xfrm>
              <a:prstGeom prst="ellipse">
                <a:avLst/>
              </a:prstGeom>
              <a:no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2" name="TextBox 21">
                <a:extLst>
                  <a:ext uri="{FF2B5EF4-FFF2-40B4-BE49-F238E27FC236}">
                    <a16:creationId xmlns:a16="http://schemas.microsoft.com/office/drawing/2014/main" id="{5619D933-371C-489F-B06F-B03CDDC18FAA}"/>
                  </a:ext>
                </a:extLst>
              </p:cNvPr>
              <p:cNvSpPr txBox="1"/>
              <p:nvPr/>
            </p:nvSpPr>
            <p:spPr>
              <a:xfrm>
                <a:off x="4760242" y="1041668"/>
                <a:ext cx="2411120" cy="369332"/>
              </a:xfrm>
              <a:prstGeom prst="rect">
                <a:avLst/>
              </a:prstGeom>
              <a:noFill/>
            </p:spPr>
            <p:txBody>
              <a:bodyPr wrap="square" lIns="108000" rIns="108000" rtlCol="0">
                <a:spAutoFit/>
              </a:bodyPr>
              <a:lstStyle/>
              <a:p>
                <a:r>
                  <a:rPr lang="en-US" altLang="ko-KR" b="1" dirty="0">
                    <a:solidFill>
                      <a:schemeClr val="bg1"/>
                    </a:solidFill>
                    <a:cs typeface="Arial" pitchFamily="34" charset="0"/>
                  </a:rPr>
                  <a:t>Hosting the website</a:t>
                </a:r>
                <a:endParaRPr lang="ko-KR" altLang="en-US" b="1" dirty="0">
                  <a:solidFill>
                    <a:schemeClr val="bg1"/>
                  </a:solidFill>
                  <a:cs typeface="Arial" pitchFamily="34" charset="0"/>
                </a:endParaRPr>
              </a:p>
            </p:txBody>
          </p:sp>
          <p:sp>
            <p:nvSpPr>
              <p:cNvPr id="24" name="TextBox 23">
                <a:extLst>
                  <a:ext uri="{FF2B5EF4-FFF2-40B4-BE49-F238E27FC236}">
                    <a16:creationId xmlns:a16="http://schemas.microsoft.com/office/drawing/2014/main" id="{5A0D5B24-0449-429F-B921-56560878F81F}"/>
                  </a:ext>
                </a:extLst>
              </p:cNvPr>
              <p:cNvSpPr txBox="1"/>
              <p:nvPr/>
            </p:nvSpPr>
            <p:spPr>
              <a:xfrm>
                <a:off x="3960874" y="1041668"/>
                <a:ext cx="570852" cy="461665"/>
              </a:xfrm>
              <a:prstGeom prst="rect">
                <a:avLst/>
              </a:prstGeom>
              <a:noFill/>
            </p:spPr>
            <p:txBody>
              <a:bodyPr wrap="square" lIns="108000" rIns="108000" rtlCol="0">
                <a:spAutoFit/>
              </a:bodyPr>
              <a:lstStyle/>
              <a:p>
                <a:pPr algn="ctr"/>
                <a:r>
                  <a:rPr lang="en-US" altLang="ko-KR" sz="2400" b="1" dirty="0">
                    <a:solidFill>
                      <a:schemeClr val="bg1"/>
                    </a:solidFill>
                    <a:cs typeface="Arial" pitchFamily="34" charset="0"/>
                  </a:rPr>
                  <a:t>04</a:t>
                </a:r>
                <a:endParaRPr lang="ko-KR" altLang="en-US" sz="2400" b="1" dirty="0">
                  <a:solidFill>
                    <a:schemeClr val="bg1"/>
                  </a:solidFill>
                  <a:cs typeface="Arial" pitchFamily="34" charset="0"/>
                </a:endParaRPr>
              </a:p>
            </p:txBody>
          </p:sp>
        </p:grpSp>
      </p:grpSp>
    </p:spTree>
    <p:extLst>
      <p:ext uri="{BB962C8B-B14F-4D97-AF65-F5344CB8AC3E}">
        <p14:creationId xmlns:p14="http://schemas.microsoft.com/office/powerpoint/2010/main" val="3148822504"/>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3AE7E2-E036-3D71-8B9A-4163C470092C}"/>
              </a:ext>
            </a:extLst>
          </p:cNvPr>
          <p:cNvSpPr txBox="1"/>
          <p:nvPr/>
        </p:nvSpPr>
        <p:spPr>
          <a:xfrm>
            <a:off x="335791" y="890090"/>
            <a:ext cx="11280715" cy="400110"/>
          </a:xfrm>
          <a:prstGeom prst="rect">
            <a:avLst/>
          </a:prstGeom>
          <a:noFill/>
        </p:spPr>
        <p:txBody>
          <a:bodyPr wrap="square" rtlCol="0">
            <a:spAutoFit/>
          </a:bodyPr>
          <a:lstStyle/>
          <a:p>
            <a:r>
              <a:rPr lang="en-GB" sz="2000" b="0" i="0" dirty="0">
                <a:solidFill>
                  <a:srgbClr val="495057"/>
                </a:solidFill>
                <a:effectLst/>
                <a:latin typeface="source-serif-pro"/>
              </a:rPr>
              <a:t>Now </a:t>
            </a:r>
            <a:r>
              <a:rPr lang="en-GB" sz="2000" b="0" i="0" dirty="0">
                <a:solidFill>
                  <a:srgbClr val="292929"/>
                </a:solidFill>
                <a:effectLst/>
                <a:latin typeface="source-serif-pro"/>
              </a:rPr>
              <a:t>push the configuration to the cloud:</a:t>
            </a:r>
            <a:endParaRPr lang="en-IN" sz="2000" dirty="0">
              <a:latin typeface="source-serif-pro"/>
            </a:endParaRPr>
          </a:p>
        </p:txBody>
      </p:sp>
      <p:pic>
        <p:nvPicPr>
          <p:cNvPr id="6" name="Picture 5">
            <a:extLst>
              <a:ext uri="{FF2B5EF4-FFF2-40B4-BE49-F238E27FC236}">
                <a16:creationId xmlns:a16="http://schemas.microsoft.com/office/drawing/2014/main" id="{B38CCC42-9A65-C745-C223-E859F15267CE}"/>
              </a:ext>
            </a:extLst>
          </p:cNvPr>
          <p:cNvPicPr>
            <a:picLocks noChangeAspect="1"/>
          </p:cNvPicPr>
          <p:nvPr/>
        </p:nvPicPr>
        <p:blipFill>
          <a:blip r:embed="rId2"/>
          <a:stretch>
            <a:fillRect/>
          </a:stretch>
        </p:blipFill>
        <p:spPr>
          <a:xfrm>
            <a:off x="5014310" y="870269"/>
            <a:ext cx="1457528" cy="619211"/>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CEBCD212-4533-0F32-F55E-DF92DEEDE4F4}"/>
              </a:ext>
            </a:extLst>
          </p:cNvPr>
          <p:cNvPicPr>
            <a:picLocks noChangeAspect="1"/>
          </p:cNvPicPr>
          <p:nvPr/>
        </p:nvPicPr>
        <p:blipFill>
          <a:blip r:embed="rId3"/>
          <a:stretch>
            <a:fillRect/>
          </a:stretch>
        </p:blipFill>
        <p:spPr>
          <a:xfrm>
            <a:off x="2037439" y="2049832"/>
            <a:ext cx="7735380" cy="24387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TextBox 9">
            <a:extLst>
              <a:ext uri="{FF2B5EF4-FFF2-40B4-BE49-F238E27FC236}">
                <a16:creationId xmlns:a16="http://schemas.microsoft.com/office/drawing/2014/main" id="{8210C552-9126-643D-5578-7C8DFC02A0E9}"/>
              </a:ext>
            </a:extLst>
          </p:cNvPr>
          <p:cNvSpPr txBox="1"/>
          <p:nvPr/>
        </p:nvSpPr>
        <p:spPr>
          <a:xfrm>
            <a:off x="335792" y="5279845"/>
            <a:ext cx="11280715" cy="707886"/>
          </a:xfrm>
          <a:prstGeom prst="rect">
            <a:avLst/>
          </a:prstGeom>
          <a:noFill/>
        </p:spPr>
        <p:txBody>
          <a:bodyPr wrap="square" rtlCol="0">
            <a:spAutoFit/>
          </a:bodyPr>
          <a:lstStyle/>
          <a:p>
            <a:r>
              <a:rPr lang="en-GB" sz="2000" dirty="0">
                <a:solidFill>
                  <a:srgbClr val="495057"/>
                </a:solidFill>
                <a:latin typeface="source-serif-pro"/>
              </a:rPr>
              <a:t>This will create and deploy the necessary changes to our AWS account. </a:t>
            </a:r>
          </a:p>
          <a:p>
            <a:r>
              <a:rPr lang="en-GB" sz="2000" dirty="0">
                <a:solidFill>
                  <a:srgbClr val="495057"/>
                </a:solidFill>
                <a:latin typeface="source-serif-pro"/>
              </a:rPr>
              <a:t>A configuration file called aws-exports.js will be copied to our configured source directory.</a:t>
            </a:r>
            <a:endParaRPr lang="en-IN" sz="2000" dirty="0">
              <a:latin typeface="source-serif-pro"/>
            </a:endParaRPr>
          </a:p>
        </p:txBody>
      </p:sp>
    </p:spTree>
    <p:extLst>
      <p:ext uri="{BB962C8B-B14F-4D97-AF65-F5344CB8AC3E}">
        <p14:creationId xmlns:p14="http://schemas.microsoft.com/office/powerpoint/2010/main" val="3083896823"/>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738E04-CAA8-7DA5-5063-4B9FCDAE4172}"/>
              </a:ext>
            </a:extLst>
          </p:cNvPr>
          <p:cNvSpPr txBox="1"/>
          <p:nvPr/>
        </p:nvSpPr>
        <p:spPr>
          <a:xfrm>
            <a:off x="144379" y="304194"/>
            <a:ext cx="11159231" cy="584775"/>
          </a:xfrm>
          <a:prstGeom prst="rect">
            <a:avLst/>
          </a:prstGeom>
          <a:noFill/>
        </p:spPr>
        <p:txBody>
          <a:bodyPr wrap="square" rtlCol="0">
            <a:spAutoFit/>
          </a:bodyPr>
          <a:lstStyle/>
          <a:p>
            <a:r>
              <a:rPr lang="en-GB" sz="3200" b="1" dirty="0">
                <a:solidFill>
                  <a:schemeClr val="tx1">
                    <a:lumMod val="95000"/>
                    <a:lumOff val="5000"/>
                  </a:schemeClr>
                </a:solidFill>
                <a:latin typeface="Arial Narrow" panose="020B0606020202030204" pitchFamily="34" charset="0"/>
              </a:rPr>
              <a:t>3. </a:t>
            </a:r>
            <a:r>
              <a:rPr lang="en-GB" sz="3200" b="1" dirty="0">
                <a:solidFill>
                  <a:srgbClr val="00B050"/>
                </a:solidFill>
                <a:latin typeface="Arial Narrow" panose="020B0606020202030204" pitchFamily="34" charset="0"/>
              </a:rPr>
              <a:t>Adding a </a:t>
            </a:r>
            <a:r>
              <a:rPr lang="en-GB" sz="3200" b="1" dirty="0" err="1">
                <a:solidFill>
                  <a:srgbClr val="00B050"/>
                </a:solidFill>
                <a:latin typeface="Arial Narrow" panose="020B0606020202030204" pitchFamily="34" charset="0"/>
              </a:rPr>
              <a:t>GraphQL</a:t>
            </a:r>
            <a:r>
              <a:rPr lang="en-GB" sz="3200" b="1" dirty="0">
                <a:solidFill>
                  <a:srgbClr val="00B050"/>
                </a:solidFill>
                <a:latin typeface="Arial Narrow" panose="020B0606020202030204" pitchFamily="34" charset="0"/>
              </a:rPr>
              <a:t> API and Database</a:t>
            </a:r>
            <a:endParaRPr lang="en-IN" sz="3200" b="1" dirty="0">
              <a:solidFill>
                <a:srgbClr val="00B050"/>
              </a:solidFill>
              <a:latin typeface="Arial Narrow" panose="020B0606020202030204" pitchFamily="34" charset="0"/>
            </a:endParaRPr>
          </a:p>
        </p:txBody>
      </p:sp>
      <p:sp>
        <p:nvSpPr>
          <p:cNvPr id="4" name="TextBox 3">
            <a:extLst>
              <a:ext uri="{FF2B5EF4-FFF2-40B4-BE49-F238E27FC236}">
                <a16:creationId xmlns:a16="http://schemas.microsoft.com/office/drawing/2014/main" id="{AFE4F979-4F4F-404A-4D06-7603FCF7A64B}"/>
              </a:ext>
            </a:extLst>
          </p:cNvPr>
          <p:cNvSpPr txBox="1"/>
          <p:nvPr/>
        </p:nvSpPr>
        <p:spPr>
          <a:xfrm>
            <a:off x="405063" y="1085853"/>
            <a:ext cx="11455503" cy="707886"/>
          </a:xfrm>
          <a:prstGeom prst="rect">
            <a:avLst/>
          </a:prstGeom>
          <a:noFill/>
        </p:spPr>
        <p:txBody>
          <a:bodyPr wrap="square">
            <a:spAutoFit/>
          </a:bodyPr>
          <a:lstStyle/>
          <a:p>
            <a:pPr algn="l"/>
            <a:r>
              <a:rPr lang="en-GB" sz="2000" b="1" i="0" dirty="0" err="1">
                <a:solidFill>
                  <a:srgbClr val="333333"/>
                </a:solidFill>
                <a:effectLst/>
                <a:latin typeface="source-serif-pro"/>
              </a:rPr>
              <a:t>GraphQL</a:t>
            </a:r>
            <a:r>
              <a:rPr lang="en-GB" sz="2000" b="1" i="0" dirty="0">
                <a:solidFill>
                  <a:srgbClr val="333333"/>
                </a:solidFill>
                <a:effectLst/>
                <a:latin typeface="source-serif-pro"/>
              </a:rPr>
              <a:t> </a:t>
            </a:r>
            <a:r>
              <a:rPr lang="en-GB" sz="2000" i="0" dirty="0">
                <a:solidFill>
                  <a:srgbClr val="333333"/>
                </a:solidFill>
                <a:effectLst/>
                <a:latin typeface="source-serif-pro"/>
              </a:rPr>
              <a:t>– A query language and server-side API implementation based on a typed representation of your application. This API representation is declared using a schema based on the </a:t>
            </a:r>
            <a:r>
              <a:rPr lang="en-GB" sz="2000" i="0" dirty="0" err="1">
                <a:solidFill>
                  <a:srgbClr val="333333"/>
                </a:solidFill>
                <a:effectLst/>
                <a:latin typeface="source-serif-pro"/>
              </a:rPr>
              <a:t>GraphQL</a:t>
            </a:r>
            <a:r>
              <a:rPr lang="en-GB" sz="2000" i="0" dirty="0">
                <a:solidFill>
                  <a:srgbClr val="333333"/>
                </a:solidFill>
                <a:effectLst/>
                <a:latin typeface="source-serif-pro"/>
              </a:rPr>
              <a:t> type system.</a:t>
            </a:r>
          </a:p>
        </p:txBody>
      </p:sp>
      <p:sp>
        <p:nvSpPr>
          <p:cNvPr id="5" name="TextBox 4">
            <a:extLst>
              <a:ext uri="{FF2B5EF4-FFF2-40B4-BE49-F238E27FC236}">
                <a16:creationId xmlns:a16="http://schemas.microsoft.com/office/drawing/2014/main" id="{B51AFA7B-71BE-5DCD-2E2E-C314290038F0}"/>
              </a:ext>
            </a:extLst>
          </p:cNvPr>
          <p:cNvSpPr txBox="1"/>
          <p:nvPr/>
        </p:nvSpPr>
        <p:spPr>
          <a:xfrm>
            <a:off x="376989" y="1922061"/>
            <a:ext cx="10694010" cy="369332"/>
          </a:xfrm>
          <a:prstGeom prst="rect">
            <a:avLst/>
          </a:prstGeom>
          <a:noFill/>
        </p:spPr>
        <p:txBody>
          <a:bodyPr wrap="square" rtlCol="0">
            <a:spAutoFit/>
          </a:bodyPr>
          <a:lstStyle/>
          <a:p>
            <a:r>
              <a:rPr lang="en-GB" b="0" i="0" dirty="0">
                <a:solidFill>
                  <a:srgbClr val="495057"/>
                </a:solidFill>
                <a:effectLst/>
                <a:latin typeface="Ubuntu" panose="020B0504030602030204" pitchFamily="34" charset="0"/>
              </a:rPr>
              <a:t>To add an API it is as simple as running the following command in the root directory of your project.</a:t>
            </a:r>
            <a:endParaRPr lang="en-IN" dirty="0"/>
          </a:p>
        </p:txBody>
      </p:sp>
      <p:pic>
        <p:nvPicPr>
          <p:cNvPr id="7" name="Picture 6">
            <a:extLst>
              <a:ext uri="{FF2B5EF4-FFF2-40B4-BE49-F238E27FC236}">
                <a16:creationId xmlns:a16="http://schemas.microsoft.com/office/drawing/2014/main" id="{30582F42-0672-3541-2698-B59926BDCF13}"/>
              </a:ext>
            </a:extLst>
          </p:cNvPr>
          <p:cNvPicPr>
            <a:picLocks noChangeAspect="1"/>
          </p:cNvPicPr>
          <p:nvPr/>
        </p:nvPicPr>
        <p:blipFill>
          <a:blip r:embed="rId2"/>
          <a:stretch>
            <a:fillRect/>
          </a:stretch>
        </p:blipFill>
        <p:spPr>
          <a:xfrm>
            <a:off x="5048955" y="2419715"/>
            <a:ext cx="1810003" cy="438211"/>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F4591CD8-3585-2434-4424-CA2B87C15CC8}"/>
              </a:ext>
            </a:extLst>
          </p:cNvPr>
          <p:cNvPicPr>
            <a:picLocks noChangeAspect="1"/>
          </p:cNvPicPr>
          <p:nvPr/>
        </p:nvPicPr>
        <p:blipFill>
          <a:blip r:embed="rId3"/>
          <a:stretch>
            <a:fillRect/>
          </a:stretch>
        </p:blipFill>
        <p:spPr>
          <a:xfrm>
            <a:off x="2107940" y="2986248"/>
            <a:ext cx="8049748" cy="362000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15028649"/>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958F09-66EC-5241-684C-503C9A47002A}"/>
              </a:ext>
            </a:extLst>
          </p:cNvPr>
          <p:cNvSpPr txBox="1"/>
          <p:nvPr/>
        </p:nvSpPr>
        <p:spPr>
          <a:xfrm>
            <a:off x="368248" y="724403"/>
            <a:ext cx="11455503" cy="707886"/>
          </a:xfrm>
          <a:prstGeom prst="rect">
            <a:avLst/>
          </a:prstGeom>
          <a:noFill/>
        </p:spPr>
        <p:txBody>
          <a:bodyPr wrap="square">
            <a:spAutoFit/>
          </a:bodyPr>
          <a:lstStyle/>
          <a:p>
            <a:pPr algn="l"/>
            <a:r>
              <a:rPr lang="en-GB" sz="2000" i="0" dirty="0">
                <a:solidFill>
                  <a:srgbClr val="333333"/>
                </a:solidFill>
                <a:effectLst/>
                <a:latin typeface="source-serif-pro"/>
              </a:rPr>
              <a:t>We will use </a:t>
            </a:r>
            <a:r>
              <a:rPr lang="en-IN" sz="2000" b="0" i="0" dirty="0">
                <a:solidFill>
                  <a:srgbClr val="292929"/>
                </a:solidFill>
                <a:effectLst/>
                <a:latin typeface="source-serif-pro"/>
              </a:rPr>
              <a:t>single object with fields by AWS Amplify.</a:t>
            </a:r>
          </a:p>
          <a:p>
            <a:pPr algn="l"/>
            <a:r>
              <a:rPr lang="en-GB" sz="2000" i="0" dirty="0">
                <a:solidFill>
                  <a:srgbClr val="333333"/>
                </a:solidFill>
                <a:effectLst/>
                <a:latin typeface="source-serif-pro"/>
              </a:rPr>
              <a:t>The </a:t>
            </a:r>
            <a:r>
              <a:rPr lang="en-GB" sz="2000" i="0" dirty="0" err="1">
                <a:solidFill>
                  <a:srgbClr val="333333"/>
                </a:solidFill>
                <a:effectLst/>
                <a:latin typeface="source-serif-pro"/>
              </a:rPr>
              <a:t>graphql.schema</a:t>
            </a:r>
            <a:r>
              <a:rPr lang="en-GB" sz="2000" i="0" dirty="0">
                <a:solidFill>
                  <a:srgbClr val="333333"/>
                </a:solidFill>
                <a:effectLst/>
                <a:latin typeface="source-serif-pro"/>
              </a:rPr>
              <a:t> file will automatically be created on the following path: </a:t>
            </a:r>
          </a:p>
        </p:txBody>
      </p:sp>
      <p:pic>
        <p:nvPicPr>
          <p:cNvPr id="5" name="Picture 4">
            <a:extLst>
              <a:ext uri="{FF2B5EF4-FFF2-40B4-BE49-F238E27FC236}">
                <a16:creationId xmlns:a16="http://schemas.microsoft.com/office/drawing/2014/main" id="{A95C88BE-2B9D-2363-0367-5898A1A05850}"/>
              </a:ext>
            </a:extLst>
          </p:cNvPr>
          <p:cNvPicPr>
            <a:picLocks noChangeAspect="1"/>
          </p:cNvPicPr>
          <p:nvPr/>
        </p:nvPicPr>
        <p:blipFill>
          <a:blip r:embed="rId2"/>
          <a:stretch>
            <a:fillRect/>
          </a:stretch>
        </p:blipFill>
        <p:spPr>
          <a:xfrm>
            <a:off x="8513025" y="1075071"/>
            <a:ext cx="2800741" cy="295316"/>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BE2BC012-5645-6DEB-2579-D2FDF9913AEA}"/>
              </a:ext>
            </a:extLst>
          </p:cNvPr>
          <p:cNvPicPr>
            <a:picLocks noChangeAspect="1"/>
          </p:cNvPicPr>
          <p:nvPr/>
        </p:nvPicPr>
        <p:blipFill>
          <a:blip r:embed="rId3"/>
          <a:stretch>
            <a:fillRect/>
          </a:stretch>
        </p:blipFill>
        <p:spPr>
          <a:xfrm>
            <a:off x="476372" y="1762456"/>
            <a:ext cx="2829320" cy="1562318"/>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853BB6F8-DE2E-804A-16A8-EA6277A5D97A}"/>
              </a:ext>
            </a:extLst>
          </p:cNvPr>
          <p:cNvSpPr txBox="1"/>
          <p:nvPr/>
        </p:nvSpPr>
        <p:spPr>
          <a:xfrm>
            <a:off x="368248" y="3956272"/>
            <a:ext cx="11455503" cy="400110"/>
          </a:xfrm>
          <a:prstGeom prst="rect">
            <a:avLst/>
          </a:prstGeom>
          <a:noFill/>
        </p:spPr>
        <p:txBody>
          <a:bodyPr wrap="square">
            <a:spAutoFit/>
          </a:bodyPr>
          <a:lstStyle/>
          <a:p>
            <a:pPr algn="l"/>
            <a:r>
              <a:rPr lang="en-IN" sz="2000" dirty="0">
                <a:solidFill>
                  <a:srgbClr val="333333"/>
                </a:solidFill>
                <a:latin typeface="source-serif-pro"/>
              </a:rPr>
              <a:t>Now, push the schema to AWS</a:t>
            </a:r>
            <a:endParaRPr lang="en-GB" sz="2000" i="0" dirty="0">
              <a:solidFill>
                <a:srgbClr val="333333"/>
              </a:solidFill>
              <a:effectLst/>
              <a:latin typeface="source-serif-pro"/>
            </a:endParaRPr>
          </a:p>
        </p:txBody>
      </p:sp>
      <p:pic>
        <p:nvPicPr>
          <p:cNvPr id="10" name="Picture 9">
            <a:extLst>
              <a:ext uri="{FF2B5EF4-FFF2-40B4-BE49-F238E27FC236}">
                <a16:creationId xmlns:a16="http://schemas.microsoft.com/office/drawing/2014/main" id="{A1ED7A58-D0BE-8A0B-743C-C92C7D7A8826}"/>
              </a:ext>
            </a:extLst>
          </p:cNvPr>
          <p:cNvPicPr>
            <a:picLocks noChangeAspect="1"/>
          </p:cNvPicPr>
          <p:nvPr/>
        </p:nvPicPr>
        <p:blipFill>
          <a:blip r:embed="rId4"/>
          <a:stretch>
            <a:fillRect/>
          </a:stretch>
        </p:blipFill>
        <p:spPr>
          <a:xfrm>
            <a:off x="3800496" y="4000854"/>
            <a:ext cx="1676634" cy="419158"/>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770B8852-EDF0-1344-3133-3478DF45AEC8}"/>
              </a:ext>
            </a:extLst>
          </p:cNvPr>
          <p:cNvPicPr>
            <a:picLocks noChangeAspect="1"/>
          </p:cNvPicPr>
          <p:nvPr/>
        </p:nvPicPr>
        <p:blipFill>
          <a:blip r:embed="rId5"/>
          <a:stretch>
            <a:fillRect/>
          </a:stretch>
        </p:blipFill>
        <p:spPr>
          <a:xfrm>
            <a:off x="476372" y="4902800"/>
            <a:ext cx="7792537" cy="9907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4" name="Picture 13">
            <a:extLst>
              <a:ext uri="{FF2B5EF4-FFF2-40B4-BE49-F238E27FC236}">
                <a16:creationId xmlns:a16="http://schemas.microsoft.com/office/drawing/2014/main" id="{8BC919A7-E19C-D74F-C0A4-16B997AF221D}"/>
              </a:ext>
            </a:extLst>
          </p:cNvPr>
          <p:cNvPicPr>
            <a:picLocks noChangeAspect="1"/>
          </p:cNvPicPr>
          <p:nvPr/>
        </p:nvPicPr>
        <p:blipFill>
          <a:blip r:embed="rId6"/>
          <a:stretch>
            <a:fillRect/>
          </a:stretch>
        </p:blipFill>
        <p:spPr>
          <a:xfrm>
            <a:off x="8909377" y="1833794"/>
            <a:ext cx="2008039" cy="483816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47096728"/>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6D3C4E-391A-E8BF-807F-71EDCC6979BB}"/>
              </a:ext>
            </a:extLst>
          </p:cNvPr>
          <p:cNvSpPr txBox="1"/>
          <p:nvPr/>
        </p:nvSpPr>
        <p:spPr>
          <a:xfrm>
            <a:off x="144379" y="304194"/>
            <a:ext cx="11867108" cy="584775"/>
          </a:xfrm>
          <a:prstGeom prst="rect">
            <a:avLst/>
          </a:prstGeom>
          <a:noFill/>
        </p:spPr>
        <p:txBody>
          <a:bodyPr wrap="square" rtlCol="0">
            <a:spAutoFit/>
          </a:bodyPr>
          <a:lstStyle/>
          <a:p>
            <a:r>
              <a:rPr lang="en-GB" sz="3200" b="1" dirty="0">
                <a:solidFill>
                  <a:schemeClr val="tx1">
                    <a:lumMod val="95000"/>
                    <a:lumOff val="5000"/>
                  </a:schemeClr>
                </a:solidFill>
                <a:latin typeface="Arial Narrow" panose="020B0606020202030204" pitchFamily="34" charset="0"/>
              </a:rPr>
              <a:t>4. </a:t>
            </a:r>
            <a:r>
              <a:rPr lang="en-GB" sz="3200" b="1" dirty="0">
                <a:solidFill>
                  <a:srgbClr val="00B050"/>
                </a:solidFill>
                <a:latin typeface="Arial Narrow" panose="020B0606020202030204" pitchFamily="34" charset="0"/>
              </a:rPr>
              <a:t>Writing the frontend code to interact with API &amp; Deploy it using GitHub</a:t>
            </a:r>
            <a:endParaRPr lang="en-IN" sz="3200" b="1" dirty="0">
              <a:solidFill>
                <a:srgbClr val="00B050"/>
              </a:solidFill>
              <a:latin typeface="Arial Narrow" panose="020B0606020202030204" pitchFamily="34" charset="0"/>
            </a:endParaRPr>
          </a:p>
        </p:txBody>
      </p:sp>
      <p:sp>
        <p:nvSpPr>
          <p:cNvPr id="3" name="TextBox 2">
            <a:extLst>
              <a:ext uri="{FF2B5EF4-FFF2-40B4-BE49-F238E27FC236}">
                <a16:creationId xmlns:a16="http://schemas.microsoft.com/office/drawing/2014/main" id="{986F65D2-FB04-0644-903A-FD5E7E39DCE6}"/>
              </a:ext>
            </a:extLst>
          </p:cNvPr>
          <p:cNvSpPr txBox="1"/>
          <p:nvPr/>
        </p:nvSpPr>
        <p:spPr>
          <a:xfrm>
            <a:off x="555984" y="1150531"/>
            <a:ext cx="11455503" cy="400110"/>
          </a:xfrm>
          <a:prstGeom prst="rect">
            <a:avLst/>
          </a:prstGeom>
          <a:noFill/>
        </p:spPr>
        <p:txBody>
          <a:bodyPr wrap="square">
            <a:spAutoFit/>
          </a:bodyPr>
          <a:lstStyle/>
          <a:p>
            <a:pPr algn="l"/>
            <a:r>
              <a:rPr lang="en-IN" sz="2000" dirty="0">
                <a:solidFill>
                  <a:srgbClr val="333333"/>
                </a:solidFill>
                <a:latin typeface="source-serif-pro"/>
              </a:rPr>
              <a:t>After we have written code we need to commit our code to </a:t>
            </a:r>
            <a:r>
              <a:rPr lang="en-IN" sz="2000" dirty="0" err="1">
                <a:solidFill>
                  <a:srgbClr val="333333"/>
                </a:solidFill>
                <a:latin typeface="source-serif-pro"/>
              </a:rPr>
              <a:t>github</a:t>
            </a:r>
            <a:r>
              <a:rPr lang="en-IN" sz="2000" dirty="0">
                <a:solidFill>
                  <a:srgbClr val="333333"/>
                </a:solidFill>
                <a:latin typeface="source-serif-pro"/>
              </a:rPr>
              <a:t> repository.</a:t>
            </a:r>
            <a:endParaRPr lang="en-GB" sz="2000" i="0" dirty="0">
              <a:solidFill>
                <a:srgbClr val="333333"/>
              </a:solidFill>
              <a:effectLst/>
              <a:latin typeface="source-serif-pro"/>
            </a:endParaRPr>
          </a:p>
        </p:txBody>
      </p:sp>
      <p:pic>
        <p:nvPicPr>
          <p:cNvPr id="5" name="Picture 4">
            <a:extLst>
              <a:ext uri="{FF2B5EF4-FFF2-40B4-BE49-F238E27FC236}">
                <a16:creationId xmlns:a16="http://schemas.microsoft.com/office/drawing/2014/main" id="{03F2DA14-8D7B-8343-2E19-DBADAE72C34C}"/>
              </a:ext>
            </a:extLst>
          </p:cNvPr>
          <p:cNvPicPr>
            <a:picLocks noChangeAspect="1"/>
          </p:cNvPicPr>
          <p:nvPr/>
        </p:nvPicPr>
        <p:blipFill>
          <a:blip r:embed="rId2"/>
          <a:stretch>
            <a:fillRect/>
          </a:stretch>
        </p:blipFill>
        <p:spPr>
          <a:xfrm>
            <a:off x="3625511" y="1633491"/>
            <a:ext cx="4647336" cy="50241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01934637"/>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BC1E2B-44CC-3146-AA4C-AD8C510A3629}"/>
              </a:ext>
            </a:extLst>
          </p:cNvPr>
          <p:cNvPicPr>
            <a:picLocks noChangeAspect="1"/>
          </p:cNvPicPr>
          <p:nvPr/>
        </p:nvPicPr>
        <p:blipFill>
          <a:blip r:embed="rId2"/>
          <a:stretch>
            <a:fillRect/>
          </a:stretch>
        </p:blipFill>
        <p:spPr>
          <a:xfrm>
            <a:off x="437164" y="474516"/>
            <a:ext cx="2848373" cy="990738"/>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91A0906E-49DE-2742-F826-31190F9F55C0}"/>
              </a:ext>
            </a:extLst>
          </p:cNvPr>
          <p:cNvPicPr>
            <a:picLocks noChangeAspect="1"/>
          </p:cNvPicPr>
          <p:nvPr/>
        </p:nvPicPr>
        <p:blipFill>
          <a:blip r:embed="rId3"/>
          <a:stretch>
            <a:fillRect/>
          </a:stretch>
        </p:blipFill>
        <p:spPr>
          <a:xfrm>
            <a:off x="437164" y="1812226"/>
            <a:ext cx="5306165" cy="943107"/>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5708D438-C00D-2C1E-A082-E7ED3382CE29}"/>
              </a:ext>
            </a:extLst>
          </p:cNvPr>
          <p:cNvSpPr txBox="1"/>
          <p:nvPr/>
        </p:nvSpPr>
        <p:spPr>
          <a:xfrm>
            <a:off x="368248" y="3102305"/>
            <a:ext cx="11455503" cy="400110"/>
          </a:xfrm>
          <a:prstGeom prst="rect">
            <a:avLst/>
          </a:prstGeom>
          <a:noFill/>
        </p:spPr>
        <p:txBody>
          <a:bodyPr wrap="square">
            <a:spAutoFit/>
          </a:bodyPr>
          <a:lstStyle/>
          <a:p>
            <a:pPr algn="l"/>
            <a:r>
              <a:rPr lang="en-IN" sz="2000" dirty="0">
                <a:solidFill>
                  <a:srgbClr val="333333"/>
                </a:solidFill>
                <a:latin typeface="source-serif-pro"/>
              </a:rPr>
              <a:t>Deploy app using AWS Amplify</a:t>
            </a:r>
            <a:endParaRPr lang="en-GB" sz="2000" i="0" dirty="0">
              <a:solidFill>
                <a:srgbClr val="333333"/>
              </a:solidFill>
              <a:effectLst/>
              <a:latin typeface="source-serif-pro"/>
            </a:endParaRPr>
          </a:p>
        </p:txBody>
      </p:sp>
      <p:pic>
        <p:nvPicPr>
          <p:cNvPr id="8" name="Picture 7">
            <a:extLst>
              <a:ext uri="{FF2B5EF4-FFF2-40B4-BE49-F238E27FC236}">
                <a16:creationId xmlns:a16="http://schemas.microsoft.com/office/drawing/2014/main" id="{4759409F-B6DE-69B9-4400-8B5B768D94EF}"/>
              </a:ext>
            </a:extLst>
          </p:cNvPr>
          <p:cNvPicPr>
            <a:picLocks noChangeAspect="1"/>
          </p:cNvPicPr>
          <p:nvPr/>
        </p:nvPicPr>
        <p:blipFill>
          <a:blip r:embed="rId4"/>
          <a:stretch>
            <a:fillRect/>
          </a:stretch>
        </p:blipFill>
        <p:spPr>
          <a:xfrm>
            <a:off x="437164" y="3849387"/>
            <a:ext cx="7090796" cy="25318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33743941"/>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087C39-5A68-34D4-C3B8-5AA6192EF9C3}"/>
              </a:ext>
            </a:extLst>
          </p:cNvPr>
          <p:cNvPicPr>
            <a:picLocks noChangeAspect="1"/>
          </p:cNvPicPr>
          <p:nvPr/>
        </p:nvPicPr>
        <p:blipFill>
          <a:blip r:embed="rId2"/>
          <a:stretch>
            <a:fillRect/>
          </a:stretch>
        </p:blipFill>
        <p:spPr>
          <a:xfrm>
            <a:off x="174585" y="728148"/>
            <a:ext cx="5170076" cy="54017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E1B5A258-41BC-BE41-DE1D-E8ADE824F9A7}"/>
              </a:ext>
            </a:extLst>
          </p:cNvPr>
          <p:cNvPicPr>
            <a:picLocks noChangeAspect="1"/>
          </p:cNvPicPr>
          <p:nvPr/>
        </p:nvPicPr>
        <p:blipFill>
          <a:blip r:embed="rId3"/>
          <a:stretch>
            <a:fillRect/>
          </a:stretch>
        </p:blipFill>
        <p:spPr>
          <a:xfrm>
            <a:off x="6412948" y="728149"/>
            <a:ext cx="5299970" cy="54017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08581143"/>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6DCA97-9C1A-5830-071E-C7132ECB37FB}"/>
              </a:ext>
            </a:extLst>
          </p:cNvPr>
          <p:cNvPicPr>
            <a:picLocks noChangeAspect="1"/>
          </p:cNvPicPr>
          <p:nvPr/>
        </p:nvPicPr>
        <p:blipFill>
          <a:blip r:embed="rId2"/>
          <a:stretch>
            <a:fillRect/>
          </a:stretch>
        </p:blipFill>
        <p:spPr>
          <a:xfrm>
            <a:off x="277701" y="746368"/>
            <a:ext cx="5818299" cy="53652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E7EA8233-CD57-021E-CB9D-B04BA2ADF410}"/>
              </a:ext>
            </a:extLst>
          </p:cNvPr>
          <p:cNvPicPr>
            <a:picLocks noChangeAspect="1"/>
          </p:cNvPicPr>
          <p:nvPr/>
        </p:nvPicPr>
        <p:blipFill>
          <a:blip r:embed="rId3"/>
          <a:stretch>
            <a:fillRect/>
          </a:stretch>
        </p:blipFill>
        <p:spPr>
          <a:xfrm>
            <a:off x="6507331" y="746368"/>
            <a:ext cx="5495279" cy="53652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85375394"/>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A59436-D798-DBFA-D1DE-C6EB3ED54EC3}"/>
              </a:ext>
            </a:extLst>
          </p:cNvPr>
          <p:cNvPicPr>
            <a:picLocks noChangeAspect="1"/>
          </p:cNvPicPr>
          <p:nvPr/>
        </p:nvPicPr>
        <p:blipFill>
          <a:blip r:embed="rId2"/>
          <a:stretch>
            <a:fillRect/>
          </a:stretch>
        </p:blipFill>
        <p:spPr>
          <a:xfrm>
            <a:off x="596283" y="1142938"/>
            <a:ext cx="10999433" cy="420499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id="{3E41D461-CDB5-99D8-093A-8580991CE051}"/>
              </a:ext>
            </a:extLst>
          </p:cNvPr>
          <p:cNvSpPr txBox="1"/>
          <p:nvPr/>
        </p:nvSpPr>
        <p:spPr>
          <a:xfrm>
            <a:off x="490491" y="5720146"/>
            <a:ext cx="6094520" cy="400110"/>
          </a:xfrm>
          <a:prstGeom prst="rect">
            <a:avLst/>
          </a:prstGeom>
          <a:noFill/>
        </p:spPr>
        <p:txBody>
          <a:bodyPr wrap="square">
            <a:spAutoFit/>
          </a:bodyPr>
          <a:lstStyle/>
          <a:p>
            <a:r>
              <a:rPr lang="en-IN" sz="2000" dirty="0">
                <a:latin typeface="source-serif-pro"/>
                <a:hlinkClick r:id="rId3"/>
              </a:rPr>
              <a:t>https://main.devz7ogw94bel.amplifyapp.com/</a:t>
            </a:r>
            <a:endParaRPr lang="en-IN" sz="2000" dirty="0">
              <a:latin typeface="source-serif-pro"/>
            </a:endParaRPr>
          </a:p>
        </p:txBody>
      </p:sp>
    </p:spTree>
    <p:extLst>
      <p:ext uri="{BB962C8B-B14F-4D97-AF65-F5344CB8AC3E}">
        <p14:creationId xmlns:p14="http://schemas.microsoft.com/office/powerpoint/2010/main" val="565106884"/>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499798-55C9-7293-B68E-33EAFE0DB608}"/>
              </a:ext>
            </a:extLst>
          </p:cNvPr>
          <p:cNvPicPr>
            <a:picLocks noChangeAspect="1"/>
          </p:cNvPicPr>
          <p:nvPr/>
        </p:nvPicPr>
        <p:blipFill>
          <a:blip r:embed="rId2"/>
          <a:stretch>
            <a:fillRect/>
          </a:stretch>
        </p:blipFill>
        <p:spPr>
          <a:xfrm>
            <a:off x="310718" y="2300622"/>
            <a:ext cx="11017188" cy="44586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49A3A314-2A41-9411-6E3D-30641FA654EA}"/>
              </a:ext>
            </a:extLst>
          </p:cNvPr>
          <p:cNvPicPr>
            <a:picLocks noChangeAspect="1"/>
          </p:cNvPicPr>
          <p:nvPr/>
        </p:nvPicPr>
        <p:blipFill>
          <a:blip r:embed="rId3"/>
          <a:stretch>
            <a:fillRect/>
          </a:stretch>
        </p:blipFill>
        <p:spPr>
          <a:xfrm>
            <a:off x="310718" y="187501"/>
            <a:ext cx="4749554" cy="189982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14452997"/>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839145-978D-BC8F-5935-CDF10B612949}"/>
              </a:ext>
            </a:extLst>
          </p:cNvPr>
          <p:cNvPicPr>
            <a:picLocks noChangeAspect="1"/>
          </p:cNvPicPr>
          <p:nvPr/>
        </p:nvPicPr>
        <p:blipFill rotWithShape="1">
          <a:blip r:embed="rId2"/>
          <a:srcRect b="25372"/>
          <a:stretch/>
        </p:blipFill>
        <p:spPr>
          <a:xfrm>
            <a:off x="620627" y="204186"/>
            <a:ext cx="10950746" cy="186431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8701D375-9454-C5C1-2F60-05794A4B117A}"/>
              </a:ext>
            </a:extLst>
          </p:cNvPr>
          <p:cNvPicPr>
            <a:picLocks noChangeAspect="1"/>
          </p:cNvPicPr>
          <p:nvPr/>
        </p:nvPicPr>
        <p:blipFill>
          <a:blip r:embed="rId3"/>
          <a:stretch>
            <a:fillRect/>
          </a:stretch>
        </p:blipFill>
        <p:spPr>
          <a:xfrm>
            <a:off x="620627" y="2232919"/>
            <a:ext cx="10950746" cy="44208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6821713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What is Amazon Amplify?</a:t>
            </a:r>
          </a:p>
        </p:txBody>
      </p:sp>
      <p:sp>
        <p:nvSpPr>
          <p:cNvPr id="59" name="TextBox 58">
            <a:extLst>
              <a:ext uri="{FF2B5EF4-FFF2-40B4-BE49-F238E27FC236}">
                <a16:creationId xmlns:a16="http://schemas.microsoft.com/office/drawing/2014/main" id="{B9C41990-8FD1-4F2A-AF38-4882F20315C9}"/>
              </a:ext>
            </a:extLst>
          </p:cNvPr>
          <p:cNvSpPr txBox="1"/>
          <p:nvPr/>
        </p:nvSpPr>
        <p:spPr>
          <a:xfrm>
            <a:off x="4808220" y="1422399"/>
            <a:ext cx="6472555" cy="5909310"/>
          </a:xfrm>
          <a:prstGeom prst="rect">
            <a:avLst/>
          </a:prstGeom>
          <a:noFill/>
        </p:spPr>
        <p:txBody>
          <a:bodyPr wrap="square" rtlCol="0">
            <a:spAutoFit/>
          </a:bodyPr>
          <a:lstStyle/>
          <a:p>
            <a:r>
              <a:rPr lang="en-US" sz="2400" b="0" i="0" dirty="0">
                <a:solidFill>
                  <a:srgbClr val="333333"/>
                </a:solidFill>
                <a:effectLst/>
                <a:latin typeface="AmazonEmber"/>
              </a:rPr>
              <a:t>AWS Amplify is a complete solution that lets frontend web and mobile developers easily build, ship, and host full-stack applications on AWS, with the flexibility to leverage the breadth of AWS services as use cases evolve. No cloud expertise needed.</a:t>
            </a:r>
          </a:p>
          <a:p>
            <a:endParaRPr lang="en-US" altLang="ko-KR" b="1" dirty="0">
              <a:solidFill>
                <a:srgbClr val="333333"/>
              </a:solidFill>
              <a:latin typeface="AmazonEmber"/>
              <a:cs typeface="Arial" pitchFamily="34" charset="0"/>
            </a:endParaRPr>
          </a:p>
          <a:p>
            <a:r>
              <a:rPr lang="en-US" sz="2400" dirty="0">
                <a:solidFill>
                  <a:srgbClr val="333333"/>
                </a:solidFill>
                <a:latin typeface="AmazonEmber"/>
              </a:rPr>
              <a:t>AWS is a full-stack platform designed to assist web and mobile developers in developing full-stack and scalable applications that are hosted by AWS. The platform includes a plethora of tools and services that enable users to easily configure backends, connect apps, deploy static web apps instantly, and manage content outside of the AWS console.</a:t>
            </a:r>
            <a:endParaRPr lang="en-US" altLang="ko-KR" sz="2400" dirty="0">
              <a:solidFill>
                <a:srgbClr val="333333"/>
              </a:solidFill>
              <a:latin typeface="AmazonEmber"/>
            </a:endParaRPr>
          </a:p>
          <a:p>
            <a:endParaRPr lang="en-US" altLang="ko-KR" b="1" dirty="0">
              <a:solidFill>
                <a:srgbClr val="333333"/>
              </a:solidFill>
              <a:latin typeface="AmazonEmber"/>
              <a:cs typeface="Arial" pitchFamily="34" charset="0"/>
            </a:endParaRPr>
          </a:p>
          <a:p>
            <a:endParaRPr lang="en-US" altLang="ko-KR" b="1" dirty="0">
              <a:solidFill>
                <a:srgbClr val="333333"/>
              </a:solidFill>
              <a:latin typeface="AmazonEmber"/>
              <a:cs typeface="Arial" pitchFamily="34" charset="0"/>
            </a:endParaRPr>
          </a:p>
          <a:p>
            <a:endParaRPr lang="en-US" altLang="ko-KR" sz="1200" b="1" dirty="0">
              <a:solidFill>
                <a:schemeClr val="accent1"/>
              </a:solidFill>
              <a:cs typeface="Arial" pitchFamily="34" charset="0"/>
            </a:endParaRPr>
          </a:p>
        </p:txBody>
      </p:sp>
      <p:pic>
        <p:nvPicPr>
          <p:cNvPr id="1026" name="Picture 2" descr="Amplify Docs">
            <a:extLst>
              <a:ext uri="{FF2B5EF4-FFF2-40B4-BE49-F238E27FC236}">
                <a16:creationId xmlns:a16="http://schemas.microsoft.com/office/drawing/2014/main" id="{EC3E6564-6050-8D57-9FFF-FF7C795A17E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964" t="15700" r="28964" b="15700"/>
          <a:stretch/>
        </p:blipFill>
        <p:spPr bwMode="auto">
          <a:xfrm>
            <a:off x="911225" y="2220078"/>
            <a:ext cx="2390776" cy="241784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7942562"/>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811892-E5B5-D5DE-3A87-5E1B7FC30F7F}"/>
              </a:ext>
            </a:extLst>
          </p:cNvPr>
          <p:cNvPicPr>
            <a:picLocks noChangeAspect="1"/>
          </p:cNvPicPr>
          <p:nvPr/>
        </p:nvPicPr>
        <p:blipFill>
          <a:blip r:embed="rId2"/>
          <a:stretch>
            <a:fillRect/>
          </a:stretch>
        </p:blipFill>
        <p:spPr>
          <a:xfrm>
            <a:off x="506027" y="796802"/>
            <a:ext cx="11026066" cy="49215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32150533"/>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E39E38-D8A5-4C61-6631-CEA0FB527DA8}"/>
              </a:ext>
            </a:extLst>
          </p:cNvPr>
          <p:cNvSpPr txBox="1"/>
          <p:nvPr/>
        </p:nvSpPr>
        <p:spPr>
          <a:xfrm>
            <a:off x="366768" y="1483441"/>
            <a:ext cx="11209714" cy="2862322"/>
          </a:xfrm>
          <a:prstGeom prst="rect">
            <a:avLst/>
          </a:prstGeom>
          <a:noFill/>
        </p:spPr>
        <p:txBody>
          <a:bodyPr wrap="square">
            <a:spAutoFit/>
          </a:bodyPr>
          <a:lstStyle/>
          <a:p>
            <a:r>
              <a:rPr lang="en-IN" dirty="0">
                <a:hlinkClick r:id="rId2"/>
              </a:rPr>
              <a:t>https://aws.amazon.com/getting-started/hands-on/build-react-app-amplify-graphql/module-one/</a:t>
            </a:r>
            <a:endParaRPr lang="en-IN" dirty="0"/>
          </a:p>
          <a:p>
            <a:endParaRPr lang="en-IN" dirty="0"/>
          </a:p>
          <a:p>
            <a:r>
              <a:rPr lang="en-IN" dirty="0">
                <a:hlinkClick r:id="rId3"/>
              </a:rPr>
              <a:t>https://docs.amplify.aws/cli/</a:t>
            </a:r>
            <a:endParaRPr lang="en-IN" dirty="0"/>
          </a:p>
          <a:p>
            <a:endParaRPr lang="en-IN" dirty="0"/>
          </a:p>
          <a:p>
            <a:r>
              <a:rPr lang="en-IN" dirty="0">
                <a:hlinkClick r:id="rId4"/>
              </a:rPr>
              <a:t>https://docs.aws.amazon.com/amplify/latest/userguide/getting-started.html</a:t>
            </a:r>
            <a:endParaRPr lang="en-IN" dirty="0"/>
          </a:p>
          <a:p>
            <a:endParaRPr lang="en-IN" dirty="0"/>
          </a:p>
          <a:p>
            <a:r>
              <a:rPr lang="en-IN" dirty="0">
                <a:hlinkClick r:id="rId5"/>
              </a:rPr>
              <a:t>https://graphql.org/</a:t>
            </a:r>
            <a:endParaRPr lang="en-IN" dirty="0"/>
          </a:p>
          <a:p>
            <a:endParaRPr lang="en-IN" dirty="0"/>
          </a:p>
          <a:p>
            <a:r>
              <a:rPr lang="en-IN" dirty="0">
                <a:hlinkClick r:id="rId6"/>
              </a:rPr>
              <a:t>https://www.dynamodbguide.com/what-is-dynamo-db/</a:t>
            </a:r>
            <a:endParaRPr lang="en-IN" dirty="0"/>
          </a:p>
          <a:p>
            <a:endParaRPr lang="en-IN" dirty="0"/>
          </a:p>
        </p:txBody>
      </p:sp>
      <p:sp>
        <p:nvSpPr>
          <p:cNvPr id="4" name="TextBox 3">
            <a:extLst>
              <a:ext uri="{FF2B5EF4-FFF2-40B4-BE49-F238E27FC236}">
                <a16:creationId xmlns:a16="http://schemas.microsoft.com/office/drawing/2014/main" id="{2E7FCB55-3082-5FFC-6FC8-B46DE8DD21E4}"/>
              </a:ext>
            </a:extLst>
          </p:cNvPr>
          <p:cNvSpPr txBox="1"/>
          <p:nvPr/>
        </p:nvSpPr>
        <p:spPr>
          <a:xfrm>
            <a:off x="366768" y="582361"/>
            <a:ext cx="11455503" cy="584775"/>
          </a:xfrm>
          <a:prstGeom prst="rect">
            <a:avLst/>
          </a:prstGeom>
          <a:noFill/>
        </p:spPr>
        <p:txBody>
          <a:bodyPr wrap="square">
            <a:spAutoFit/>
          </a:bodyPr>
          <a:lstStyle/>
          <a:p>
            <a:pPr algn="l"/>
            <a:r>
              <a:rPr lang="en-IN" sz="3200" b="1" i="0" dirty="0">
                <a:solidFill>
                  <a:srgbClr val="00B050"/>
                </a:solidFill>
                <a:effectLst/>
                <a:latin typeface="source-serif-pro"/>
              </a:rPr>
              <a:t>References:</a:t>
            </a:r>
            <a:endParaRPr lang="en-GB" sz="3200" b="1" i="0" dirty="0">
              <a:solidFill>
                <a:srgbClr val="00B050"/>
              </a:solidFill>
              <a:effectLst/>
              <a:latin typeface="source-serif-pro"/>
            </a:endParaRPr>
          </a:p>
        </p:txBody>
      </p:sp>
    </p:spTree>
    <p:extLst>
      <p:ext uri="{BB962C8B-B14F-4D97-AF65-F5344CB8AC3E}">
        <p14:creationId xmlns:p14="http://schemas.microsoft.com/office/powerpoint/2010/main" val="513824891"/>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F8EF26-7AD5-4E7F-95B3-9A57CF80C483}"/>
              </a:ext>
            </a:extLst>
          </p:cNvPr>
          <p:cNvSpPr txBox="1"/>
          <p:nvPr/>
        </p:nvSpPr>
        <p:spPr>
          <a:xfrm>
            <a:off x="1" y="4714489"/>
            <a:ext cx="12191999"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
        <p:nvSpPr>
          <p:cNvPr id="5" name="TextBox 4">
            <a:extLst>
              <a:ext uri="{FF2B5EF4-FFF2-40B4-BE49-F238E27FC236}">
                <a16:creationId xmlns:a16="http://schemas.microsoft.com/office/drawing/2014/main" id="{BADEB2CA-D11F-4CA5-BC5A-6C38FF4BF392}"/>
              </a:ext>
            </a:extLst>
          </p:cNvPr>
          <p:cNvSpPr txBox="1"/>
          <p:nvPr/>
        </p:nvSpPr>
        <p:spPr>
          <a:xfrm>
            <a:off x="74" y="5730152"/>
            <a:ext cx="12191852" cy="379656"/>
          </a:xfrm>
          <a:prstGeom prst="rect">
            <a:avLst/>
          </a:prstGeom>
          <a:noFill/>
        </p:spPr>
        <p:txBody>
          <a:bodyPr wrap="square" rtlCol="0" anchor="ctr">
            <a:spAutoFit/>
          </a:bodyPr>
          <a:lstStyle/>
          <a:p>
            <a:pPr algn="ctr"/>
            <a:r>
              <a:rPr lang="en-US" altLang="ko-KR" sz="1867" dirty="0">
                <a:solidFill>
                  <a:schemeClr val="bg1"/>
                </a:solidFill>
                <a:cs typeface="Arial" pitchFamily="34" charset="0"/>
              </a:rPr>
              <a:t>Now you can deploy your website using Amazon Amplify!</a:t>
            </a:r>
            <a:endParaRPr lang="ko-KR" altLang="en-US" sz="1867" dirty="0">
              <a:solidFill>
                <a:schemeClr val="bg1"/>
              </a:solidFill>
              <a:cs typeface="Arial" pitchFamily="34" charset="0"/>
            </a:endParaRPr>
          </a:p>
        </p:txBody>
      </p:sp>
    </p:spTree>
    <p:extLst>
      <p:ext uri="{BB962C8B-B14F-4D97-AF65-F5344CB8AC3E}">
        <p14:creationId xmlns:p14="http://schemas.microsoft.com/office/powerpoint/2010/main" val="82165651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Create an App backend</a:t>
            </a:r>
          </a:p>
        </p:txBody>
      </p:sp>
      <p:sp>
        <p:nvSpPr>
          <p:cNvPr id="59" name="TextBox 58">
            <a:extLst>
              <a:ext uri="{FF2B5EF4-FFF2-40B4-BE49-F238E27FC236}">
                <a16:creationId xmlns:a16="http://schemas.microsoft.com/office/drawing/2014/main" id="{B9C41990-8FD1-4F2A-AF38-4882F20315C9}"/>
              </a:ext>
            </a:extLst>
          </p:cNvPr>
          <p:cNvSpPr txBox="1"/>
          <p:nvPr/>
        </p:nvSpPr>
        <p:spPr>
          <a:xfrm>
            <a:off x="640080" y="1589269"/>
            <a:ext cx="10780395" cy="1384995"/>
          </a:xfrm>
          <a:prstGeom prst="rect">
            <a:avLst/>
          </a:prstGeom>
          <a:noFill/>
        </p:spPr>
        <p:txBody>
          <a:bodyPr wrap="square" rtlCol="0">
            <a:spAutoFit/>
          </a:bodyPr>
          <a:lstStyle/>
          <a:p>
            <a:pPr algn="l"/>
            <a:r>
              <a:rPr lang="en-US" sz="2400" b="0" i="0" dirty="0">
                <a:solidFill>
                  <a:srgbClr val="333333"/>
                </a:solidFill>
                <a:effectLst/>
                <a:latin typeface="AmazonEmber"/>
              </a:rPr>
              <a:t>Create a cross-platform backend for your iOS, Android, Flutter, web, or React Native app with real-time and offline functionality in just a few clicks.</a:t>
            </a:r>
          </a:p>
          <a:p>
            <a:endParaRPr lang="en-US" altLang="ko-KR" sz="1200" b="1" dirty="0">
              <a:solidFill>
                <a:srgbClr val="333333"/>
              </a:solidFill>
              <a:latin typeface="AmazonEmber"/>
              <a:cs typeface="Arial" pitchFamily="34" charset="0"/>
            </a:endParaRPr>
          </a:p>
          <a:p>
            <a:endParaRPr lang="en-US" altLang="ko-KR" sz="1200" b="1" dirty="0">
              <a:solidFill>
                <a:srgbClr val="333333"/>
              </a:solidFill>
              <a:latin typeface="AmazonEmber"/>
              <a:cs typeface="Arial" pitchFamily="34" charset="0"/>
            </a:endParaRPr>
          </a:p>
          <a:p>
            <a:endParaRPr lang="en-US" altLang="ko-KR" sz="1200" b="1" dirty="0">
              <a:solidFill>
                <a:schemeClr val="accent1"/>
              </a:solidFill>
              <a:cs typeface="Arial" pitchFamily="34" charset="0"/>
            </a:endParaRPr>
          </a:p>
        </p:txBody>
      </p:sp>
      <p:pic>
        <p:nvPicPr>
          <p:cNvPr id="1028" name="Picture 4" descr="AWS Amplify - Create an app backend">
            <a:extLst>
              <a:ext uri="{FF2B5EF4-FFF2-40B4-BE49-F238E27FC236}">
                <a16:creationId xmlns:a16="http://schemas.microsoft.com/office/drawing/2014/main" id="{47E2A0F0-AEEB-8B0A-B6C6-56E76B7E632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32" t="7925" r="2832" b="7925"/>
          <a:stretch/>
        </p:blipFill>
        <p:spPr bwMode="auto">
          <a:xfrm>
            <a:off x="995997" y="2974264"/>
            <a:ext cx="10068560" cy="332734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72837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Build a Frontend UI</a:t>
            </a:r>
          </a:p>
        </p:txBody>
      </p:sp>
      <p:sp>
        <p:nvSpPr>
          <p:cNvPr id="59" name="TextBox 58">
            <a:extLst>
              <a:ext uri="{FF2B5EF4-FFF2-40B4-BE49-F238E27FC236}">
                <a16:creationId xmlns:a16="http://schemas.microsoft.com/office/drawing/2014/main" id="{B9C41990-8FD1-4F2A-AF38-4882F20315C9}"/>
              </a:ext>
            </a:extLst>
          </p:cNvPr>
          <p:cNvSpPr txBox="1"/>
          <p:nvPr/>
        </p:nvSpPr>
        <p:spPr>
          <a:xfrm>
            <a:off x="640080" y="1589269"/>
            <a:ext cx="10780395" cy="1015663"/>
          </a:xfrm>
          <a:prstGeom prst="rect">
            <a:avLst/>
          </a:prstGeom>
          <a:noFill/>
        </p:spPr>
        <p:txBody>
          <a:bodyPr wrap="square" rtlCol="0">
            <a:spAutoFit/>
          </a:bodyPr>
          <a:lstStyle/>
          <a:p>
            <a:pPr algn="l"/>
            <a:r>
              <a:rPr lang="en-US" sz="2400" b="0" i="0" dirty="0">
                <a:solidFill>
                  <a:srgbClr val="333333"/>
                </a:solidFill>
                <a:effectLst/>
                <a:latin typeface="AmazonEmber"/>
              </a:rPr>
              <a:t>Visually build a pixel-perfect UI and connect your frontend UI to a cloud backend in clicks. AWS Amplify saves you from writing thousands of lines of code.</a:t>
            </a:r>
            <a:endParaRPr lang="en-US" altLang="ko-KR" sz="2400" b="1" dirty="0">
              <a:solidFill>
                <a:srgbClr val="333333"/>
              </a:solidFill>
              <a:latin typeface="AmazonEmber"/>
              <a:cs typeface="Arial" pitchFamily="34" charset="0"/>
            </a:endParaRPr>
          </a:p>
          <a:p>
            <a:endParaRPr lang="en-US" altLang="ko-KR" sz="1200" b="1" dirty="0">
              <a:solidFill>
                <a:schemeClr val="accent1"/>
              </a:solidFill>
              <a:cs typeface="Arial" pitchFamily="34" charset="0"/>
            </a:endParaRPr>
          </a:p>
        </p:txBody>
      </p:sp>
      <p:pic>
        <p:nvPicPr>
          <p:cNvPr id="3074" name="Picture 2" descr="AWS Amplify - Build a frontend UI">
            <a:extLst>
              <a:ext uri="{FF2B5EF4-FFF2-40B4-BE49-F238E27FC236}">
                <a16:creationId xmlns:a16="http://schemas.microsoft.com/office/drawing/2014/main" id="{F0B09D48-6276-BD79-1620-8E3F893A32D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68" t="8853" r="2568" b="8853"/>
          <a:stretch/>
        </p:blipFill>
        <p:spPr bwMode="auto">
          <a:xfrm>
            <a:off x="1026160" y="2936241"/>
            <a:ext cx="10139680" cy="346729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476350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23529" y="288709"/>
            <a:ext cx="11573197" cy="724247"/>
          </a:xfrm>
        </p:spPr>
        <p:txBody>
          <a:bodyPr/>
          <a:lstStyle/>
          <a:p>
            <a:r>
              <a:rPr lang="en-US" dirty="0"/>
              <a:t>Host a web app</a:t>
            </a:r>
          </a:p>
        </p:txBody>
      </p:sp>
      <p:sp>
        <p:nvSpPr>
          <p:cNvPr id="59" name="TextBox 58">
            <a:extLst>
              <a:ext uri="{FF2B5EF4-FFF2-40B4-BE49-F238E27FC236}">
                <a16:creationId xmlns:a16="http://schemas.microsoft.com/office/drawing/2014/main" id="{B9C41990-8FD1-4F2A-AF38-4882F20315C9}"/>
              </a:ext>
            </a:extLst>
          </p:cNvPr>
          <p:cNvSpPr txBox="1"/>
          <p:nvPr/>
        </p:nvSpPr>
        <p:spPr>
          <a:xfrm>
            <a:off x="640080" y="1589269"/>
            <a:ext cx="10780395" cy="1384995"/>
          </a:xfrm>
          <a:prstGeom prst="rect">
            <a:avLst/>
          </a:prstGeom>
          <a:noFill/>
        </p:spPr>
        <p:txBody>
          <a:bodyPr wrap="square" rtlCol="0">
            <a:spAutoFit/>
          </a:bodyPr>
          <a:lstStyle/>
          <a:p>
            <a:pPr algn="l"/>
            <a:r>
              <a:rPr lang="en-US" sz="2800" b="0" i="0" dirty="0">
                <a:solidFill>
                  <a:srgbClr val="333333"/>
                </a:solidFill>
                <a:effectLst/>
                <a:latin typeface="AmazonEmber"/>
              </a:rPr>
              <a:t>Easily deploy your web app or website to the fast, secure, and reliable AWS content delivery network (CDN), with hundreds of points of presence globally.</a:t>
            </a:r>
          </a:p>
        </p:txBody>
      </p:sp>
      <p:pic>
        <p:nvPicPr>
          <p:cNvPr id="2050" name="Picture 2" descr="AWS Amplify - Host a web app">
            <a:extLst>
              <a:ext uri="{FF2B5EF4-FFF2-40B4-BE49-F238E27FC236}">
                <a16:creationId xmlns:a16="http://schemas.microsoft.com/office/drawing/2014/main" id="{598907CE-086F-5902-B886-E81C4AB8625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68" t="8549" r="2568" b="8549"/>
          <a:stretch/>
        </p:blipFill>
        <p:spPr bwMode="auto">
          <a:xfrm>
            <a:off x="775492" y="3228166"/>
            <a:ext cx="10509569" cy="306881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362726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09401" y="461429"/>
            <a:ext cx="11573197" cy="724247"/>
          </a:xfrm>
        </p:spPr>
        <p:txBody>
          <a:bodyPr/>
          <a:lstStyle/>
          <a:p>
            <a:r>
              <a:rPr lang="en-US" dirty="0"/>
              <a:t>Features and Services of Amplify</a:t>
            </a:r>
          </a:p>
        </p:txBody>
      </p:sp>
      <p:sp>
        <p:nvSpPr>
          <p:cNvPr id="59" name="TextBox 58">
            <a:extLst>
              <a:ext uri="{FF2B5EF4-FFF2-40B4-BE49-F238E27FC236}">
                <a16:creationId xmlns:a16="http://schemas.microsoft.com/office/drawing/2014/main" id="{B9C41990-8FD1-4F2A-AF38-4882F20315C9}"/>
              </a:ext>
            </a:extLst>
          </p:cNvPr>
          <p:cNvSpPr txBox="1"/>
          <p:nvPr/>
        </p:nvSpPr>
        <p:spPr>
          <a:xfrm>
            <a:off x="883920" y="1686399"/>
            <a:ext cx="10139680" cy="4832092"/>
          </a:xfrm>
          <a:prstGeom prst="rect">
            <a:avLst/>
          </a:prstGeom>
          <a:noFill/>
        </p:spPr>
        <p:txBody>
          <a:bodyPr wrap="square" rtlCol="0">
            <a:spAutoFit/>
          </a:bodyPr>
          <a:lstStyle/>
          <a:p>
            <a:pPr marL="457200" indent="-457200" algn="l">
              <a:buFont typeface="+mj-lt"/>
              <a:buAutoNum type="arabicPeriod"/>
            </a:pPr>
            <a:r>
              <a:rPr lang="en-US" sz="2200" b="0" i="0" dirty="0">
                <a:solidFill>
                  <a:srgbClr val="232F3E"/>
                </a:solidFill>
                <a:effectLst/>
                <a:latin typeface="AmazonEmberBold"/>
              </a:rPr>
              <a:t>Amplify Studio (Visual Interface):</a:t>
            </a:r>
            <a:r>
              <a:rPr lang="en-US" sz="2200" b="0" i="0" dirty="0">
                <a:solidFill>
                  <a:srgbClr val="333333"/>
                </a:solidFill>
                <a:effectLst/>
                <a:latin typeface="AmazonEmber"/>
              </a:rPr>
              <a:t>Point-and-click environment to build and deploy a full-stack app quickly, including frontend UI and backend.</a:t>
            </a:r>
            <a:br>
              <a:rPr lang="en-US" sz="2200" b="0" i="0" dirty="0">
                <a:solidFill>
                  <a:srgbClr val="333333"/>
                </a:solidFill>
                <a:effectLst/>
                <a:latin typeface="AmazonEmber"/>
              </a:rPr>
            </a:br>
            <a:endParaRPr lang="en-US" sz="2200" b="0" i="0" dirty="0">
              <a:solidFill>
                <a:srgbClr val="333333"/>
              </a:solidFill>
              <a:effectLst/>
              <a:latin typeface="AmazonEmber"/>
            </a:endParaRPr>
          </a:p>
          <a:p>
            <a:pPr marL="457200" indent="-457200" algn="l">
              <a:buFont typeface="+mj-lt"/>
              <a:buAutoNum type="arabicPeriod"/>
            </a:pPr>
            <a:r>
              <a:rPr lang="en-US" sz="2200" b="0" i="0" dirty="0">
                <a:solidFill>
                  <a:srgbClr val="232F3E"/>
                </a:solidFill>
                <a:effectLst/>
                <a:latin typeface="AmazonEmberBold"/>
              </a:rPr>
              <a:t>Amplify CLI (Command Line Interface):</a:t>
            </a:r>
            <a:r>
              <a:rPr lang="en-US" sz="2200" b="0" i="0" dirty="0">
                <a:solidFill>
                  <a:srgbClr val="333333"/>
                </a:solidFill>
                <a:effectLst/>
                <a:latin typeface="AmazonEmber"/>
              </a:rPr>
              <a:t>Local toolchain to configure and manage an app backend with just a few commands.</a:t>
            </a:r>
            <a:br>
              <a:rPr lang="en-US" sz="2200" b="0" i="0" dirty="0">
                <a:solidFill>
                  <a:srgbClr val="333333"/>
                </a:solidFill>
                <a:effectLst/>
                <a:latin typeface="AmazonEmber"/>
              </a:rPr>
            </a:br>
            <a:endParaRPr lang="en-US" sz="2200" b="0" i="0" dirty="0">
              <a:solidFill>
                <a:srgbClr val="333333"/>
              </a:solidFill>
              <a:effectLst/>
              <a:latin typeface="AmazonEmber"/>
            </a:endParaRPr>
          </a:p>
          <a:p>
            <a:pPr marL="457200" indent="-457200" algn="l">
              <a:buFont typeface="+mj-lt"/>
              <a:buAutoNum type="arabicPeriod"/>
            </a:pPr>
            <a:r>
              <a:rPr lang="en-US" sz="2200" b="0" i="0" dirty="0">
                <a:solidFill>
                  <a:srgbClr val="232F3E"/>
                </a:solidFill>
                <a:effectLst/>
                <a:latin typeface="AmazonEmberBold"/>
              </a:rPr>
              <a:t>Amplify Libraries (Open-Source Client Libraries):</a:t>
            </a:r>
            <a:r>
              <a:rPr lang="en-US" sz="2200" b="0" i="0" dirty="0">
                <a:solidFill>
                  <a:srgbClr val="333333"/>
                </a:solidFill>
                <a:effectLst/>
                <a:latin typeface="AmazonEmber"/>
              </a:rPr>
              <a:t>Open-source client libraries to build cloud powered mobile and web apps.</a:t>
            </a:r>
            <a:br>
              <a:rPr lang="en-US" sz="2200" b="0" i="0" dirty="0">
                <a:solidFill>
                  <a:srgbClr val="333333"/>
                </a:solidFill>
                <a:effectLst/>
                <a:latin typeface="AmazonEmber"/>
              </a:rPr>
            </a:br>
            <a:endParaRPr lang="en-US" sz="2200" b="0" i="0" dirty="0">
              <a:solidFill>
                <a:srgbClr val="333333"/>
              </a:solidFill>
              <a:effectLst/>
              <a:latin typeface="AmazonEmber"/>
            </a:endParaRPr>
          </a:p>
          <a:p>
            <a:pPr marL="457200" indent="-457200" algn="l">
              <a:buFont typeface="+mj-lt"/>
              <a:buAutoNum type="arabicPeriod"/>
            </a:pPr>
            <a:r>
              <a:rPr lang="en-US" sz="2200" b="0" i="0" dirty="0">
                <a:solidFill>
                  <a:srgbClr val="232F3E"/>
                </a:solidFill>
                <a:effectLst/>
                <a:latin typeface="AmazonEmberBold"/>
              </a:rPr>
              <a:t>Amplify UI Components (Open-Source Design System):</a:t>
            </a:r>
            <a:r>
              <a:rPr lang="en-US" sz="2200" b="0" i="0" dirty="0">
                <a:solidFill>
                  <a:srgbClr val="333333"/>
                </a:solidFill>
                <a:effectLst/>
                <a:latin typeface="AmazonEmber"/>
              </a:rPr>
              <a:t>Open-source design system with cloud-connected components for building feature-rich apps fast.</a:t>
            </a:r>
            <a:br>
              <a:rPr lang="en-US" sz="2200" b="0" i="0" dirty="0">
                <a:solidFill>
                  <a:srgbClr val="333333"/>
                </a:solidFill>
                <a:effectLst/>
                <a:latin typeface="AmazonEmber"/>
              </a:rPr>
            </a:br>
            <a:endParaRPr lang="en-US" sz="2200" b="0" i="0" dirty="0">
              <a:solidFill>
                <a:srgbClr val="333333"/>
              </a:solidFill>
              <a:effectLst/>
              <a:latin typeface="AmazonEmber"/>
            </a:endParaRPr>
          </a:p>
          <a:p>
            <a:pPr marL="457200" indent="-457200" algn="l">
              <a:buFont typeface="+mj-lt"/>
              <a:buAutoNum type="arabicPeriod"/>
            </a:pPr>
            <a:r>
              <a:rPr lang="en-US" sz="2200" b="0" i="0" dirty="0">
                <a:solidFill>
                  <a:srgbClr val="232F3E"/>
                </a:solidFill>
                <a:effectLst/>
                <a:latin typeface="AmazonEmberBold"/>
              </a:rPr>
              <a:t>Amplify Web Hosting (Managed CI/CD and Hosting):</a:t>
            </a:r>
            <a:r>
              <a:rPr lang="en-US" sz="2200" b="0" i="0" dirty="0">
                <a:solidFill>
                  <a:srgbClr val="333333"/>
                </a:solidFill>
                <a:effectLst/>
                <a:latin typeface="AmazonEmber"/>
              </a:rPr>
              <a:t>Fully managed CI/CD and hosting for fast, secure, and reliable static and server-side rendered apps.</a:t>
            </a:r>
          </a:p>
        </p:txBody>
      </p:sp>
    </p:spTree>
    <p:extLst>
      <p:ext uri="{BB962C8B-B14F-4D97-AF65-F5344CB8AC3E}">
        <p14:creationId xmlns:p14="http://schemas.microsoft.com/office/powerpoint/2010/main" val="157565083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5A18D1-4301-C370-624E-8015B7EAEACA}"/>
              </a:ext>
            </a:extLst>
          </p:cNvPr>
          <p:cNvSpPr txBox="1">
            <a:spLocks/>
          </p:cNvSpPr>
          <p:nvPr/>
        </p:nvSpPr>
        <p:spPr>
          <a:xfrm>
            <a:off x="309401" y="461429"/>
            <a:ext cx="11573197"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600" dirty="0"/>
              <a:t>Tools that work with Amplify</a:t>
            </a:r>
          </a:p>
        </p:txBody>
      </p:sp>
      <p:pic>
        <p:nvPicPr>
          <p:cNvPr id="4" name="Picture 3">
            <a:extLst>
              <a:ext uri="{FF2B5EF4-FFF2-40B4-BE49-F238E27FC236}">
                <a16:creationId xmlns:a16="http://schemas.microsoft.com/office/drawing/2014/main" id="{3B6AE89A-6BDD-D8FF-66C9-A57C69B4AC31}"/>
              </a:ext>
            </a:extLst>
          </p:cNvPr>
          <p:cNvPicPr>
            <a:picLocks noChangeAspect="1"/>
          </p:cNvPicPr>
          <p:nvPr/>
        </p:nvPicPr>
        <p:blipFill>
          <a:blip r:embed="rId2"/>
          <a:stretch>
            <a:fillRect/>
          </a:stretch>
        </p:blipFill>
        <p:spPr>
          <a:xfrm>
            <a:off x="485486" y="2111307"/>
            <a:ext cx="11221027" cy="3690053"/>
          </a:xfrm>
          <a:prstGeom prst="rect">
            <a:avLst/>
          </a:prstGeom>
          <a:solidFill>
            <a:schemeClr val="tx1">
              <a:lumMod val="95000"/>
              <a:lumOff val="5000"/>
            </a:schemeClr>
          </a:solidFill>
        </p:spPr>
      </p:pic>
    </p:spTree>
    <p:extLst>
      <p:ext uri="{BB962C8B-B14F-4D97-AF65-F5344CB8AC3E}">
        <p14:creationId xmlns:p14="http://schemas.microsoft.com/office/powerpoint/2010/main" val="115096884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DABD4-9727-3192-2AD3-5485BFB04BCC}"/>
              </a:ext>
            </a:extLst>
          </p:cNvPr>
          <p:cNvSpPr>
            <a:spLocks noGrp="1"/>
          </p:cNvSpPr>
          <p:nvPr>
            <p:ph type="title" idx="4294967295"/>
          </p:nvPr>
        </p:nvSpPr>
        <p:spPr>
          <a:xfrm>
            <a:off x="3681848" y="2130641"/>
            <a:ext cx="8112672" cy="3622170"/>
          </a:xfrm>
        </p:spPr>
        <p:txBody>
          <a:bodyPr>
            <a:noAutofit/>
          </a:bodyPr>
          <a:lstStyle/>
          <a:p>
            <a:r>
              <a:rPr lang="en-US" sz="2400" i="0" dirty="0" err="1">
                <a:solidFill>
                  <a:srgbClr val="151515"/>
                </a:solidFill>
                <a:effectLst/>
                <a:latin typeface="Calibri" panose="020F0502020204030204" pitchFamily="34" charset="0"/>
                <a:cs typeface="Calibri" panose="020F0502020204030204" pitchFamily="34" charset="0"/>
              </a:rPr>
              <a:t>GraphQL</a:t>
            </a:r>
            <a:r>
              <a:rPr lang="en-US" sz="2400" i="0" dirty="0">
                <a:solidFill>
                  <a:srgbClr val="151515"/>
                </a:solidFill>
                <a:effectLst/>
                <a:latin typeface="Calibri" panose="020F0502020204030204" pitchFamily="34" charset="0"/>
                <a:cs typeface="Calibri" panose="020F0502020204030204" pitchFamily="34" charset="0"/>
              </a:rPr>
              <a:t> is a query language and server-side runtime for </a:t>
            </a:r>
            <a:r>
              <a:rPr lang="en-US" sz="2400" dirty="0">
                <a:latin typeface="Calibri" panose="020F0502020204030204" pitchFamily="34" charset="0"/>
                <a:cs typeface="Calibri" panose="020F0502020204030204" pitchFamily="34" charset="0"/>
              </a:rPr>
              <a:t>application programming interfaces (APIs)</a:t>
            </a:r>
            <a:r>
              <a:rPr lang="en-US" sz="2400" i="0" dirty="0">
                <a:solidFill>
                  <a:srgbClr val="151515"/>
                </a:solidFill>
                <a:effectLst/>
                <a:latin typeface="Calibri" panose="020F0502020204030204" pitchFamily="34" charset="0"/>
                <a:cs typeface="Calibri" panose="020F0502020204030204" pitchFamily="34" charset="0"/>
              </a:rPr>
              <a:t>that prioritizes giving clients exactly the data they request and no extra data.</a:t>
            </a:r>
            <a:br>
              <a:rPr lang="en-US" sz="2400" i="0" dirty="0">
                <a:solidFill>
                  <a:srgbClr val="151515"/>
                </a:solidFill>
                <a:effectLst/>
                <a:latin typeface="Calibri" panose="020F0502020204030204" pitchFamily="34" charset="0"/>
                <a:cs typeface="Calibri" panose="020F0502020204030204" pitchFamily="34" charset="0"/>
              </a:rPr>
            </a:br>
            <a:br>
              <a:rPr lang="en-US" sz="2400" i="0" dirty="0">
                <a:solidFill>
                  <a:srgbClr val="151515"/>
                </a:solidFill>
                <a:effectLst/>
                <a:latin typeface="Calibri" panose="020F0502020204030204" pitchFamily="34" charset="0"/>
                <a:cs typeface="Calibri" panose="020F0502020204030204" pitchFamily="34" charset="0"/>
              </a:rPr>
            </a:br>
            <a:r>
              <a:rPr lang="en-US" sz="2400" i="0" dirty="0" err="1">
                <a:solidFill>
                  <a:srgbClr val="151515"/>
                </a:solidFill>
                <a:effectLst/>
                <a:latin typeface="Calibri" panose="020F0502020204030204" pitchFamily="34" charset="0"/>
                <a:cs typeface="Calibri" panose="020F0502020204030204" pitchFamily="34" charset="0"/>
              </a:rPr>
              <a:t>GraphQL</a:t>
            </a:r>
            <a:r>
              <a:rPr lang="en-US" sz="2400" i="0" dirty="0">
                <a:solidFill>
                  <a:srgbClr val="151515"/>
                </a:solidFill>
                <a:effectLst/>
                <a:latin typeface="Calibri" panose="020F0502020204030204" pitchFamily="34" charset="0"/>
                <a:cs typeface="Calibri" panose="020F0502020204030204" pitchFamily="34" charset="0"/>
              </a:rPr>
              <a:t> is designed to make APIs fast, flexible, and developer-friendly. </a:t>
            </a:r>
            <a:br>
              <a:rPr lang="en-US" sz="2400" i="0" dirty="0">
                <a:solidFill>
                  <a:srgbClr val="151515"/>
                </a:solidFill>
                <a:effectLst/>
                <a:latin typeface="Calibri" panose="020F0502020204030204" pitchFamily="34" charset="0"/>
                <a:cs typeface="Calibri" panose="020F0502020204030204" pitchFamily="34" charset="0"/>
              </a:rPr>
            </a:br>
            <a:r>
              <a:rPr lang="en-US" sz="2400" i="0" dirty="0">
                <a:solidFill>
                  <a:srgbClr val="151515"/>
                </a:solidFill>
                <a:effectLst/>
                <a:latin typeface="Calibri" panose="020F0502020204030204" pitchFamily="34" charset="0"/>
                <a:cs typeface="Calibri" panose="020F0502020204030204" pitchFamily="34" charset="0"/>
              </a:rPr>
              <a:t> </a:t>
            </a:r>
            <a:br>
              <a:rPr lang="en-US" sz="2400" i="0" dirty="0">
                <a:solidFill>
                  <a:srgbClr val="151515"/>
                </a:solidFill>
                <a:effectLst/>
                <a:latin typeface="Calibri" panose="020F0502020204030204" pitchFamily="34" charset="0"/>
                <a:cs typeface="Calibri" panose="020F0502020204030204" pitchFamily="34" charset="0"/>
              </a:rPr>
            </a:br>
            <a:r>
              <a:rPr lang="en-US" sz="2400" i="0" dirty="0">
                <a:solidFill>
                  <a:srgbClr val="151515"/>
                </a:solidFill>
                <a:effectLst/>
                <a:latin typeface="Calibri" panose="020F0502020204030204" pitchFamily="34" charset="0"/>
                <a:cs typeface="Calibri" panose="020F0502020204030204" pitchFamily="34" charset="0"/>
              </a:rPr>
              <a:t>Developed By Facebook in 2015 , </a:t>
            </a:r>
            <a:r>
              <a:rPr lang="en-US" sz="2400" i="0" dirty="0" err="1">
                <a:solidFill>
                  <a:srgbClr val="151515"/>
                </a:solidFill>
                <a:effectLst/>
                <a:latin typeface="Calibri" panose="020F0502020204030204" pitchFamily="34" charset="0"/>
                <a:cs typeface="Calibri" panose="020F0502020204030204" pitchFamily="34" charset="0"/>
              </a:rPr>
              <a:t>GraphQL</a:t>
            </a:r>
            <a:r>
              <a:rPr lang="en-US" sz="2400" i="0" dirty="0">
                <a:solidFill>
                  <a:srgbClr val="151515"/>
                </a:solidFill>
                <a:effectLst/>
                <a:latin typeface="Calibri" panose="020F0502020204030204" pitchFamily="34" charset="0"/>
                <a:cs typeface="Calibri" panose="020F0502020204030204" pitchFamily="34" charset="0"/>
              </a:rPr>
              <a:t> became open-source </a:t>
            </a:r>
            <a:br>
              <a:rPr lang="en-US" sz="2400" i="0" dirty="0">
                <a:solidFill>
                  <a:srgbClr val="151515"/>
                </a:solidFill>
                <a:effectLst/>
                <a:latin typeface="Calibri" panose="020F0502020204030204" pitchFamily="34" charset="0"/>
                <a:cs typeface="Calibri" panose="020F0502020204030204" pitchFamily="34" charset="0"/>
              </a:rPr>
            </a:br>
            <a:r>
              <a:rPr lang="en-US" sz="2400" i="0" dirty="0">
                <a:solidFill>
                  <a:srgbClr val="151515"/>
                </a:solidFill>
                <a:effectLst/>
                <a:latin typeface="Calibri" panose="020F0502020204030204" pitchFamily="34" charset="0"/>
                <a:cs typeface="Calibri" panose="020F0502020204030204" pitchFamily="34" charset="0"/>
              </a:rPr>
              <a:t>hosted by The Linux Foundation in 2018.</a:t>
            </a:r>
            <a:br>
              <a:rPr lang="en-US" sz="2400" i="0" dirty="0">
                <a:solidFill>
                  <a:srgbClr val="151515"/>
                </a:solidFill>
                <a:effectLst/>
                <a:latin typeface="Calibri" panose="020F0502020204030204" pitchFamily="34" charset="0"/>
                <a:cs typeface="Calibri" panose="020F0502020204030204" pitchFamily="34" charset="0"/>
              </a:rPr>
            </a:br>
            <a:br>
              <a:rPr lang="en-US" sz="2400" i="0" dirty="0">
                <a:solidFill>
                  <a:srgbClr val="151515"/>
                </a:solidFill>
                <a:effectLst/>
                <a:latin typeface="Calibri" panose="020F0502020204030204" pitchFamily="34" charset="0"/>
                <a:cs typeface="Calibri" panose="020F0502020204030204" pitchFamily="34" charset="0"/>
              </a:rPr>
            </a:br>
            <a:br>
              <a:rPr lang="en-US" sz="2400" i="0" dirty="0">
                <a:solidFill>
                  <a:srgbClr val="151515"/>
                </a:solidFill>
                <a:effectLst/>
                <a:latin typeface="Calibri" panose="020F0502020204030204" pitchFamily="34" charset="0"/>
                <a:cs typeface="Calibri" panose="020F0502020204030204" pitchFamily="34" charset="0"/>
              </a:rPr>
            </a:br>
            <a:endParaRPr lang="en-IN" sz="24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80064C0-6E45-1582-E10F-ECAEE559BCE6}"/>
              </a:ext>
            </a:extLst>
          </p:cNvPr>
          <p:cNvSpPr>
            <a:spLocks noGrp="1"/>
          </p:cNvSpPr>
          <p:nvPr>
            <p:ph idx="4294967295"/>
          </p:nvPr>
        </p:nvSpPr>
        <p:spPr>
          <a:xfrm>
            <a:off x="1179047" y="699315"/>
            <a:ext cx="8534400" cy="665922"/>
          </a:xfrm>
        </p:spPr>
        <p:txBody>
          <a:bodyPr>
            <a:normAutofit/>
          </a:bodyPr>
          <a:lstStyle/>
          <a:p>
            <a:pPr marL="0" indent="0">
              <a:buNone/>
            </a:pPr>
            <a:r>
              <a:rPr lang="en-IN" sz="3200" dirty="0"/>
              <a:t>                       What is </a:t>
            </a:r>
            <a:r>
              <a:rPr lang="en-IN" sz="3200" dirty="0" err="1"/>
              <a:t>GraphQL</a:t>
            </a:r>
            <a:r>
              <a:rPr lang="en-IN" sz="3200" dirty="0"/>
              <a:t> ? </a:t>
            </a:r>
          </a:p>
        </p:txBody>
      </p:sp>
      <p:pic>
        <p:nvPicPr>
          <p:cNvPr id="7" name="Picture 6">
            <a:extLst>
              <a:ext uri="{FF2B5EF4-FFF2-40B4-BE49-F238E27FC236}">
                <a16:creationId xmlns:a16="http://schemas.microsoft.com/office/drawing/2014/main" id="{C589CB92-8026-3A5E-3726-61D957CFB9AE}"/>
              </a:ext>
            </a:extLst>
          </p:cNvPr>
          <p:cNvPicPr>
            <a:picLocks noChangeAspect="1"/>
          </p:cNvPicPr>
          <p:nvPr/>
        </p:nvPicPr>
        <p:blipFill>
          <a:blip r:embed="rId2"/>
          <a:stretch>
            <a:fillRect/>
          </a:stretch>
        </p:blipFill>
        <p:spPr>
          <a:xfrm>
            <a:off x="397480" y="2441360"/>
            <a:ext cx="2691978" cy="211288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86326995"/>
      </p:ext>
    </p:extLst>
  </p:cSld>
  <p:clrMapOvr>
    <a:masterClrMapping/>
  </p:clrMapOvr>
  <p:transition spd="slow">
    <p:push dir="u"/>
  </p:transition>
</p:sld>
</file>

<file path=ppt/theme/theme1.xml><?xml version="1.0" encoding="utf-8"?>
<a:theme xmlns:a="http://schemas.openxmlformats.org/drawingml/2006/main" name="Cover and End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3038</TotalTime>
  <Words>1114</Words>
  <Application>Microsoft Office PowerPoint</Application>
  <PresentationFormat>Widescreen</PresentationFormat>
  <Paragraphs>91</Paragraphs>
  <Slides>32</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32</vt:i4>
      </vt:variant>
    </vt:vector>
  </HeadingPairs>
  <TitlesOfParts>
    <vt:vector size="43" baseType="lpstr">
      <vt:lpstr>AmazonEmber</vt:lpstr>
      <vt:lpstr>AmazonEmberBold</vt:lpstr>
      <vt:lpstr>Arial</vt:lpstr>
      <vt:lpstr>Arial Black</vt:lpstr>
      <vt:lpstr>Arial Narrow</vt:lpstr>
      <vt:lpstr>Calibri</vt:lpstr>
      <vt:lpstr>source-serif-pro</vt:lpstr>
      <vt:lpstr>Ubuntu</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GraphQL is a query language and server-side runtime for application programming interfaces (APIs)that prioritizes giving clients exactly the data they request and no extra data.  GraphQL is designed to make APIs fast, flexible, and developer-friendly.    Developed By Facebook in 2015 , GraphQL became open-source  hosted by The Linux Foundation in 2018.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Harshad Navsar</cp:lastModifiedBy>
  <cp:revision>153</cp:revision>
  <dcterms:created xsi:type="dcterms:W3CDTF">2020-01-20T05:08:25Z</dcterms:created>
  <dcterms:modified xsi:type="dcterms:W3CDTF">2023-11-12T06:24:06Z</dcterms:modified>
</cp:coreProperties>
</file>