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E7EE3-1C7C-4DF8-88E5-AA83A36FEFB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7FD7-EE3D-41D7-AE30-02A2C91A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77FD7-EE3D-41D7-AE30-02A2C91A0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5347B3-26DC-4F7C-87AC-B22C08F8704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AC0288-D9B8-4B34-A00B-4A6AC657D9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819400"/>
          </a:xfrm>
        </p:spPr>
        <p:txBody>
          <a:bodyPr>
            <a:normAutofit/>
          </a:bodyPr>
          <a:lstStyle/>
          <a:p>
            <a:r>
              <a:rPr lang="en-US" b="1" dirty="0"/>
              <a:t>Vehicle dataset from </a:t>
            </a:r>
            <a:r>
              <a:rPr lang="en-US" b="1" dirty="0" smtClean="0"/>
              <a:t>car </a:t>
            </a:r>
            <a:r>
              <a:rPr lang="en-US" b="1" dirty="0" err="1" smtClean="0"/>
              <a:t>dekho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Used Cars and motorcycles data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105400"/>
            <a:ext cx="3200400" cy="1600200"/>
          </a:xfrm>
        </p:spPr>
        <p:txBody>
          <a:bodyPr/>
          <a:lstStyle/>
          <a:p>
            <a:r>
              <a:rPr lang="en-US" dirty="0" smtClean="0"/>
              <a:t>Made by </a:t>
            </a:r>
          </a:p>
          <a:p>
            <a:r>
              <a:rPr lang="en-US" dirty="0" smtClean="0"/>
              <a:t>Harsh Dubey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/>
              <a:t>This dataset contains information about used </a:t>
            </a:r>
            <a:r>
              <a:rPr lang="en-US" sz="3200" dirty="0" smtClean="0"/>
              <a:t>cars.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81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924800" cy="685800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760355"/>
              </p:ext>
            </p:extLst>
          </p:nvPr>
        </p:nvGraphicFramePr>
        <p:xfrm>
          <a:off x="457200" y="1752600"/>
          <a:ext cx="8229600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87" marR="10287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Selling</a:t>
                      </a:r>
                      <a:r>
                        <a:rPr lang="en-US" sz="2400" baseline="0" dirty="0" smtClean="0"/>
                        <a:t> price</a:t>
                      </a:r>
                      <a:endParaRPr lang="en-US" sz="2400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price</a:t>
                      </a:r>
                      <a:endParaRPr lang="en-US" sz="2400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Km_s</a:t>
                      </a:r>
                      <a:r>
                        <a:rPr lang="en-US" dirty="0" smtClean="0"/>
                        <a:t> Driven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Ritz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5.59 L</a:t>
                      </a:r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9.54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43000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Diesel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Ciaz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8.12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18796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 cross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8.81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33429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Diesel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Alto 800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2135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Ignis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5.71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  <a:endParaRPr lang="en-US" dirty="0"/>
                    </a:p>
                  </a:txBody>
                  <a:tcPr marL="98755" marR="987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8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Performance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293185"/>
              </p:ext>
            </p:extLst>
          </p:nvPr>
        </p:nvGraphicFramePr>
        <p:xfrm>
          <a:off x="457200" y="17526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 Name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Driven in </a:t>
                      </a:r>
                      <a:r>
                        <a:rPr lang="en-US" baseline="0" dirty="0" err="1" smtClean="0"/>
                        <a:t>kms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Selling Price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Milage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 KM/</a:t>
                      </a:r>
                      <a:r>
                        <a:rPr lang="en-US" dirty="0" err="1" smtClean="0"/>
                        <a:t>hr</a:t>
                      </a:r>
                      <a:endParaRPr lang="en-US" dirty="0" smtClean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Ritz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43000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Ciaz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18796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cross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33429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Alto 800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2135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2.85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Ignis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 L</a:t>
                      </a:r>
                      <a:endParaRPr lang="en-US" dirty="0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98755" marR="98755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755" marR="9875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755" marR="987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0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11457"/>
              </p:ext>
            </p:extLst>
          </p:nvPr>
        </p:nvGraphicFramePr>
        <p:xfrm>
          <a:off x="685800" y="1295400"/>
          <a:ext cx="633126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86000"/>
                <a:gridCol w="3283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Between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Facts( As</a:t>
                      </a:r>
                      <a:r>
                        <a:rPr lang="en-US" baseline="0" dirty="0" smtClean="0"/>
                        <a:t> per mileage and cost price)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Ritz &amp; 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According to mileage</a:t>
                      </a:r>
                      <a:r>
                        <a:rPr lang="en-US" baseline="0" dirty="0" smtClean="0"/>
                        <a:t> &amp; Cost price</a:t>
                      </a:r>
                    </a:p>
                    <a:p>
                      <a:r>
                        <a:rPr lang="en-US" baseline="0" dirty="0" smtClean="0"/>
                        <a:t>Ritz is more efficient &amp; Affordable.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Ciaz</a:t>
                      </a:r>
                      <a:r>
                        <a:rPr lang="en-US" dirty="0" smtClean="0"/>
                        <a:t> &amp; S 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According to mileage</a:t>
                      </a:r>
                      <a:r>
                        <a:rPr lang="en-US" baseline="0" dirty="0" smtClean="0"/>
                        <a:t>  “</a:t>
                      </a:r>
                      <a:r>
                        <a:rPr lang="en-US" baseline="0" dirty="0" err="1" smtClean="0"/>
                        <a:t>Ciaz</a:t>
                      </a:r>
                      <a:r>
                        <a:rPr lang="en-US" baseline="0" dirty="0" smtClean="0"/>
                        <a:t>” is efficient  as compared to “S -cross” .</a:t>
                      </a:r>
                    </a:p>
                    <a:p>
                      <a:r>
                        <a:rPr lang="en-US" baseline="0" dirty="0" smtClean="0"/>
                        <a:t>Cost price</a:t>
                      </a:r>
                    </a:p>
                    <a:p>
                      <a:r>
                        <a:rPr lang="en-US" baseline="0" dirty="0" smtClean="0"/>
                        <a:t>S Cross is </a:t>
                      </a:r>
                      <a:r>
                        <a:rPr lang="en-US" baseline="0" smtClean="0"/>
                        <a:t>more Affordable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Alto 800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Ignis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According to mileage  </a:t>
                      </a:r>
                      <a:r>
                        <a:rPr lang="en-US" baseline="0" dirty="0" smtClean="0"/>
                        <a:t> &amp; Cost price Alto 800 is efficient &amp; affordable.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9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Over all, if we compare cars as per mileage, cost price, comfort &amp; km driven;</a:t>
            </a:r>
          </a:p>
          <a:p>
            <a:r>
              <a:rPr lang="en-US" dirty="0" smtClean="0"/>
              <a:t>Alto 800 is best , because it gives more mileage, very less </a:t>
            </a:r>
            <a:r>
              <a:rPr lang="en-US" dirty="0" smtClean="0"/>
              <a:t> </a:t>
            </a:r>
            <a:r>
              <a:rPr lang="en-US" dirty="0" smtClean="0"/>
              <a:t>km driven  but comfort is less as compared to swift &amp; </a:t>
            </a:r>
            <a:r>
              <a:rPr lang="en-US" dirty="0" err="1" smtClean="0"/>
              <a:t>ciaz</a:t>
            </a:r>
            <a:r>
              <a:rPr lang="en-US" dirty="0" smtClean="0"/>
              <a:t> </a:t>
            </a:r>
            <a:r>
              <a:rPr lang="en-US" dirty="0" smtClean="0"/>
              <a:t>.             </a:t>
            </a:r>
            <a:endParaRPr lang="en-US" dirty="0" smtClean="0"/>
          </a:p>
          <a:p>
            <a:r>
              <a:rPr lang="en-US" dirty="0" smtClean="0"/>
              <a:t>Alto 800 is new model also(2017), so it gives more mileage </a:t>
            </a:r>
            <a:r>
              <a:rPr lang="en-US" dirty="0" smtClean="0"/>
              <a:t>,it </a:t>
            </a:r>
            <a:r>
              <a:rPr lang="en-US" dirty="0" smtClean="0"/>
              <a:t>covered </a:t>
            </a:r>
            <a:r>
              <a:rPr lang="en-US" dirty="0" smtClean="0"/>
              <a:t>2135 </a:t>
            </a:r>
            <a:r>
              <a:rPr lang="en-US" dirty="0" smtClean="0"/>
              <a:t>km only. As per future perspective it is </a:t>
            </a:r>
            <a:r>
              <a:rPr lang="en-US" dirty="0" smtClean="0"/>
              <a:t>more </a:t>
            </a:r>
            <a:r>
              <a:rPr lang="en-US" dirty="0" smtClean="0"/>
              <a:t>reliable &amp; efficient for middle class people.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0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sz="4400" dirty="0" smtClean="0"/>
              <a:t>Thanking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189</TotalTime>
  <Words>298</Words>
  <Application>Microsoft Office PowerPoint</Application>
  <PresentationFormat>On-screen Show (4:3)</PresentationFormat>
  <Paragraphs>113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Angles</vt:lpstr>
      <vt:lpstr>Apothecary</vt:lpstr>
      <vt:lpstr>Vehicle dataset from car dekho Used Cars and motorcycles data  </vt:lpstr>
      <vt:lpstr>Objective</vt:lpstr>
      <vt:lpstr>DATA SET</vt:lpstr>
      <vt:lpstr>According To Performance</vt:lpstr>
      <vt:lpstr>Facts</vt:lpstr>
      <vt:lpstr>IMPORTANT POINTS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dataset from car dekho Used Cars and motorcycles data</dc:title>
  <dc:creator>Microsoft</dc:creator>
  <cp:lastModifiedBy>Microsoft</cp:lastModifiedBy>
  <cp:revision>22</cp:revision>
  <dcterms:created xsi:type="dcterms:W3CDTF">2020-06-06T16:09:20Z</dcterms:created>
  <dcterms:modified xsi:type="dcterms:W3CDTF">2020-06-08T19:37:35Z</dcterms:modified>
</cp:coreProperties>
</file>