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66" r:id="rId3"/>
    <p:sldId id="280" r:id="rId4"/>
    <p:sldId id="264" r:id="rId5"/>
    <p:sldId id="281" r:id="rId6"/>
    <p:sldId id="282" r:id="rId7"/>
    <p:sldId id="283" r:id="rId8"/>
    <p:sldId id="279" r:id="rId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1"/>
      <p:bold r:id="rId12"/>
    </p:embeddedFont>
    <p:embeddedFont>
      <p:font typeface="Bahnschrift SemiCondensed" panose="020B0502040204020203" pitchFamily="34" charset="0"/>
      <p:regular r:id="rId13"/>
      <p:bold r:id="rId14"/>
    </p:embeddedFont>
    <p:embeddedFont>
      <p:font typeface="Quicksand" panose="020B0604020202020204" charset="0"/>
      <p:regular r:id="rId15"/>
      <p:bold r:id="rId16"/>
    </p:embeddedFont>
    <p:embeddedFont>
      <p:font typeface="Short Stack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75" autoAdjust="0"/>
  </p:normalViewPr>
  <p:slideViewPr>
    <p:cSldViewPr snapToGrid="0">
      <p:cViewPr varScale="1">
        <p:scale>
          <a:sx n="114" d="100"/>
          <a:sy n="114" d="100"/>
        </p:scale>
        <p:origin x="52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47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75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2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43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0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07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1B578D6A-2CA7-4309-889F-2EC0922BD235}"/>
              </a:ext>
            </a:extLst>
          </p:cNvPr>
          <p:cNvSpPr/>
          <p:nvPr/>
        </p:nvSpPr>
        <p:spPr>
          <a:xfrm>
            <a:off x="1327449" y="134096"/>
            <a:ext cx="5604294" cy="841296"/>
          </a:xfrm>
          <a:prstGeom prst="snip2DiagRect">
            <a:avLst/>
          </a:prstGeom>
          <a:solidFill>
            <a:srgbClr val="E9EC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585937" y="36699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Stock Management System</a:t>
            </a:r>
            <a:endParaRPr sz="5400" dirty="0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73947-D5B5-469A-8AF5-AFBB7B7D6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67D2C-2F3E-4A7D-A0BB-3A7337CDE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17" y="69012"/>
            <a:ext cx="2077025" cy="419766"/>
          </a:xfrm>
          <a:prstGeom prst="rect">
            <a:avLst/>
          </a:prstGeom>
        </p:spPr>
      </p:pic>
      <p:sp>
        <p:nvSpPr>
          <p:cNvPr id="9" name="Google Shape;699;p14">
            <a:extLst>
              <a:ext uri="{FF2B5EF4-FFF2-40B4-BE49-F238E27FC236}">
                <a16:creationId xmlns:a16="http://schemas.microsoft.com/office/drawing/2014/main" id="{416A1CDA-7668-4454-8C8B-D7466A4D5174}"/>
              </a:ext>
            </a:extLst>
          </p:cNvPr>
          <p:cNvSpPr txBox="1">
            <a:spLocks/>
          </p:cNvSpPr>
          <p:nvPr/>
        </p:nvSpPr>
        <p:spPr>
          <a:xfrm>
            <a:off x="585937" y="1143376"/>
            <a:ext cx="8341978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4800" dirty="0"/>
              <a:t>Presented By:-</a:t>
            </a:r>
          </a:p>
          <a:p>
            <a:pPr algn="l"/>
            <a:endParaRPr lang="en-US" sz="4800" dirty="0"/>
          </a:p>
        </p:txBody>
      </p:sp>
      <p:sp>
        <p:nvSpPr>
          <p:cNvPr id="12" name="Google Shape;699;p14">
            <a:extLst>
              <a:ext uri="{FF2B5EF4-FFF2-40B4-BE49-F238E27FC236}">
                <a16:creationId xmlns:a16="http://schemas.microsoft.com/office/drawing/2014/main" id="{61463332-0DF2-4E17-9C2B-9E3FBC1B83B0}"/>
              </a:ext>
            </a:extLst>
          </p:cNvPr>
          <p:cNvSpPr txBox="1">
            <a:spLocks/>
          </p:cNvSpPr>
          <p:nvPr/>
        </p:nvSpPr>
        <p:spPr>
          <a:xfrm>
            <a:off x="585937" y="1840424"/>
            <a:ext cx="8341978" cy="2959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>
              <a:spcAft>
                <a:spcPts val="300"/>
              </a:spcAft>
            </a:pPr>
            <a:r>
              <a:rPr lang="en-US" sz="3600" dirty="0">
                <a:solidFill>
                  <a:schemeClr val="tx1"/>
                </a:solidFill>
              </a:rPr>
              <a:t>Student 1 Name: </a:t>
            </a:r>
            <a:r>
              <a:rPr lang="en-US" sz="3600" b="0" dirty="0">
                <a:solidFill>
                  <a:schemeClr val="tx1"/>
                </a:solidFill>
              </a:rPr>
              <a:t>HARSH DOBARIYA</a:t>
            </a:r>
            <a:endParaRPr lang="en-US" sz="36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ts val="300"/>
              </a:spcAft>
            </a:pPr>
            <a:r>
              <a:rPr lang="en-US" sz="3600" dirty="0">
                <a:solidFill>
                  <a:schemeClr val="tx1"/>
                </a:solidFill>
              </a:rPr>
              <a:t>Roll no: </a:t>
            </a:r>
            <a:r>
              <a:rPr lang="en-US" sz="3600" b="0" dirty="0">
                <a:solidFill>
                  <a:schemeClr val="tx1"/>
                </a:solidFill>
              </a:rPr>
              <a:t>59</a:t>
            </a:r>
            <a:endParaRPr lang="en-US" sz="36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ts val="300"/>
              </a:spcAft>
            </a:pPr>
            <a:r>
              <a:rPr lang="en-US" sz="3600" dirty="0">
                <a:solidFill>
                  <a:schemeClr val="tx1"/>
                </a:solidFill>
              </a:rPr>
              <a:t>Enrollment No: </a:t>
            </a:r>
            <a:r>
              <a:rPr lang="en-US" sz="3600" b="0" dirty="0">
                <a:solidFill>
                  <a:schemeClr val="tx1"/>
                </a:solidFill>
              </a:rPr>
              <a:t>2021002171210034</a:t>
            </a:r>
            <a:endParaRPr lang="en-US" sz="36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ts val="300"/>
              </a:spcAft>
            </a:pPr>
            <a:r>
              <a:rPr lang="en-US" sz="3600" dirty="0">
                <a:solidFill>
                  <a:schemeClr val="tx1"/>
                </a:solidFill>
              </a:rPr>
              <a:t>Batch: </a:t>
            </a:r>
            <a:r>
              <a:rPr lang="en-US" sz="3600" b="0" dirty="0">
                <a:solidFill>
                  <a:schemeClr val="tx1"/>
                </a:solidFill>
              </a:rPr>
              <a:t>3</a:t>
            </a:r>
            <a:r>
              <a:rPr lang="en-US" sz="3600" dirty="0">
                <a:solidFill>
                  <a:schemeClr val="tx1"/>
                </a:solidFill>
              </a:rPr>
              <a:t>        Branch: </a:t>
            </a:r>
            <a:r>
              <a:rPr lang="en-US" sz="3600" b="0" dirty="0">
                <a:solidFill>
                  <a:schemeClr val="tx1"/>
                </a:solidFill>
              </a:rPr>
              <a:t>CSE</a:t>
            </a:r>
            <a:endParaRPr lang="en-US" sz="3600" dirty="0">
              <a:solidFill>
                <a:schemeClr val="tx1"/>
              </a:solidFill>
            </a:endParaRPr>
          </a:p>
          <a:p>
            <a:pPr algn="l">
              <a:spcAft>
                <a:spcPts val="300"/>
              </a:spcAft>
            </a:pP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36F7EEF-AA55-4AAF-A9EF-8FBBE2371B09}"/>
              </a:ext>
            </a:extLst>
          </p:cNvPr>
          <p:cNvSpPr/>
          <p:nvPr/>
        </p:nvSpPr>
        <p:spPr>
          <a:xfrm>
            <a:off x="1622349" y="278895"/>
            <a:ext cx="5350552" cy="719897"/>
          </a:xfrm>
          <a:prstGeom prst="snip2DiagRect">
            <a:avLst/>
          </a:prstGeom>
          <a:solidFill>
            <a:srgbClr val="E9EC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821260" y="390867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What is Stock Management System?</a:t>
            </a:r>
            <a:endParaRPr sz="4000"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261893" y="1707775"/>
            <a:ext cx="8465248" cy="2275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Stock Management System </a:t>
            </a:r>
            <a:r>
              <a:rPr lang="en-US" i="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is a program that will keep track of the inventory of any shop, warehouse etc. </a:t>
            </a:r>
            <a:endParaRPr lang="en-US" b="0" i="0" dirty="0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202122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35D349-3369-405B-A89B-B3F9CA27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D46A78-0B82-4D66-8CA7-1E71E3685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17" y="69012"/>
            <a:ext cx="2077025" cy="4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7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5B857965-7C13-457D-8BCF-FD6E3838297F}"/>
              </a:ext>
            </a:extLst>
          </p:cNvPr>
          <p:cNvSpPr/>
          <p:nvPr/>
        </p:nvSpPr>
        <p:spPr>
          <a:xfrm>
            <a:off x="1006668" y="223039"/>
            <a:ext cx="5953692" cy="719897"/>
          </a:xfrm>
          <a:prstGeom prst="snip2DiagRect">
            <a:avLst/>
          </a:prstGeom>
          <a:solidFill>
            <a:srgbClr val="E9EC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439914" y="30788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Why we need stock management system?</a:t>
            </a:r>
            <a:endParaRPr sz="4000"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386416" y="1071566"/>
            <a:ext cx="8465248" cy="32138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    Key Benefits: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Very efficient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Reduced man power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Simplicity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Reduced human errors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202122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F927-C21E-4163-97C8-1942E1FE5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03CE1-2AEA-45CB-A0FD-B0260AEDD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17" y="69012"/>
            <a:ext cx="2077025" cy="4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3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A2086D4-2321-4559-834E-CBE7777AB716}"/>
              </a:ext>
            </a:extLst>
          </p:cNvPr>
          <p:cNvSpPr/>
          <p:nvPr/>
        </p:nvSpPr>
        <p:spPr>
          <a:xfrm>
            <a:off x="961941" y="302079"/>
            <a:ext cx="1961535" cy="566494"/>
          </a:xfrm>
          <a:prstGeom prst="snip2DiagRect">
            <a:avLst/>
          </a:prstGeom>
          <a:solidFill>
            <a:srgbClr val="E9EC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434DA-3D8F-4B39-A54B-063C085B2EC2}"/>
              </a:ext>
            </a:extLst>
          </p:cNvPr>
          <p:cNvSpPr/>
          <p:nvPr/>
        </p:nvSpPr>
        <p:spPr>
          <a:xfrm>
            <a:off x="712694" y="1102659"/>
            <a:ext cx="4504765" cy="3082456"/>
          </a:xfrm>
          <a:prstGeom prst="rect">
            <a:avLst/>
          </a:prstGeom>
          <a:solidFill>
            <a:srgbClr val="E9ECE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772882" y="958385"/>
            <a:ext cx="6259931" cy="35732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/>
              <a:t>Input new product record.</a:t>
            </a: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/>
              <a:t>Edit a Product.</a:t>
            </a: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/>
              <a:t>Delete a Product</a:t>
            </a: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/>
              <a:t>Display all existing product.</a:t>
            </a: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/>
              <a:t>Make a purchase.</a:t>
            </a: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/>
              <a:t>Display the product record with highest sale.</a:t>
            </a: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/>
              <a:t>Display all product with zero quantity</a:t>
            </a: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/>
              <a:t>Display the total value of stock</a:t>
            </a: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728;p18">
            <a:extLst>
              <a:ext uri="{FF2B5EF4-FFF2-40B4-BE49-F238E27FC236}">
                <a16:creationId xmlns:a16="http://schemas.microsoft.com/office/drawing/2014/main" id="{D44130F7-09AD-487A-89B4-70B48FDEDD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336742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Key Features:</a:t>
            </a:r>
            <a:endParaRPr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92450-35BB-4BED-83DF-529FB9B30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BEB54-75A9-4F1E-B1E2-A78052A26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17" y="69012"/>
            <a:ext cx="2077025" cy="4197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1DE06BF-14A9-4AA9-9845-9B6B65749951}"/>
              </a:ext>
            </a:extLst>
          </p:cNvPr>
          <p:cNvSpPr/>
          <p:nvPr/>
        </p:nvSpPr>
        <p:spPr>
          <a:xfrm>
            <a:off x="3550024" y="103921"/>
            <a:ext cx="1728368" cy="566494"/>
          </a:xfrm>
          <a:prstGeom prst="snip2DiagRect">
            <a:avLst/>
          </a:prstGeom>
          <a:solidFill>
            <a:srgbClr val="E9EC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5B5D7D-8090-4845-B19B-276DDBEE6BC6}"/>
              </a:ext>
            </a:extLst>
          </p:cNvPr>
          <p:cNvSpPr/>
          <p:nvPr/>
        </p:nvSpPr>
        <p:spPr>
          <a:xfrm>
            <a:off x="1010771" y="912159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Edit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6EFDA5-3065-4EA7-A983-75C38C9D4FA2}"/>
              </a:ext>
            </a:extLst>
          </p:cNvPr>
          <p:cNvSpPr/>
          <p:nvPr/>
        </p:nvSpPr>
        <p:spPr>
          <a:xfrm>
            <a:off x="3615186" y="912159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New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59EB4F-8EE8-41C1-BAA1-61C13B0F49CC}"/>
              </a:ext>
            </a:extLst>
          </p:cNvPr>
          <p:cNvSpPr/>
          <p:nvPr/>
        </p:nvSpPr>
        <p:spPr>
          <a:xfrm>
            <a:off x="6813175" y="3211606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Highest Sales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6D023A-A43D-4BE1-9F86-271B5AD40859}"/>
              </a:ext>
            </a:extLst>
          </p:cNvPr>
          <p:cNvSpPr/>
          <p:nvPr/>
        </p:nvSpPr>
        <p:spPr>
          <a:xfrm>
            <a:off x="6813175" y="2061882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Make a Purchase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057867-6245-4F73-8D91-332893D9D190}"/>
              </a:ext>
            </a:extLst>
          </p:cNvPr>
          <p:cNvSpPr/>
          <p:nvPr/>
        </p:nvSpPr>
        <p:spPr>
          <a:xfrm>
            <a:off x="6768352" y="912159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Delete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42292B-15DD-4621-B586-11EF1E98BA56}"/>
              </a:ext>
            </a:extLst>
          </p:cNvPr>
          <p:cNvSpPr/>
          <p:nvPr/>
        </p:nvSpPr>
        <p:spPr>
          <a:xfrm>
            <a:off x="3615186" y="2061882"/>
            <a:ext cx="1512794" cy="7563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Structure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6C2E04-3C18-4753-BBDE-23FDC621161C}"/>
              </a:ext>
            </a:extLst>
          </p:cNvPr>
          <p:cNvSpPr/>
          <p:nvPr/>
        </p:nvSpPr>
        <p:spPr>
          <a:xfrm>
            <a:off x="965947" y="2061882"/>
            <a:ext cx="1557618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Display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5A2DE9-2FCB-4755-8D0E-9602FC966DAF}"/>
              </a:ext>
            </a:extLst>
          </p:cNvPr>
          <p:cNvSpPr/>
          <p:nvPr/>
        </p:nvSpPr>
        <p:spPr>
          <a:xfrm>
            <a:off x="1010771" y="3211606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Zero Quantity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F84F67-EC98-49B2-B5D6-21375547BE3A}"/>
              </a:ext>
            </a:extLst>
          </p:cNvPr>
          <p:cNvSpPr/>
          <p:nvPr/>
        </p:nvSpPr>
        <p:spPr>
          <a:xfrm>
            <a:off x="3615186" y="3899647"/>
            <a:ext cx="1512794" cy="7563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Database</a:t>
            </a:r>
          </a:p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(txt file)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B8994A-FC2E-4D4C-87AA-928CD0706B4D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4371583" y="1668556"/>
            <a:ext cx="0" cy="393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20ED40-FDB9-42E7-869B-615F587DDEAC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5127980" y="1290358"/>
            <a:ext cx="1640372" cy="1149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20DFB4-F857-4903-B4AD-080051605D8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>
            <a:off x="5127980" y="2440081"/>
            <a:ext cx="16851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ED0D8E-3CAB-4F8A-B5F7-FC216BA49BE4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 flipV="1">
            <a:off x="5127980" y="2440081"/>
            <a:ext cx="1685195" cy="1149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AEE3FF-ABA0-4221-85A7-10E8876DA107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523565" y="1290358"/>
            <a:ext cx="1091621" cy="1149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37FAE7-A456-4A27-BD3E-BB1485FDBAF2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2523565" y="2440081"/>
            <a:ext cx="1091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E8EB61-ECEE-48B4-A048-9752E4359516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 flipV="1">
            <a:off x="2523565" y="2440081"/>
            <a:ext cx="1091621" cy="1149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F95BDF-FE86-4F05-AA33-553F5CDFFF11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4371583" y="2818279"/>
            <a:ext cx="0" cy="1081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Google Shape;728;p18">
            <a:extLst>
              <a:ext uri="{FF2B5EF4-FFF2-40B4-BE49-F238E27FC236}">
                <a16:creationId xmlns:a16="http://schemas.microsoft.com/office/drawing/2014/main" id="{EFA6B078-F121-4A52-A137-01A6F4339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983" y="11206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Working</a:t>
            </a:r>
            <a:endParaRPr sz="4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B7E1FC-F8C5-453E-B746-E1306F380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0087F5-1C89-4311-B24C-0BC3C9FBC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17" y="69012"/>
            <a:ext cx="2077025" cy="4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7EDC3DEC-588A-487C-9B6C-D3D7269455D2}"/>
              </a:ext>
            </a:extLst>
          </p:cNvPr>
          <p:cNvSpPr/>
          <p:nvPr/>
        </p:nvSpPr>
        <p:spPr>
          <a:xfrm>
            <a:off x="3550024" y="103921"/>
            <a:ext cx="1728368" cy="566494"/>
          </a:xfrm>
          <a:prstGeom prst="snip2DiagRect">
            <a:avLst/>
          </a:prstGeom>
          <a:solidFill>
            <a:srgbClr val="E9EC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5B5D7D-8090-4845-B19B-276DDBEE6BC6}"/>
              </a:ext>
            </a:extLst>
          </p:cNvPr>
          <p:cNvSpPr/>
          <p:nvPr/>
        </p:nvSpPr>
        <p:spPr>
          <a:xfrm>
            <a:off x="1010771" y="912159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Edit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6EFDA5-3065-4EA7-A983-75C38C9D4FA2}"/>
              </a:ext>
            </a:extLst>
          </p:cNvPr>
          <p:cNvSpPr/>
          <p:nvPr/>
        </p:nvSpPr>
        <p:spPr>
          <a:xfrm>
            <a:off x="3615186" y="912159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New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59EB4F-8EE8-41C1-BAA1-61C13B0F49CC}"/>
              </a:ext>
            </a:extLst>
          </p:cNvPr>
          <p:cNvSpPr/>
          <p:nvPr/>
        </p:nvSpPr>
        <p:spPr>
          <a:xfrm>
            <a:off x="6813175" y="3211606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Highest Sales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6D023A-A43D-4BE1-9F86-271B5AD40859}"/>
              </a:ext>
            </a:extLst>
          </p:cNvPr>
          <p:cNvSpPr/>
          <p:nvPr/>
        </p:nvSpPr>
        <p:spPr>
          <a:xfrm>
            <a:off x="6813175" y="2061882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Make a Purchase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057867-6245-4F73-8D91-332893D9D190}"/>
              </a:ext>
            </a:extLst>
          </p:cNvPr>
          <p:cNvSpPr/>
          <p:nvPr/>
        </p:nvSpPr>
        <p:spPr>
          <a:xfrm>
            <a:off x="6768352" y="912159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Delete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42292B-15DD-4621-B586-11EF1E98BA56}"/>
              </a:ext>
            </a:extLst>
          </p:cNvPr>
          <p:cNvSpPr/>
          <p:nvPr/>
        </p:nvSpPr>
        <p:spPr>
          <a:xfrm>
            <a:off x="3615186" y="2061882"/>
            <a:ext cx="1512794" cy="7563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Structure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6C2E04-3C18-4753-BBDE-23FDC621161C}"/>
              </a:ext>
            </a:extLst>
          </p:cNvPr>
          <p:cNvSpPr/>
          <p:nvPr/>
        </p:nvSpPr>
        <p:spPr>
          <a:xfrm>
            <a:off x="965947" y="2061882"/>
            <a:ext cx="1557618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Display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5A2DE9-2FCB-4755-8D0E-9602FC966DAF}"/>
              </a:ext>
            </a:extLst>
          </p:cNvPr>
          <p:cNvSpPr/>
          <p:nvPr/>
        </p:nvSpPr>
        <p:spPr>
          <a:xfrm>
            <a:off x="1010771" y="3211606"/>
            <a:ext cx="1512794" cy="7563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Zero Quantity Record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F84F67-EC98-49B2-B5D6-21375547BE3A}"/>
              </a:ext>
            </a:extLst>
          </p:cNvPr>
          <p:cNvSpPr/>
          <p:nvPr/>
        </p:nvSpPr>
        <p:spPr>
          <a:xfrm>
            <a:off x="3615186" y="3899647"/>
            <a:ext cx="1512794" cy="7563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Database</a:t>
            </a:r>
          </a:p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(txt file)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Google Shape;728;p18">
            <a:extLst>
              <a:ext uri="{FF2B5EF4-FFF2-40B4-BE49-F238E27FC236}">
                <a16:creationId xmlns:a16="http://schemas.microsoft.com/office/drawing/2014/main" id="{EFA6B078-F121-4A52-A137-01A6F4339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983" y="11206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Working</a:t>
            </a:r>
            <a:endParaRPr sz="4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225D73-2748-4B27-B4E1-B12D49E647E7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V="1">
            <a:off x="4371583" y="2818279"/>
            <a:ext cx="0" cy="1081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34EDB-9C41-40B0-88F6-D0B9C4989A48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4371583" y="1668556"/>
            <a:ext cx="0" cy="393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2EB220-82BF-4AD4-B9B2-133715A8BAF2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5127980" y="1290358"/>
            <a:ext cx="1640372" cy="1149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BCFF4B-9539-41BD-92E3-63B615FB5B60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127980" y="2440081"/>
            <a:ext cx="16851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ECEA33-52A3-4A77-89AC-9E3E3354ABAD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5127980" y="2440081"/>
            <a:ext cx="1685195" cy="1149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B0097-8815-4C7C-BC77-6251BA70637D}"/>
              </a:ext>
            </a:extLst>
          </p:cNvPr>
          <p:cNvCxnSpPr>
            <a:stCxn id="14" idx="1"/>
            <a:endCxn id="7" idx="3"/>
          </p:cNvCxnSpPr>
          <p:nvPr/>
        </p:nvCxnSpPr>
        <p:spPr>
          <a:xfrm flipH="1" flipV="1">
            <a:off x="2523565" y="1290358"/>
            <a:ext cx="1091621" cy="1149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65A8A7-2A01-4C1C-B95A-1A68661E57D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2523565" y="2440081"/>
            <a:ext cx="1091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C89A4F-44FB-462B-9D2A-7AEF63E5E39A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2523565" y="2440081"/>
            <a:ext cx="1091621" cy="1149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65766B1-8A1E-4C70-BF85-B54D9940E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FB36E1-0CA5-43CF-8CA7-9F3C44F1B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17" y="69012"/>
            <a:ext cx="2077025" cy="4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B6BAFA5-B2B4-4E94-B771-53593EE1FE16}"/>
              </a:ext>
            </a:extLst>
          </p:cNvPr>
          <p:cNvSpPr/>
          <p:nvPr/>
        </p:nvSpPr>
        <p:spPr>
          <a:xfrm>
            <a:off x="3381934" y="173953"/>
            <a:ext cx="1871063" cy="566494"/>
          </a:xfrm>
          <a:prstGeom prst="snip2DiagRect">
            <a:avLst/>
          </a:prstGeom>
          <a:solidFill>
            <a:srgbClr val="E9EC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517387" y="1236503"/>
            <a:ext cx="6259931" cy="35732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/>
              <a:t>Implement Data-science on it.</a:t>
            </a:r>
          </a:p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/>
              <a:t>Excel sheet as output.</a:t>
            </a:r>
          </a:p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/>
              <a:t>Make it more user friendly with GUI.</a:t>
            </a:r>
          </a:p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/>
              <a:t>Add features like GST.</a:t>
            </a:r>
          </a:p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28;p18">
            <a:extLst>
              <a:ext uri="{FF2B5EF4-FFF2-40B4-BE49-F238E27FC236}">
                <a16:creationId xmlns:a16="http://schemas.microsoft.com/office/drawing/2014/main" id="{D44130F7-09AD-487A-89B4-70B48FDEDD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2656" y="215646"/>
            <a:ext cx="2077025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Future Scope</a:t>
            </a:r>
            <a:endParaRPr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644B4-DD92-4C25-B8B2-2D20CC82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ACBF9-4983-41C2-925F-C8652F969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17" y="69012"/>
            <a:ext cx="2077025" cy="4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0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6"/>
          <p:cNvSpPr txBox="1">
            <a:spLocks noGrp="1"/>
          </p:cNvSpPr>
          <p:nvPr>
            <p:ph type="body" idx="1"/>
          </p:nvPr>
        </p:nvSpPr>
        <p:spPr>
          <a:xfrm>
            <a:off x="949129" y="1722932"/>
            <a:ext cx="7087200" cy="2410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/>
              <a:t>Special thanks to all the faculties for their guidance and support.</a:t>
            </a:r>
            <a:endParaRPr sz="3200" dirty="0"/>
          </a:p>
        </p:txBody>
      </p:sp>
      <p:sp>
        <p:nvSpPr>
          <p:cNvPr id="932" name="Google Shape;932;p3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2D879-BE02-44AC-9ED7-305D3D39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BA0F5-9532-4A43-A65F-4961B6C41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17" y="69012"/>
            <a:ext cx="2077025" cy="4197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212</Words>
  <Application>Microsoft Office PowerPoint</Application>
  <PresentationFormat>On-screen Show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Quicksand</vt:lpstr>
      <vt:lpstr>Wingdings</vt:lpstr>
      <vt:lpstr>Bahnschrift SemiCondensed</vt:lpstr>
      <vt:lpstr>Short Stack</vt:lpstr>
      <vt:lpstr>Arial</vt:lpstr>
      <vt:lpstr>Amatic SC</vt:lpstr>
      <vt:lpstr>Knight template</vt:lpstr>
      <vt:lpstr>Stock Management System</vt:lpstr>
      <vt:lpstr>What is Stock Management System?</vt:lpstr>
      <vt:lpstr>Why we need stock management system?</vt:lpstr>
      <vt:lpstr>Key Features:</vt:lpstr>
      <vt:lpstr>Working</vt:lpstr>
      <vt:lpstr>Working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Harsh Dobariya</cp:lastModifiedBy>
  <cp:revision>10</cp:revision>
  <dcterms:modified xsi:type="dcterms:W3CDTF">2022-02-20T12:34:00Z</dcterms:modified>
</cp:coreProperties>
</file>