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62" r:id="rId16"/>
    <p:sldId id="263" r:id="rId17"/>
    <p:sldId id="264" r:id="rId18"/>
    <p:sldId id="265"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6383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2E89A-AF8E-45BC-8F3D-1B7C30C2C862}"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6470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118522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79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679897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1616950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531849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06523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52072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281616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10404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2E89A-AF8E-45BC-8F3D-1B7C30C2C862}"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72941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2E89A-AF8E-45BC-8F3D-1B7C30C2C862}"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107237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53811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11899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32E89A-AF8E-45BC-8F3D-1B7C30C2C862}" type="datetimeFigureOut">
              <a:rPr lang="en-IN" smtClean="0"/>
              <a:t>05-05-2023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31154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2E89A-AF8E-45BC-8F3D-1B7C30C2C862}"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0A8DE-DC6B-46AB-9E1E-3D7595236627}" type="slidenum">
              <a:rPr lang="en-IN" smtClean="0"/>
              <a:t>‹#›</a:t>
            </a:fld>
            <a:endParaRPr lang="en-IN"/>
          </a:p>
        </p:txBody>
      </p:sp>
    </p:spTree>
    <p:extLst>
      <p:ext uri="{BB962C8B-B14F-4D97-AF65-F5344CB8AC3E}">
        <p14:creationId xmlns:p14="http://schemas.microsoft.com/office/powerpoint/2010/main" val="313114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32E89A-AF8E-45BC-8F3D-1B7C30C2C862}" type="datetimeFigureOut">
              <a:rPr lang="en-IN" smtClean="0"/>
              <a:t>05-05-2023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90A8DE-DC6B-46AB-9E1E-3D7595236627}" type="slidenum">
              <a:rPr lang="en-IN" smtClean="0"/>
              <a:t>‹#›</a:t>
            </a:fld>
            <a:endParaRPr lang="en-IN"/>
          </a:p>
        </p:txBody>
      </p:sp>
    </p:spTree>
    <p:extLst>
      <p:ext uri="{BB962C8B-B14F-4D97-AF65-F5344CB8AC3E}">
        <p14:creationId xmlns:p14="http://schemas.microsoft.com/office/powerpoint/2010/main" val="1326797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1">
            <a:extLst>
              <a:ext uri="{FF2B5EF4-FFF2-40B4-BE49-F238E27FC236}">
                <a16:creationId xmlns:a16="http://schemas.microsoft.com/office/drawing/2014/main" id="{8E1C98E1-ECEE-EF37-6503-CCF5FF8B98DA}"/>
              </a:ext>
            </a:extLst>
          </p:cNvPr>
          <p:cNvSpPr txBox="1"/>
          <p:nvPr/>
        </p:nvSpPr>
        <p:spPr>
          <a:xfrm>
            <a:off x="1431154" y="1730764"/>
            <a:ext cx="9144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Times New Roman" panose="02020603050405020304" pitchFamily="18" charset="0"/>
                <a:cs typeface="Times New Roman" panose="02020603050405020304" pitchFamily="18" charset="0"/>
              </a:rPr>
              <a:t>Portfolio </a:t>
            </a:r>
            <a:r>
              <a:rPr lang="en-US" sz="3600" b="1" dirty="0" err="1">
                <a:latin typeface="Times New Roman" panose="02020603050405020304" pitchFamily="18" charset="0"/>
                <a:cs typeface="Times New Roman" panose="02020603050405020304" pitchFamily="18" charset="0"/>
              </a:rPr>
              <a:t>WebSite</a:t>
            </a:r>
            <a:r>
              <a:rPr lang="en-US" sz="3600" b="1" dirty="0">
                <a:latin typeface="Times New Roman" panose="02020603050405020304" pitchFamily="18" charset="0"/>
                <a:cs typeface="Times New Roman" panose="02020603050405020304" pitchFamily="18" charset="0"/>
              </a:rPr>
              <a:t> with React</a:t>
            </a:r>
          </a:p>
        </p:txBody>
      </p:sp>
      <p:sp>
        <p:nvSpPr>
          <p:cNvPr id="11" name="TextBox 12">
            <a:extLst>
              <a:ext uri="{FF2B5EF4-FFF2-40B4-BE49-F238E27FC236}">
                <a16:creationId xmlns:a16="http://schemas.microsoft.com/office/drawing/2014/main" id="{68203C6D-161E-02F1-5616-F07513A61B93}"/>
              </a:ext>
            </a:extLst>
          </p:cNvPr>
          <p:cNvSpPr txBox="1"/>
          <p:nvPr/>
        </p:nvSpPr>
        <p:spPr>
          <a:xfrm>
            <a:off x="919134" y="4478521"/>
            <a:ext cx="3773854" cy="169277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Under The Supervision of:-</a:t>
            </a:r>
          </a:p>
          <a:p>
            <a:r>
              <a:rPr lang="en-US" sz="2000" dirty="0">
                <a:latin typeface="Times New Roman" panose="02020603050405020304" pitchFamily="18" charset="0"/>
                <a:cs typeface="Times New Roman" panose="02020603050405020304" pitchFamily="18" charset="0"/>
              </a:rPr>
              <a:t>Mr. Ankit Arora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(Technical Trainer)</a:t>
            </a:r>
          </a:p>
          <a:p>
            <a:r>
              <a:rPr lang="en-US" sz="2000" dirty="0">
                <a:latin typeface="Times New Roman" panose="02020603050405020304" pitchFamily="18" charset="0"/>
                <a:cs typeface="Times New Roman" panose="02020603050405020304" pitchFamily="18" charset="0"/>
              </a:rPr>
              <a:t>Department of CEA</a:t>
            </a:r>
          </a:p>
          <a:p>
            <a:r>
              <a:rPr lang="en-US" sz="2000" dirty="0">
                <a:latin typeface="Times New Roman" panose="02020603050405020304" pitchFamily="18" charset="0"/>
                <a:cs typeface="Times New Roman" panose="02020603050405020304" pitchFamily="18" charset="0"/>
              </a:rPr>
              <a:t>GLA University, Mathura</a:t>
            </a:r>
          </a:p>
        </p:txBody>
      </p:sp>
      <p:sp>
        <p:nvSpPr>
          <p:cNvPr id="12" name="TextBox 13">
            <a:extLst>
              <a:ext uri="{FF2B5EF4-FFF2-40B4-BE49-F238E27FC236}">
                <a16:creationId xmlns:a16="http://schemas.microsoft.com/office/drawing/2014/main" id="{CC86E137-6A16-32B9-4D89-0FAAC213867C}"/>
              </a:ext>
            </a:extLst>
          </p:cNvPr>
          <p:cNvSpPr txBox="1"/>
          <p:nvPr/>
        </p:nvSpPr>
        <p:spPr>
          <a:xfrm>
            <a:off x="6915148" y="4478521"/>
            <a:ext cx="435771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Presented By:-</a:t>
            </a:r>
          </a:p>
          <a:p>
            <a:r>
              <a:rPr lang="en-US" sz="2400" b="1" dirty="0">
                <a:latin typeface="Times New Roman" panose="02020603050405020304" pitchFamily="18" charset="0"/>
                <a:cs typeface="Times New Roman" panose="02020603050405020304" pitchFamily="18" charset="0"/>
              </a:rPr>
              <a:t> Harsh Sharma(201500272)</a:t>
            </a:r>
          </a:p>
        </p:txBody>
      </p:sp>
      <p:sp>
        <p:nvSpPr>
          <p:cNvPr id="14" name="Content Placeholder 8">
            <a:extLst>
              <a:ext uri="{FF2B5EF4-FFF2-40B4-BE49-F238E27FC236}">
                <a16:creationId xmlns:a16="http://schemas.microsoft.com/office/drawing/2014/main" id="{51DC44A3-3B13-EC60-4E0D-DB6D1F8589C9}"/>
              </a:ext>
            </a:extLst>
          </p:cNvPr>
          <p:cNvSpPr txBox="1">
            <a:spLocks/>
          </p:cNvSpPr>
          <p:nvPr/>
        </p:nvSpPr>
        <p:spPr>
          <a:xfrm>
            <a:off x="1257300" y="4066069"/>
            <a:ext cx="10515600" cy="2138762"/>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en-IN"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5" name="Picture 14">
            <a:extLst>
              <a:ext uri="{FF2B5EF4-FFF2-40B4-BE49-F238E27FC236}">
                <a16:creationId xmlns:a16="http://schemas.microsoft.com/office/drawing/2014/main" id="{70C312C1-54E1-A65F-6E7E-237A767D87F5}"/>
              </a:ext>
            </a:extLst>
          </p:cNvPr>
          <p:cNvPicPr>
            <a:picLocks noChangeAspect="1"/>
          </p:cNvPicPr>
          <p:nvPr/>
        </p:nvPicPr>
        <p:blipFill>
          <a:blip r:embed="rId2" cstate="print"/>
          <a:stretch>
            <a:fillRect/>
          </a:stretch>
        </p:blipFill>
        <p:spPr>
          <a:xfrm>
            <a:off x="578126" y="108656"/>
            <a:ext cx="2799626" cy="1744837"/>
          </a:xfrm>
          <a:prstGeom prst="rect">
            <a:avLst/>
          </a:prstGeom>
        </p:spPr>
      </p:pic>
      <p:pic>
        <p:nvPicPr>
          <p:cNvPr id="18" name="Picture 17">
            <a:extLst>
              <a:ext uri="{FF2B5EF4-FFF2-40B4-BE49-F238E27FC236}">
                <a16:creationId xmlns:a16="http://schemas.microsoft.com/office/drawing/2014/main" id="{79E56387-3C17-C145-5ADB-488FACC4B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003" y="2471814"/>
            <a:ext cx="4121469" cy="1504561"/>
          </a:xfrm>
          <a:prstGeom prst="rect">
            <a:avLst/>
          </a:prstGeom>
        </p:spPr>
      </p:pic>
    </p:spTree>
    <p:extLst>
      <p:ext uri="{BB962C8B-B14F-4D97-AF65-F5344CB8AC3E}">
        <p14:creationId xmlns:p14="http://schemas.microsoft.com/office/powerpoint/2010/main" val="312785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153D2-C4CE-8B51-096C-C0868A06CDD0}"/>
              </a:ext>
            </a:extLst>
          </p:cNvPr>
          <p:cNvSpPr>
            <a:spLocks noGrp="1"/>
          </p:cNvSpPr>
          <p:nvPr>
            <p:ph type="title"/>
          </p:nvPr>
        </p:nvSpPr>
        <p:spPr/>
        <p:txBody>
          <a:bodyPr/>
          <a:lstStyle/>
          <a:p>
            <a:r>
              <a:rPr lang="en-IN" b="0" i="0" dirty="0">
                <a:solidFill>
                  <a:schemeClr val="tx1"/>
                </a:solidFill>
                <a:effectLst/>
                <a:latin typeface="Times New Roman" panose="02020603050405020304" pitchFamily="18" charset="0"/>
                <a:cs typeface="Times New Roman" panose="02020603050405020304" pitchFamily="18" charset="0"/>
              </a:rPr>
              <a:t>Material-UI Icons with React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C5AB0C6-435E-DAA0-A5F3-B81C588413A2}"/>
              </a:ext>
            </a:extLst>
          </p:cNvPr>
          <p:cNvSpPr>
            <a:spLocks noGrp="1"/>
          </p:cNvSpPr>
          <p:nvPr>
            <p:ph idx="1"/>
          </p:nvPr>
        </p:nvSpPr>
        <p:spPr>
          <a:xfrm>
            <a:off x="1103312" y="2052918"/>
            <a:ext cx="4365333" cy="4195481"/>
          </a:xfrm>
        </p:spPr>
        <p:txBody>
          <a:bodyPr/>
          <a:lstStyle/>
          <a:p>
            <a:r>
              <a:rPr lang="en-US" b="0" i="0" dirty="0">
                <a:effectLst/>
                <a:latin typeface="Times New Roman" panose="02020603050405020304" pitchFamily="18" charset="0"/>
                <a:cs typeface="Times New Roman" panose="02020603050405020304" pitchFamily="18" charset="0"/>
              </a:rPr>
              <a:t>Material-UI is a popular React UI library that provides a set of reusable and customizable UI components, including icons. Material-UI Icons is a collection of icons that can be used in React applications to add visual elements and improve the user experience.</a:t>
            </a:r>
          </a:p>
          <a:p>
            <a:r>
              <a:rPr lang="en-US" b="0" i="0" dirty="0">
                <a:effectLst/>
                <a:latin typeface="Times New Roman" panose="02020603050405020304" pitchFamily="18" charset="0"/>
                <a:cs typeface="Times New Roman" panose="02020603050405020304" pitchFamily="18" charset="0"/>
              </a:rPr>
              <a:t>To use Material-UI Icons in a React project,</a:t>
            </a:r>
          </a:p>
          <a:p>
            <a:r>
              <a:rPr lang="en-US" b="0" i="0" dirty="0" err="1">
                <a:effectLst/>
                <a:latin typeface="Times New Roman" panose="02020603050405020304" pitchFamily="18" charset="0"/>
                <a:cs typeface="Times New Roman" panose="02020603050405020304" pitchFamily="18" charset="0"/>
              </a:rPr>
              <a:t>npm</a:t>
            </a:r>
            <a:r>
              <a:rPr lang="en-US" b="0" i="0" dirty="0">
                <a:effectLst/>
                <a:latin typeface="Times New Roman" panose="02020603050405020304" pitchFamily="18" charset="0"/>
                <a:cs typeface="Times New Roman" panose="02020603050405020304" pitchFamily="18" charset="0"/>
              </a:rPr>
              <a:t> install @material-ui/icons</a:t>
            </a:r>
          </a:p>
          <a:p>
            <a:endParaRPr lang="en-US" b="0" i="0" dirty="0">
              <a:solidFill>
                <a:srgbClr val="374151"/>
              </a:solidFill>
              <a:effectLst/>
              <a:latin typeface="Söhne"/>
            </a:endParaRPr>
          </a:p>
          <a:p>
            <a:endParaRPr lang="en-IN" dirty="0"/>
          </a:p>
        </p:txBody>
      </p:sp>
      <p:pic>
        <p:nvPicPr>
          <p:cNvPr id="2052" name="Picture 4" descr="Material Icons - Material-UI">
            <a:extLst>
              <a:ext uri="{FF2B5EF4-FFF2-40B4-BE49-F238E27FC236}">
                <a16:creationId xmlns:a16="http://schemas.microsoft.com/office/drawing/2014/main" id="{250B5A3A-14B4-A883-37A5-C8A8EE650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410" y="1711539"/>
            <a:ext cx="4056357" cy="405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4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9C36-E50A-F9B7-2F7E-A856DDFE8769}"/>
              </a:ext>
            </a:extLst>
          </p:cNvPr>
          <p:cNvSpPr>
            <a:spLocks noGrp="1"/>
          </p:cNvSpPr>
          <p:nvPr>
            <p:ph type="title"/>
          </p:nvPr>
        </p:nvSpPr>
        <p:spPr/>
        <p:txBody>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React Animated Hamburger menu:</a:t>
            </a:r>
            <a:endParaRPr lang="en-IN" sz="4000" dirty="0"/>
          </a:p>
        </p:txBody>
      </p:sp>
      <p:sp>
        <p:nvSpPr>
          <p:cNvPr id="3" name="Content Placeholder 2">
            <a:extLst>
              <a:ext uri="{FF2B5EF4-FFF2-40B4-BE49-F238E27FC236}">
                <a16:creationId xmlns:a16="http://schemas.microsoft.com/office/drawing/2014/main" id="{F52B5662-E6ED-8509-ABF2-9581EC505B4D}"/>
              </a:ext>
            </a:extLst>
          </p:cNvPr>
          <p:cNvSpPr>
            <a:spLocks noGrp="1"/>
          </p:cNvSpPr>
          <p:nvPr>
            <p:ph idx="1"/>
          </p:nvPr>
        </p:nvSpPr>
        <p:spPr>
          <a:xfrm>
            <a:off x="1103312" y="2052918"/>
            <a:ext cx="5155445" cy="4195481"/>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React Animated Hamburger Menu is a popular component used in web development. It is a navigation menu that appears as a set of three horizontal lines, resembling a hamburger. When clicked, the menu expands to show a list of menu items. The animation effect of the hamburger menu is what sets it apart from other navigation menus.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create an animated hamburger menu in React, you can use a combination of CSS and JavaScript. First, create a hamburger icon using three div elements with a class name of "hamburger". Then, add CSS styles to create the lines of the hamburger icon.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098" name="Picture 2" descr="React Animated Navbar Burger Menu [2022] - YouTube">
            <a:extLst>
              <a:ext uri="{FF2B5EF4-FFF2-40B4-BE49-F238E27FC236}">
                <a16:creationId xmlns:a16="http://schemas.microsoft.com/office/drawing/2014/main" id="{3D5BCEE5-5183-21C5-117A-18EFA7875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167" y="2052918"/>
            <a:ext cx="5634361" cy="316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7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6B15-302C-5AF3-C99B-9FC5DFEBC40A}"/>
              </a:ext>
            </a:extLst>
          </p:cNvPr>
          <p:cNvSpPr>
            <a:spLocks noGrp="1"/>
          </p:cNvSpPr>
          <p:nvPr>
            <p:ph type="title"/>
          </p:nvPr>
        </p:nvSpPr>
        <p:spPr/>
        <p:txBody>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React Sidebar menu:</a:t>
            </a:r>
            <a:endParaRPr lang="en-IN" sz="4000" dirty="0"/>
          </a:p>
        </p:txBody>
      </p:sp>
      <p:sp>
        <p:nvSpPr>
          <p:cNvPr id="3" name="Content Placeholder 2">
            <a:extLst>
              <a:ext uri="{FF2B5EF4-FFF2-40B4-BE49-F238E27FC236}">
                <a16:creationId xmlns:a16="http://schemas.microsoft.com/office/drawing/2014/main" id="{73C9EEE1-C48A-48E4-A183-D30144A29A77}"/>
              </a:ext>
            </a:extLst>
          </p:cNvPr>
          <p:cNvSpPr>
            <a:spLocks noGrp="1"/>
          </p:cNvSpPr>
          <p:nvPr>
            <p:ph idx="1"/>
          </p:nvPr>
        </p:nvSpPr>
        <p:spPr>
          <a:xfrm>
            <a:off x="709977" y="1759954"/>
            <a:ext cx="4027981" cy="4195481"/>
          </a:xfrm>
        </p:spPr>
        <p:txBody>
          <a:bodyPr/>
          <a:lstStyle/>
          <a:p>
            <a:r>
              <a:rPr lang="en-US" sz="2200" dirty="0">
                <a:effectLst/>
                <a:latin typeface="Times New Roman" panose="02020603050405020304" pitchFamily="18" charset="0"/>
                <a:ea typeface="Times New Roman" panose="02020603050405020304" pitchFamily="18" charset="0"/>
              </a:rPr>
              <a:t>A sidebar menu is a common user interface element used in many web applications. In a React application, you can create a sidebar menu using various techniques. One way is to use a React component library that provides pre-built sidebar menu components. Another way is to create your own custom sidebar menu component from scratch.</a:t>
            </a:r>
          </a:p>
          <a:p>
            <a:endParaRPr lang="en-IN" dirty="0"/>
          </a:p>
        </p:txBody>
      </p:sp>
      <p:pic>
        <p:nvPicPr>
          <p:cNvPr id="4" name="Picture 3">
            <a:extLst>
              <a:ext uri="{FF2B5EF4-FFF2-40B4-BE49-F238E27FC236}">
                <a16:creationId xmlns:a16="http://schemas.microsoft.com/office/drawing/2014/main" id="{D9801BC8-941B-E9A7-7B47-669FBA3D8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282" y="452718"/>
            <a:ext cx="2872406" cy="6405282"/>
          </a:xfrm>
          <a:prstGeom prst="rect">
            <a:avLst/>
          </a:prstGeom>
        </p:spPr>
      </p:pic>
    </p:spTree>
    <p:extLst>
      <p:ext uri="{BB962C8B-B14F-4D97-AF65-F5344CB8AC3E}">
        <p14:creationId xmlns:p14="http://schemas.microsoft.com/office/powerpoint/2010/main" val="149490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0E50E-D419-5B0C-5961-3BAA0FFCADF0}"/>
              </a:ext>
            </a:extLst>
          </p:cNvPr>
          <p:cNvSpPr>
            <a:spLocks noGrp="1"/>
          </p:cNvSpPr>
          <p:nvPr>
            <p:ph idx="1"/>
          </p:nvPr>
        </p:nvSpPr>
        <p:spPr>
          <a:xfrm>
            <a:off x="1103312" y="461640"/>
            <a:ext cx="8946541" cy="5786760"/>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React adding dynamic active class:</a:t>
            </a:r>
          </a:p>
          <a:p>
            <a:pPr marL="0" indent="0">
              <a:buNone/>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add a dynamic active class in React, you can use the </a:t>
            </a:r>
            <a:r>
              <a:rPr kumimoji="0" lang="en-US" alt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useState</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hook to keep 	track of the active class and update it based on user interaction or other 	conditions.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React dynamic data with </a:t>
            </a:r>
            <a:r>
              <a:rPr lang="en-IN" sz="4000" b="1" dirty="0" err="1">
                <a:effectLst/>
                <a:latin typeface="Times New Roman" panose="02020603050405020304" pitchFamily="18" charset="0"/>
                <a:ea typeface="Calibri" panose="020F0502020204030204" pitchFamily="34" charset="0"/>
                <a:cs typeface="Times New Roman" panose="02020603050405020304" pitchFamily="18" charset="0"/>
              </a:rPr>
              <a:t>useEffect</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hook:</a:t>
            </a:r>
          </a:p>
          <a:p>
            <a:pPr marL="0" indent="0">
              <a:buNone/>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a:t>
            </a:r>
            <a:r>
              <a:rPr kumimoji="0" lang="en-US" altLang="en-US" sz="1050" b="1" i="0" u="none" strike="noStrike" cap="none" normalizeH="0" baseline="0" dirty="0" err="1">
                <a:ln>
                  <a:noFill/>
                </a:ln>
                <a:solidFill>
                  <a:schemeClr val="tx1"/>
                </a:solidFill>
                <a:effectLst/>
                <a:highlight>
                  <a:srgbClr val="00FF00"/>
                </a:highlight>
                <a:latin typeface="Arial Unicode MS" panose="020B0604020202020204" pitchFamily="34" charset="-128"/>
                <a:ea typeface="Times New Roman" panose="02020603050405020304" pitchFamily="18" charset="0"/>
                <a:cs typeface="Courier New" panose="02070309020205020404" pitchFamily="49" charset="0"/>
              </a:rPr>
              <a:t>useEffect</a:t>
            </a:r>
            <a:r>
              <a:rPr kumimoji="0" lang="en-US" altLang="en-US" sz="1800" b="0" i="0" u="none" strike="noStrike" cap="none" normalizeH="0" baseline="0" dirty="0">
                <a:ln>
                  <a:noFill/>
                </a:ln>
                <a:solidFill>
                  <a:schemeClr val="tx1"/>
                </a:solidFill>
                <a:effectLst/>
                <a:ea typeface="Times New Roman" panose="02020603050405020304" pitchFamily="18" charset="0"/>
              </a:rPr>
              <a:t> hook in React can be used to perform side effects, such as 	fetching data from an API, and updating the state of a component. Here 	is an example of using the </a:t>
            </a:r>
            <a:r>
              <a:rPr kumimoji="0" lang="en-US" altLang="en-US" sz="1050" b="1" i="0" u="none" strike="noStrike" cap="none" normalizeH="0" baseline="0" dirty="0" err="1">
                <a:ln>
                  <a:noFill/>
                </a:ln>
                <a:solidFill>
                  <a:schemeClr val="tx1"/>
                </a:solidFill>
                <a:effectLst/>
                <a:highlight>
                  <a:srgbClr val="00FF00"/>
                </a:highlight>
                <a:latin typeface="Arial Unicode MS" panose="020B0604020202020204" pitchFamily="34" charset="-128"/>
                <a:ea typeface="Times New Roman" panose="02020603050405020304" pitchFamily="18" charset="0"/>
                <a:cs typeface="Courier New" panose="02070309020205020404" pitchFamily="49" charset="0"/>
              </a:rPr>
              <a:t>useEffect</a:t>
            </a:r>
            <a:r>
              <a:rPr kumimoji="0" lang="en-US" altLang="en-US" sz="1800" b="0" i="0" u="none" strike="noStrike" cap="none" normalizeH="0" baseline="0" dirty="0">
                <a:ln>
                  <a:noFill/>
                </a:ln>
                <a:solidFill>
                  <a:schemeClr val="tx1"/>
                </a:solidFill>
                <a:effectLst/>
                <a:ea typeface="Times New Roman" panose="02020603050405020304" pitchFamily="18" charset="0"/>
              </a:rPr>
              <a:t> hook to fetch data from an API and 	update the state of a component dynamically</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94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820D-530B-5F9D-430F-46CE4E4E9474}"/>
              </a:ext>
            </a:extLst>
          </p:cNvPr>
          <p:cNvSpPr>
            <a:spLocks noGrp="1"/>
          </p:cNvSpPr>
          <p:nvPr>
            <p:ph type="title"/>
          </p:nvPr>
        </p:nvSpPr>
        <p:spPr/>
        <p:txBody>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React Slider:</a:t>
            </a:r>
            <a:endParaRPr lang="en-IN" sz="4000" dirty="0"/>
          </a:p>
        </p:txBody>
      </p:sp>
      <p:sp>
        <p:nvSpPr>
          <p:cNvPr id="3" name="Content Placeholder 2">
            <a:extLst>
              <a:ext uri="{FF2B5EF4-FFF2-40B4-BE49-F238E27FC236}">
                <a16:creationId xmlns:a16="http://schemas.microsoft.com/office/drawing/2014/main" id="{FBF4CC99-4AC4-C3AE-99B9-B89493B34DC9}"/>
              </a:ext>
            </a:extLst>
          </p:cNvPr>
          <p:cNvSpPr>
            <a:spLocks noGrp="1"/>
          </p:cNvSpPr>
          <p:nvPr>
            <p:ph idx="1"/>
          </p:nvPr>
        </p:nvSpPr>
        <p:spPr>
          <a:xfrm>
            <a:off x="322078" y="1555769"/>
            <a:ext cx="6123110" cy="4729621"/>
          </a:xfrm>
        </p:spPr>
        <p:txBody>
          <a:bodyPr>
            <a:normAutofit fontScale="92500" lnSpcReduction="20000"/>
          </a:bodyPr>
          <a:lstStyle/>
          <a:p>
            <a:pPr marL="228600">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create a slider in React, you can use various libraries like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react-slick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react-slider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swiper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etc. Here's an example using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react-slick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install the library using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npm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yarn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Import the necessary files in your component: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6000"/>
              </a:lnSpc>
              <a:spcAft>
                <a:spcPts val="800"/>
              </a:spcAft>
            </a:pP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Define your slider component and add your content as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elements inside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Slider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component: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6000"/>
              </a:lnSpc>
              <a:spcAft>
                <a:spcPts val="800"/>
              </a:spcAft>
            </a:pP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use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MySlider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component in your application as desired.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This is just a simple example, and you can customize the slider behavior, styling, and content as per your requirements using different settings and properties provided by the </a:t>
            </a:r>
            <a:r>
              <a:rPr lang="en-US" sz="1800" b="1" dirty="0">
                <a:effectLst/>
                <a:latin typeface="Times New Roman" panose="02020603050405020304" pitchFamily="18" charset="0"/>
                <a:ea typeface="Calibri" panose="020F0502020204030204" pitchFamily="34" charset="0"/>
              </a:rPr>
              <a:t>react-slick</a:t>
            </a:r>
            <a:r>
              <a:rPr lang="en-US" sz="1800" dirty="0">
                <a:effectLst/>
                <a:latin typeface="Times New Roman" panose="02020603050405020304" pitchFamily="18" charset="0"/>
                <a:ea typeface="Calibri" panose="020F0502020204030204" pitchFamily="34" charset="0"/>
              </a:rPr>
              <a:t> library</a:t>
            </a:r>
            <a:endParaRPr lang="en-IN" dirty="0"/>
          </a:p>
        </p:txBody>
      </p:sp>
      <p:pic>
        <p:nvPicPr>
          <p:cNvPr id="5" name="Picture 4">
            <a:extLst>
              <a:ext uri="{FF2B5EF4-FFF2-40B4-BE49-F238E27FC236}">
                <a16:creationId xmlns:a16="http://schemas.microsoft.com/office/drawing/2014/main" id="{56B4D8E8-FB34-79EF-1C8D-54D946F13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142" y="2110551"/>
            <a:ext cx="5315242" cy="2894202"/>
          </a:xfrm>
          <a:prstGeom prst="rect">
            <a:avLst/>
          </a:prstGeom>
        </p:spPr>
      </p:pic>
    </p:spTree>
    <p:extLst>
      <p:ext uri="{BB962C8B-B14F-4D97-AF65-F5344CB8AC3E}">
        <p14:creationId xmlns:p14="http://schemas.microsoft.com/office/powerpoint/2010/main" val="36441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D9D38-2E2A-BE3F-047C-86BDE90AC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241"/>
            <a:ext cx="12192000" cy="5901518"/>
          </a:xfrm>
          <a:prstGeom prst="rect">
            <a:avLst/>
          </a:prstGeom>
        </p:spPr>
      </p:pic>
    </p:spTree>
    <p:extLst>
      <p:ext uri="{BB962C8B-B14F-4D97-AF65-F5344CB8AC3E}">
        <p14:creationId xmlns:p14="http://schemas.microsoft.com/office/powerpoint/2010/main" val="192730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5CE4D8-C76E-6682-A3BF-68DD04057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8"/>
            <a:ext cx="12192000" cy="5788404"/>
          </a:xfrm>
          <a:prstGeom prst="rect">
            <a:avLst/>
          </a:prstGeom>
        </p:spPr>
      </p:pic>
    </p:spTree>
    <p:extLst>
      <p:ext uri="{BB962C8B-B14F-4D97-AF65-F5344CB8AC3E}">
        <p14:creationId xmlns:p14="http://schemas.microsoft.com/office/powerpoint/2010/main" val="416082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15E82-1A3F-9D2D-C88B-C0FDE2076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862"/>
            <a:ext cx="12192000" cy="5518275"/>
          </a:xfrm>
          <a:prstGeom prst="rect">
            <a:avLst/>
          </a:prstGeom>
        </p:spPr>
      </p:pic>
    </p:spTree>
    <p:extLst>
      <p:ext uri="{BB962C8B-B14F-4D97-AF65-F5344CB8AC3E}">
        <p14:creationId xmlns:p14="http://schemas.microsoft.com/office/powerpoint/2010/main" val="3821008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F49B37-DF13-7687-E9DE-3A44DC1A4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093"/>
            <a:ext cx="12192000" cy="6005813"/>
          </a:xfrm>
          <a:prstGeom prst="rect">
            <a:avLst/>
          </a:prstGeom>
        </p:spPr>
      </p:pic>
    </p:spTree>
    <p:extLst>
      <p:ext uri="{BB962C8B-B14F-4D97-AF65-F5344CB8AC3E}">
        <p14:creationId xmlns:p14="http://schemas.microsoft.com/office/powerpoint/2010/main" val="2775719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CCB0-93F7-330B-52B8-BAF8DB1B8FB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50294A9-8FEB-72C4-A305-F9485C4E9A41}"/>
              </a:ext>
            </a:extLst>
          </p:cNvPr>
          <p:cNvSpPr>
            <a:spLocks noGrp="1"/>
          </p:cNvSpPr>
          <p:nvPr>
            <p:ph idx="1"/>
          </p:nvPr>
        </p:nvSpPr>
        <p:spPr/>
        <p:txBody>
          <a:bodyPr/>
          <a:lstStyle/>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responsive portfolio website was created using React.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website contains a navigation bar, a home page, an about page, a projects page, and a contact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page contains relevant information and is styled to look professional and modern.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website is fully responsive and can be viewed on various devices such as desktops, tablets, and mobile phones.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website was successfully deployed online using Netlify.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811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A6CF5F-4E1A-779E-40C2-DE0E09A2D7B8}"/>
              </a:ext>
            </a:extLst>
          </p:cNvPr>
          <p:cNvSpPr txBox="1">
            <a:spLocks/>
          </p:cNvSpPr>
          <p:nvPr/>
        </p:nvSpPr>
        <p:spPr>
          <a:xfrm>
            <a:off x="765727" y="72225"/>
            <a:ext cx="9110873" cy="839278"/>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Content</a:t>
            </a:r>
          </a:p>
        </p:txBody>
      </p:sp>
      <p:sp>
        <p:nvSpPr>
          <p:cNvPr id="5" name="Subtitle 2">
            <a:extLst>
              <a:ext uri="{FF2B5EF4-FFF2-40B4-BE49-F238E27FC236}">
                <a16:creationId xmlns:a16="http://schemas.microsoft.com/office/drawing/2014/main" id="{47C84C71-7400-F2A3-3D50-8ED1FF54BC51}"/>
              </a:ext>
            </a:extLst>
          </p:cNvPr>
          <p:cNvSpPr txBox="1">
            <a:spLocks/>
          </p:cNvSpPr>
          <p:nvPr/>
        </p:nvSpPr>
        <p:spPr>
          <a:xfrm>
            <a:off x="1645622" y="1293843"/>
            <a:ext cx="7406881" cy="5184475"/>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Hardware And Software Requirement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Project Scope</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Front-end Preview</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Tools and Technology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a:extLst>
              <a:ext uri="{FF2B5EF4-FFF2-40B4-BE49-F238E27FC236}">
                <a16:creationId xmlns:a16="http://schemas.microsoft.com/office/drawing/2014/main" id="{CC81113F-EB84-9BA3-CF59-CD8B0DAFEBAF}"/>
              </a:ext>
            </a:extLst>
          </p:cNvPr>
          <p:cNvSpPr>
            <a:spLocks noGrp="1"/>
          </p:cNvSpPr>
          <p:nvPr/>
        </p:nvSpPr>
        <p:spPr>
          <a:xfrm>
            <a:off x="1603927" y="6420649"/>
            <a:ext cx="2049946" cy="365125"/>
          </a:xfrm>
          <a:prstGeom prst="rect">
            <a:avLst/>
          </a:prstGeom>
        </p:spPr>
        <p:txBody>
          <a:bodyPr vert="horz" lIns="109728" rIns="45720" bIns="0" rtlCol="0" anchor="b"/>
          <a:lstStyle>
            <a:defPPr>
              <a:defRPr lang="en-US"/>
            </a:defPPr>
            <a:lvl1pPr marL="0" algn="l"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10/09/22</a:t>
            </a:r>
          </a:p>
          <a:p>
            <a:endParaRPr lang="en-US" dirty="0"/>
          </a:p>
        </p:txBody>
      </p:sp>
      <p:sp>
        <p:nvSpPr>
          <p:cNvPr id="7" name="Slide Number Placeholder 4">
            <a:extLst>
              <a:ext uri="{FF2B5EF4-FFF2-40B4-BE49-F238E27FC236}">
                <a16:creationId xmlns:a16="http://schemas.microsoft.com/office/drawing/2014/main" id="{0D8094CA-073A-9846-51B3-0169E0B44069}"/>
              </a:ext>
            </a:extLst>
          </p:cNvPr>
          <p:cNvSpPr>
            <a:spLocks noGrp="1"/>
          </p:cNvSpPr>
          <p:nvPr/>
        </p:nvSpPr>
        <p:spPr>
          <a:xfrm>
            <a:off x="9376327" y="6420649"/>
            <a:ext cx="2049946" cy="365125"/>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6522A0-357C-442A-885E-F6AB171250C8}" type="slidenum">
              <a:rPr lang="en-US" smtClean="0"/>
              <a:pPr/>
              <a:t>2</a:t>
            </a:fld>
            <a:endParaRPr lang="en-US" dirty="0"/>
          </a:p>
        </p:txBody>
      </p:sp>
    </p:spTree>
    <p:extLst>
      <p:ext uri="{BB962C8B-B14F-4D97-AF65-F5344CB8AC3E}">
        <p14:creationId xmlns:p14="http://schemas.microsoft.com/office/powerpoint/2010/main" val="3124534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CC8D3-312F-3AC9-EADA-AB4CDFFAF854}"/>
              </a:ext>
            </a:extLst>
          </p:cNvPr>
          <p:cNvPicPr>
            <a:picLocks noChangeAspect="1"/>
          </p:cNvPicPr>
          <p:nvPr/>
        </p:nvPicPr>
        <p:blipFill>
          <a:blip r:embed="rId2"/>
          <a:stretch>
            <a:fillRect/>
          </a:stretch>
        </p:blipFill>
        <p:spPr>
          <a:xfrm>
            <a:off x="291712" y="772357"/>
            <a:ext cx="11608576" cy="5530788"/>
          </a:xfrm>
          <a:prstGeom prst="rect">
            <a:avLst/>
          </a:prstGeom>
        </p:spPr>
      </p:pic>
    </p:spTree>
    <p:extLst>
      <p:ext uri="{BB962C8B-B14F-4D97-AF65-F5344CB8AC3E}">
        <p14:creationId xmlns:p14="http://schemas.microsoft.com/office/powerpoint/2010/main" val="138520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E079-81A6-2076-AC5E-AF14DE8AC8A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C05C860-22E4-0753-5B57-51F1A250DF45}"/>
              </a:ext>
            </a:extLst>
          </p:cNvPr>
          <p:cNvSpPr>
            <a:spLocks noGrp="1"/>
          </p:cNvSpPr>
          <p:nvPr>
            <p:ph idx="1"/>
          </p:nvPr>
        </p:nvSpPr>
        <p:spPr/>
        <p:txBody>
          <a:bodyPr>
            <a:normAutofit lnSpcReduction="10000"/>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Welcome to this project report on the React Portfolio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Website.The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purpose of this project was to create a responsive React-based portfolio website, which can be used to showcase personal projects and skills.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website was built using modern web development techniques, such as React, JavaScript, HTML, and CSS. In this report, we will provide an overview of the project, including its objectives, methodologies, and outcomes. Additionally, we will discuss the main features of the website and highlight some of the challenges encountered during the development process.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Finally, we will conclude the report with a reflection on the project, discussing its strengths and limitations, as well as potential future directions for the website.</a:t>
            </a:r>
            <a:r>
              <a:rPr lang="en-US"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project focuses on building a responsive portfolio website using React, a popular JavaScript library for building user interfaces. The website includes multiple pages and sections, such as a home page, about page, portfolio page, and contact page.</a:t>
            </a:r>
          </a:p>
          <a:p>
            <a:endParaRPr lang="en-IN" dirty="0"/>
          </a:p>
        </p:txBody>
      </p:sp>
    </p:spTree>
    <p:extLst>
      <p:ext uri="{BB962C8B-B14F-4D97-AF65-F5344CB8AC3E}">
        <p14:creationId xmlns:p14="http://schemas.microsoft.com/office/powerpoint/2010/main" val="242357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3014-BA31-B241-D282-464E407933C4}"/>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The Objective of this Project</a:t>
            </a:r>
            <a:endParaRPr lang="en-IN" dirty="0"/>
          </a:p>
        </p:txBody>
      </p:sp>
      <p:sp>
        <p:nvSpPr>
          <p:cNvPr id="3" name="Content Placeholder 2">
            <a:extLst>
              <a:ext uri="{FF2B5EF4-FFF2-40B4-BE49-F238E27FC236}">
                <a16:creationId xmlns:a16="http://schemas.microsoft.com/office/drawing/2014/main" id="{9BDC8907-B59F-4132-7D41-71BF518E3191}"/>
              </a:ext>
            </a:extLst>
          </p:cNvPr>
          <p:cNvSpPr>
            <a:spLocks noGrp="1"/>
          </p:cNvSpPr>
          <p:nvPr>
            <p:ph idx="1"/>
          </p:nvPr>
        </p:nvSpPr>
        <p:spPr/>
        <p:txBody>
          <a:bodyPr>
            <a:normAutofit/>
          </a:bodyPr>
          <a:lstStyle/>
          <a:p>
            <a:pPr marL="342900" lvl="0" indent="-342900">
              <a:lnSpc>
                <a:spcPct val="150000"/>
              </a:lnSpc>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To learn how to create a responsive website using React.</a:t>
            </a:r>
          </a:p>
          <a:p>
            <a:pPr marL="0" lvl="0" indent="0">
              <a:lnSpc>
                <a:spcPct val="150000"/>
              </a:lnSpc>
              <a:spcAft>
                <a:spcPts val="0"/>
              </a:spcAft>
              <a:buNone/>
            </a:pPr>
            <a:endParaRPr lang="en-US"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To create a professional-looking portfolio website that showcases the creator's skills and projects.</a:t>
            </a:r>
          </a:p>
          <a:p>
            <a:pPr marL="0" lvl="0" indent="0">
              <a:lnSpc>
                <a:spcPct val="150000"/>
              </a:lnSpc>
              <a:spcAft>
                <a:spcPts val="0"/>
              </a:spcAft>
              <a:buNone/>
            </a:pPr>
            <a:endParaRPr lang="en-US"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rPr>
              <a:t>To implement various React components such as navigation bar, cards, and forms.</a:t>
            </a:r>
          </a:p>
          <a:p>
            <a:endParaRPr lang="en-IN" dirty="0"/>
          </a:p>
        </p:txBody>
      </p:sp>
    </p:spTree>
    <p:extLst>
      <p:ext uri="{BB962C8B-B14F-4D97-AF65-F5344CB8AC3E}">
        <p14:creationId xmlns:p14="http://schemas.microsoft.com/office/powerpoint/2010/main" val="69014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A67A-47E0-37B7-3A17-EAFDF11D2707}"/>
              </a:ext>
            </a:extLst>
          </p:cNvPr>
          <p:cNvSpPr>
            <a:spLocks noGrp="1"/>
          </p:cNvSpPr>
          <p:nvPr>
            <p:ph type="title"/>
          </p:nvPr>
        </p:nvSpPr>
        <p:spPr/>
        <p:txBody>
          <a:bodyPr/>
          <a:lstStyle/>
          <a:p>
            <a:r>
              <a:rPr lang="en-US" dirty="0"/>
              <a:t>Scope of the Project</a:t>
            </a:r>
            <a:endParaRPr lang="en-IN" dirty="0"/>
          </a:p>
        </p:txBody>
      </p:sp>
      <p:sp>
        <p:nvSpPr>
          <p:cNvPr id="3" name="Content Placeholder 2">
            <a:extLst>
              <a:ext uri="{FF2B5EF4-FFF2-40B4-BE49-F238E27FC236}">
                <a16:creationId xmlns:a16="http://schemas.microsoft.com/office/drawing/2014/main" id="{3811F1BA-05B7-3105-42CF-9EB69B2E961B}"/>
              </a:ext>
            </a:extLst>
          </p:cNvPr>
          <p:cNvSpPr>
            <a:spLocks noGrp="1"/>
          </p:cNvSpPr>
          <p:nvPr>
            <p:ph idx="1"/>
          </p:nvPr>
        </p:nvSpPr>
        <p:spPr/>
        <p:txBody>
          <a:bodyPr>
            <a:normAutofit fontScale="92500" lnSpcReduction="20000"/>
          </a:bodyPr>
          <a:lstStyle/>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scope of this project depends on the specific details and requirements outlined by the stakeholders or project owners. However, generally speaking, the scope of a project like a React portfolio could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a responsive and visually appealing user interface that showcases the developer's skills, projects, and experience.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Integrating with APIs and third-party services to display data and content related to the developer's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Implementing a contact form or other means of communication to enable potential clients or employers to reach out to the developer.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Ensuring the website is accessible and meets relevant web standards and guidelines.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Providing a smooth user experience and ensuring that the website is easy to navigate and understand.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9188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C77-5BC5-E944-DA97-BE065149688A}"/>
              </a:ext>
            </a:extLst>
          </p:cNvPr>
          <p:cNvSpPr>
            <a:spLocks noGrp="1"/>
          </p:cNvSpPr>
          <p:nvPr>
            <p:ph type="title"/>
          </p:nvPr>
        </p:nvSpPr>
        <p:spPr/>
        <p:txBody>
          <a:bodyPr/>
          <a:lstStyle/>
          <a:p>
            <a:r>
              <a:rPr lang="en-US" dirty="0"/>
              <a:t>Front-end Preview</a:t>
            </a:r>
            <a:endParaRPr lang="en-IN" dirty="0"/>
          </a:p>
        </p:txBody>
      </p:sp>
      <p:pic>
        <p:nvPicPr>
          <p:cNvPr id="17" name="Picture 16">
            <a:extLst>
              <a:ext uri="{FF2B5EF4-FFF2-40B4-BE49-F238E27FC236}">
                <a16:creationId xmlns:a16="http://schemas.microsoft.com/office/drawing/2014/main" id="{575D6D26-BD57-9132-8860-139DAC381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18950"/>
            <a:ext cx="10265546" cy="5148784"/>
          </a:xfrm>
          <a:prstGeom prst="rect">
            <a:avLst/>
          </a:prstGeom>
        </p:spPr>
      </p:pic>
    </p:spTree>
    <p:extLst>
      <p:ext uri="{BB962C8B-B14F-4D97-AF65-F5344CB8AC3E}">
        <p14:creationId xmlns:p14="http://schemas.microsoft.com/office/powerpoint/2010/main" val="5967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66F0-978D-0FD9-5CC8-062B222316B9}"/>
              </a:ext>
            </a:extLst>
          </p:cNvPr>
          <p:cNvSpPr>
            <a:spLocks noGrp="1"/>
          </p:cNvSpPr>
          <p:nvPr>
            <p:ph type="title"/>
          </p:nvPr>
        </p:nvSpPr>
        <p:spPr/>
        <p:txBody>
          <a:bodyPr/>
          <a:lstStyle/>
          <a:p>
            <a:pPr algn="ctr"/>
            <a:r>
              <a:rPr lang="en-US" dirty="0"/>
              <a:t>React Snap-Scroll Effect</a:t>
            </a:r>
            <a:endParaRPr lang="en-IN" dirty="0"/>
          </a:p>
        </p:txBody>
      </p:sp>
      <p:sp>
        <p:nvSpPr>
          <p:cNvPr id="5" name="Rectangle 2">
            <a:extLst>
              <a:ext uri="{FF2B5EF4-FFF2-40B4-BE49-F238E27FC236}">
                <a16:creationId xmlns:a16="http://schemas.microsoft.com/office/drawing/2014/main" id="{2BEA6AC9-E8D6-8C1A-504E-F9B4DF887266}"/>
              </a:ext>
            </a:extLst>
          </p:cNvPr>
          <p:cNvSpPr>
            <a:spLocks noGrp="1" noChangeArrowheads="1"/>
          </p:cNvSpPr>
          <p:nvPr>
            <p:ph idx="1"/>
          </p:nvPr>
        </p:nvSpPr>
        <p:spPr bwMode="auto">
          <a:xfrm>
            <a:off x="1706992" y="1713728"/>
            <a:ext cx="74813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React snap-scroll effect is a way to implement the snap-scrolling behavior in a React app.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Snap-scrolling is a type of scrolling that "snaps" to certain points or elements on a page, creating a</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smooth and polished user experience.</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implement snap-scrolling in a React app, you can use a library like </a:t>
            </a:r>
            <a:r>
              <a:rPr kumimoji="0" lang="en-US" altLang="en-US" b="1" i="0" u="none" strike="noStrike" cap="none" normalizeH="0" baseline="0" dirty="0">
                <a:ln>
                  <a:noFill/>
                </a:ln>
                <a:solidFill>
                  <a:srgbClr val="374151"/>
                </a:solidFill>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react-scroll-snap</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which provides a set of components and hooks to enable snap-scrolling behavior.</a:t>
            </a:r>
            <a:endParaRPr kumimoji="0" lang="en-US" altLang="en-US"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use </a:t>
            </a:r>
            <a:r>
              <a:rPr kumimoji="0" lang="en-US" altLang="en-US" b="1" i="0" u="none" strike="noStrike" cap="none" normalizeH="0" baseline="0" dirty="0">
                <a:ln>
                  <a:noFill/>
                </a:ln>
                <a:solidFill>
                  <a:srgbClr val="374151"/>
                </a:solidFill>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react-scroll-snap</a:t>
            </a: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you can install it via </a:t>
            </a:r>
            <a:r>
              <a:rPr kumimoji="0" lang="en-US" alt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npm</a:t>
            </a: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 yarn</a:t>
            </a:r>
            <a:endParaRPr kumimoji="0" lang="en-US" altLang="en-US" b="1" i="0" u="none" strike="noStrike" cap="none" normalizeH="0" baseline="0" dirty="0">
              <a:ln>
                <a:noFill/>
              </a:ln>
              <a:solidFill>
                <a:schemeClr val="tx1"/>
              </a:solidFill>
              <a:effectLst/>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highlight>
                  <a:srgbClr val="0000FF"/>
                </a:highlight>
                <a:latin typeface="Times New Roman" panose="02020603050405020304" pitchFamily="18" charset="0"/>
                <a:ea typeface="Calibri" panose="020F0502020204030204" pitchFamily="34" charset="0"/>
                <a:cs typeface="Times New Roman" panose="02020603050405020304" pitchFamily="18" charset="0"/>
              </a:rPr>
              <a:t>npm</a:t>
            </a:r>
            <a:r>
              <a:rPr kumimoji="0" lang="en-US" altLang="en-US" b="1" i="0" u="none" strike="noStrike" cap="none" normalizeH="0" baseline="0" dirty="0">
                <a:ln>
                  <a:noFill/>
                </a:ln>
                <a:solidFill>
                  <a:schemeClr val="tx1"/>
                </a:solidFill>
                <a:effectLst/>
                <a:highlight>
                  <a:srgbClr val="0000FF"/>
                </a:highlight>
                <a:latin typeface="Times New Roman" panose="02020603050405020304" pitchFamily="18" charset="0"/>
                <a:ea typeface="Calibri" panose="020F0502020204030204" pitchFamily="34" charset="0"/>
                <a:cs typeface="Times New Roman" panose="02020603050405020304" pitchFamily="18" charset="0"/>
              </a:rPr>
              <a:t> install react-scroll-snap</a:t>
            </a:r>
            <a:endParaRPr kumimoji="0" lang="en-US" altLang="en-US" b="1" i="0" u="none" strike="noStrike" cap="none" normalizeH="0" baseline="0" dirty="0">
              <a:ln>
                <a:noFill/>
              </a:ln>
              <a:solidFill>
                <a:schemeClr val="tx1"/>
              </a:solidFill>
              <a:effectLst/>
              <a:highlight>
                <a:srgbClr val="0000FF"/>
              </a:highlight>
              <a:latin typeface="Arial" panose="020B0604020202020204"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67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ntuitive Scrolling Interfaces with CSS Scroll Snap Points — SitePoint">
            <a:extLst>
              <a:ext uri="{FF2B5EF4-FFF2-40B4-BE49-F238E27FC236}">
                <a16:creationId xmlns:a16="http://schemas.microsoft.com/office/drawing/2014/main" id="{4DD1B6D2-F86B-25ED-2D05-AA293FE1D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771525"/>
            <a:ext cx="9629775"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4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3063-2E86-5694-CBA7-2D79BE601322}"/>
              </a:ext>
            </a:extLst>
          </p:cNvPr>
          <p:cNvSpPr>
            <a:spLocks noGrp="1"/>
          </p:cNvSpPr>
          <p:nvPr>
            <p:ph type="title"/>
          </p:nvPr>
        </p:nvSpPr>
        <p:spPr/>
        <p:txBody>
          <a:bodyPr/>
          <a:lstStyle/>
          <a:p>
            <a:pPr algn="ctr"/>
            <a:r>
              <a:rPr lang="en-US" dirty="0"/>
              <a:t>React Navbar Menu</a:t>
            </a:r>
            <a:endParaRPr lang="en-IN" dirty="0"/>
          </a:p>
        </p:txBody>
      </p:sp>
      <p:sp>
        <p:nvSpPr>
          <p:cNvPr id="3" name="Content Placeholder 2">
            <a:extLst>
              <a:ext uri="{FF2B5EF4-FFF2-40B4-BE49-F238E27FC236}">
                <a16:creationId xmlns:a16="http://schemas.microsoft.com/office/drawing/2014/main" id="{251230DF-2769-E98F-98D5-B97156E3B9F6}"/>
              </a:ext>
            </a:extLst>
          </p:cNvPr>
          <p:cNvSpPr>
            <a:spLocks noGrp="1"/>
          </p:cNvSpPr>
          <p:nvPr>
            <p:ph idx="1"/>
          </p:nvPr>
        </p:nvSpPr>
        <p:spPr>
          <a:xfrm>
            <a:off x="721573" y="1529136"/>
            <a:ext cx="5670350" cy="4195481"/>
          </a:xfrm>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The navbar is a crucial part of any website as it allows easy navigation between pages and sections of the site.</a:t>
            </a:r>
          </a:p>
          <a:p>
            <a:pPr algn="l"/>
            <a:r>
              <a:rPr lang="en-US" b="0" i="0" dirty="0">
                <a:effectLst/>
                <a:latin typeface="Times New Roman" panose="02020603050405020304" pitchFamily="18" charset="0"/>
                <a:cs typeface="Times New Roman" panose="02020603050405020304" pitchFamily="18" charset="0"/>
              </a:rPr>
              <a:t>create a new component called Navbar and import it into our App.js file. Inside the Navbar component, we will create a container element that will hold our navbar links.</a:t>
            </a:r>
          </a:p>
          <a:p>
            <a:pPr algn="l"/>
            <a:r>
              <a:rPr lang="en-US" b="0" i="0" dirty="0">
                <a:effectLst/>
                <a:latin typeface="Times New Roman" panose="02020603050405020304" pitchFamily="18" charset="0"/>
                <a:cs typeface="Times New Roman" panose="02020603050405020304" pitchFamily="18" charset="0"/>
              </a:rPr>
              <a:t>We will then create a series of links using the react-router-</a:t>
            </a:r>
            <a:r>
              <a:rPr lang="en-US" b="0" i="0" dirty="0" err="1">
                <a:effectLst/>
                <a:latin typeface="Times New Roman" panose="02020603050405020304" pitchFamily="18" charset="0"/>
                <a:cs typeface="Times New Roman" panose="02020603050405020304" pitchFamily="18" charset="0"/>
              </a:rPr>
              <a:t>dom</a:t>
            </a:r>
            <a:r>
              <a:rPr lang="en-US" b="0" i="0" dirty="0">
                <a:effectLst/>
                <a:latin typeface="Times New Roman" panose="02020603050405020304" pitchFamily="18" charset="0"/>
                <a:cs typeface="Times New Roman" panose="02020603050405020304" pitchFamily="18" charset="0"/>
              </a:rPr>
              <a:t> library. This library allows us to easily handle routing in our React app. We will create a Link element for each page or section of our site and specify the path to that page in the "to" attribute.</a:t>
            </a:r>
          </a:p>
          <a:p>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335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TotalTime>
  <Words>1152</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 Unicode MS</vt:lpstr>
      <vt:lpstr>Arial</vt:lpstr>
      <vt:lpstr>Calibri</vt:lpstr>
      <vt:lpstr>Century Gothic</vt:lpstr>
      <vt:lpstr>Söhne</vt:lpstr>
      <vt:lpstr>Symbol</vt:lpstr>
      <vt:lpstr>Times New Roman</vt:lpstr>
      <vt:lpstr>Wingdings 3</vt:lpstr>
      <vt:lpstr>Ion</vt:lpstr>
      <vt:lpstr>PowerPoint Presentation</vt:lpstr>
      <vt:lpstr>PowerPoint Presentation</vt:lpstr>
      <vt:lpstr>INTRODUCTION</vt:lpstr>
      <vt:lpstr>The Objective of this Project</vt:lpstr>
      <vt:lpstr>Scope of the Project</vt:lpstr>
      <vt:lpstr>Front-end Preview</vt:lpstr>
      <vt:lpstr>React Snap-Scroll Effect</vt:lpstr>
      <vt:lpstr>PowerPoint Presentation</vt:lpstr>
      <vt:lpstr>React Navbar Menu</vt:lpstr>
      <vt:lpstr>Material-UI Icons with React</vt:lpstr>
      <vt:lpstr>React Animated Hamburger menu:</vt:lpstr>
      <vt:lpstr>React Sidebar menu:</vt:lpstr>
      <vt:lpstr>PowerPoint Presentation</vt:lpstr>
      <vt:lpstr>React Slider:</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dc:creator>
  <cp:lastModifiedBy>Harsh</cp:lastModifiedBy>
  <cp:revision>3</cp:revision>
  <dcterms:created xsi:type="dcterms:W3CDTF">2023-05-05T01:41:02Z</dcterms:created>
  <dcterms:modified xsi:type="dcterms:W3CDTF">2023-05-05T02:21:36Z</dcterms:modified>
</cp:coreProperties>
</file>