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6" r:id="rId2"/>
    <p:sldId id="265" r:id="rId3"/>
    <p:sldId id="257" r:id="rId4"/>
    <p:sldId id="258" r:id="rId5"/>
    <p:sldId id="259" r:id="rId6"/>
    <p:sldId id="260" r:id="rId7"/>
    <p:sldId id="261" r:id="rId8"/>
    <p:sldId id="262" r:id="rId9"/>
    <p:sldId id="263" r:id="rId10"/>
    <p:sldId id="26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125" d="100"/>
          <a:sy n="125" d="100"/>
        </p:scale>
        <p:origin x="-1224"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505730A-7A68-4FBB-8E24-D2CA31C424E2}" type="datetimeFigureOut">
              <a:rPr lang="en-IN" smtClean="0"/>
              <a:t>07-10-2023</a:t>
            </a:fld>
            <a:endParaRPr lang="en-IN"/>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IN"/>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EFCC6807-2C2B-4BDC-BDFE-B5AA48BFD0D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05730A-7A68-4FBB-8E24-D2CA31C424E2}" type="datetimeFigureOut">
              <a:rPr lang="en-IN" smtClean="0"/>
              <a:t>07-10-2023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CC6807-2C2B-4BDC-BDFE-B5AA48BFD0D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05730A-7A68-4FBB-8E24-D2CA31C424E2}" type="datetimeFigureOut">
              <a:rPr lang="en-IN" smtClean="0"/>
              <a:t>07-10-2023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CC6807-2C2B-4BDC-BDFE-B5AA48BFD0D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505730A-7A68-4FBB-8E24-D2CA31C424E2}" type="datetimeFigureOut">
              <a:rPr lang="en-IN" smtClean="0"/>
              <a:t>07-10-2023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CC6807-2C2B-4BDC-BDFE-B5AA48BFD0D8}" type="slidenum">
              <a:rPr lang="en-IN" smtClean="0"/>
              <a:t>‹#›</a:t>
            </a:fld>
            <a:endParaRPr lang="en-IN"/>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505730A-7A68-4FBB-8E24-D2CA31C424E2}" type="datetimeFigureOut">
              <a:rPr lang="en-IN" smtClean="0"/>
              <a:t>07-10-2023</a:t>
            </a:fld>
            <a:endParaRPr lang="en-IN"/>
          </a:p>
        </p:txBody>
      </p:sp>
      <p:sp>
        <p:nvSpPr>
          <p:cNvPr id="5" name="Footer Placeholder 4"/>
          <p:cNvSpPr>
            <a:spLocks noGrp="1"/>
          </p:cNvSpPr>
          <p:nvPr>
            <p:ph type="ftr" sz="quarter" idx="11"/>
          </p:nvPr>
        </p:nvSpPr>
        <p:spPr/>
        <p:txBody>
          <a:bodyPr/>
          <a:lstStyle>
            <a:extLst/>
          </a:lstStyle>
          <a:p>
            <a:endParaRPr lang="en-IN"/>
          </a:p>
        </p:txBody>
      </p:sp>
      <p:sp>
        <p:nvSpPr>
          <p:cNvPr id="6" name="Slide Number Placeholder 5"/>
          <p:cNvSpPr>
            <a:spLocks noGrp="1"/>
          </p:cNvSpPr>
          <p:nvPr>
            <p:ph type="sldNum" sz="quarter" idx="12"/>
          </p:nvPr>
        </p:nvSpPr>
        <p:spPr/>
        <p:txBody>
          <a:bodyPr/>
          <a:lstStyle>
            <a:extLst/>
          </a:lstStyle>
          <a:p>
            <a:fld id="{EFCC6807-2C2B-4BDC-BDFE-B5AA48BFD0D8}" type="slidenum">
              <a:rPr lang="en-IN" smtClean="0"/>
              <a:t>‹#›</a:t>
            </a:fld>
            <a:endParaRPr lang="en-IN"/>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505730A-7A68-4FBB-8E24-D2CA31C424E2}" type="datetimeFigureOut">
              <a:rPr lang="en-IN" smtClean="0"/>
              <a:t>07-10-2023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FCC6807-2C2B-4BDC-BDFE-B5AA48BFD0D8}" type="slidenum">
              <a:rPr lang="en-IN" smtClean="0"/>
              <a:t>‹#›</a:t>
            </a:fld>
            <a:endParaRPr lang="en-IN"/>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505730A-7A68-4FBB-8E24-D2CA31C424E2}" type="datetimeFigureOut">
              <a:rPr lang="en-IN" smtClean="0"/>
              <a:t>07-10-2023</a:t>
            </a:fld>
            <a:endParaRPr lang="en-IN"/>
          </a:p>
        </p:txBody>
      </p:sp>
      <p:sp>
        <p:nvSpPr>
          <p:cNvPr id="8" name="Footer Placeholder 7"/>
          <p:cNvSpPr>
            <a:spLocks noGrp="1"/>
          </p:cNvSpPr>
          <p:nvPr>
            <p:ph type="ftr" sz="quarter" idx="11"/>
          </p:nvPr>
        </p:nvSpPr>
        <p:spPr/>
        <p:txBody>
          <a:bodyPr/>
          <a:lstStyle>
            <a:extLst/>
          </a:lstStyle>
          <a:p>
            <a:endParaRPr lang="en-IN"/>
          </a:p>
        </p:txBody>
      </p:sp>
      <p:sp>
        <p:nvSpPr>
          <p:cNvPr id="9" name="Slide Number Placeholder 8"/>
          <p:cNvSpPr>
            <a:spLocks noGrp="1"/>
          </p:cNvSpPr>
          <p:nvPr>
            <p:ph type="sldNum" sz="quarter" idx="12"/>
          </p:nvPr>
        </p:nvSpPr>
        <p:spPr/>
        <p:txBody>
          <a:bodyPr/>
          <a:lstStyle>
            <a:extLst/>
          </a:lstStyle>
          <a:p>
            <a:fld id="{EFCC6807-2C2B-4BDC-BDFE-B5AA48BFD0D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505730A-7A68-4FBB-8E24-D2CA31C424E2}" type="datetimeFigureOut">
              <a:rPr lang="en-IN" smtClean="0"/>
              <a:t>07-10-2023</a:t>
            </a:fld>
            <a:endParaRPr lang="en-IN"/>
          </a:p>
        </p:txBody>
      </p:sp>
      <p:sp>
        <p:nvSpPr>
          <p:cNvPr id="4" name="Footer Placeholder 3"/>
          <p:cNvSpPr>
            <a:spLocks noGrp="1"/>
          </p:cNvSpPr>
          <p:nvPr>
            <p:ph type="ftr" sz="quarter" idx="11"/>
          </p:nvPr>
        </p:nvSpPr>
        <p:spPr/>
        <p:txBody>
          <a:bodyPr/>
          <a:lstStyle>
            <a:extLst/>
          </a:lstStyle>
          <a:p>
            <a:endParaRPr lang="en-IN"/>
          </a:p>
        </p:txBody>
      </p:sp>
      <p:sp>
        <p:nvSpPr>
          <p:cNvPr id="5" name="Slide Number Placeholder 4"/>
          <p:cNvSpPr>
            <a:spLocks noGrp="1"/>
          </p:cNvSpPr>
          <p:nvPr>
            <p:ph type="sldNum" sz="quarter" idx="12"/>
          </p:nvPr>
        </p:nvSpPr>
        <p:spPr/>
        <p:txBody>
          <a:bodyPr/>
          <a:lstStyle>
            <a:extLst/>
          </a:lstStyle>
          <a:p>
            <a:fld id="{EFCC6807-2C2B-4BDC-BDFE-B5AA48BFD0D8}" type="slidenum">
              <a:rPr lang="en-IN" smtClean="0"/>
              <a:t>‹#›</a:t>
            </a:fld>
            <a:endParaRPr lang="en-IN"/>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505730A-7A68-4FBB-8E24-D2CA31C424E2}" type="datetimeFigureOut">
              <a:rPr lang="en-IN" smtClean="0"/>
              <a:t>07-10-2023</a:t>
            </a:fld>
            <a:endParaRPr lang="en-IN"/>
          </a:p>
        </p:txBody>
      </p:sp>
      <p:sp>
        <p:nvSpPr>
          <p:cNvPr id="3" name="Footer Placeholder 2"/>
          <p:cNvSpPr>
            <a:spLocks noGrp="1"/>
          </p:cNvSpPr>
          <p:nvPr>
            <p:ph type="ftr" sz="quarter" idx="11"/>
          </p:nvPr>
        </p:nvSpPr>
        <p:spPr/>
        <p:txBody>
          <a:bodyPr/>
          <a:lstStyle>
            <a:extLst/>
          </a:lstStyle>
          <a:p>
            <a:endParaRPr lang="en-IN"/>
          </a:p>
        </p:txBody>
      </p:sp>
      <p:sp>
        <p:nvSpPr>
          <p:cNvPr id="4" name="Slide Number Placeholder 3"/>
          <p:cNvSpPr>
            <a:spLocks noGrp="1"/>
          </p:cNvSpPr>
          <p:nvPr>
            <p:ph type="sldNum" sz="quarter" idx="12"/>
          </p:nvPr>
        </p:nvSpPr>
        <p:spPr/>
        <p:txBody>
          <a:bodyPr/>
          <a:lstStyle>
            <a:extLst/>
          </a:lstStyle>
          <a:p>
            <a:fld id="{EFCC6807-2C2B-4BDC-BDFE-B5AA48BFD0D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505730A-7A68-4FBB-8E24-D2CA31C424E2}" type="datetimeFigureOut">
              <a:rPr lang="en-IN" smtClean="0"/>
              <a:t>07-10-2023</a:t>
            </a:fld>
            <a:endParaRPr lang="en-IN"/>
          </a:p>
        </p:txBody>
      </p:sp>
      <p:sp>
        <p:nvSpPr>
          <p:cNvPr id="6" name="Footer Placeholder 5"/>
          <p:cNvSpPr>
            <a:spLocks noGrp="1"/>
          </p:cNvSpPr>
          <p:nvPr>
            <p:ph type="ftr" sz="quarter" idx="11"/>
          </p:nvPr>
        </p:nvSpPr>
        <p:spPr/>
        <p:txBody>
          <a:bodyPr/>
          <a:lstStyle>
            <a:extLst/>
          </a:lstStyle>
          <a:p>
            <a:endParaRPr lang="en-IN"/>
          </a:p>
        </p:txBody>
      </p:sp>
      <p:sp>
        <p:nvSpPr>
          <p:cNvPr id="7" name="Slide Number Placeholder 6"/>
          <p:cNvSpPr>
            <a:spLocks noGrp="1"/>
          </p:cNvSpPr>
          <p:nvPr>
            <p:ph type="sldNum" sz="quarter" idx="12"/>
          </p:nvPr>
        </p:nvSpPr>
        <p:spPr/>
        <p:txBody>
          <a:bodyPr/>
          <a:lstStyle>
            <a:extLst/>
          </a:lstStyle>
          <a:p>
            <a:fld id="{EFCC6807-2C2B-4BDC-BDFE-B5AA48BFD0D8}"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505730A-7A68-4FBB-8E24-D2CA31C424E2}" type="datetimeFigureOut">
              <a:rPr lang="en-IN" smtClean="0"/>
              <a:t>07-10-2023</a:t>
            </a:fld>
            <a:endParaRPr lang="en-IN"/>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IN"/>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EFCC6807-2C2B-4BDC-BDFE-B5AA48BFD0D8}" type="slidenum">
              <a:rPr lang="en-IN" smtClean="0"/>
              <a:t>‹#›</a:t>
            </a:fld>
            <a:endParaRPr lang="en-IN"/>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505730A-7A68-4FBB-8E24-D2CA31C424E2}" type="datetimeFigureOut">
              <a:rPr lang="en-IN" smtClean="0"/>
              <a:t>07-10-2023</a:t>
            </a:fld>
            <a:endParaRPr lang="en-IN"/>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IN"/>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EFCC6807-2C2B-4BDC-BDFE-B5AA48BFD0D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27984" y="3717032"/>
            <a:ext cx="4258816" cy="2409131"/>
          </a:xfrm>
        </p:spPr>
        <p:txBody>
          <a:bodyPr>
            <a:normAutofit fontScale="62500" lnSpcReduction="20000"/>
          </a:bodyPr>
          <a:lstStyle/>
          <a:p>
            <a:pPr marL="0" indent="0">
              <a:buNone/>
            </a:pPr>
            <a:r>
              <a:rPr lang="en-IN" sz="3600" b="1" dirty="0" smtClean="0"/>
              <a:t>Objectives of the workshop</a:t>
            </a:r>
          </a:p>
          <a:p>
            <a:pPr marL="0" indent="0">
              <a:buNone/>
            </a:pPr>
            <a:endParaRPr lang="en-IN" sz="2800" dirty="0" smtClean="0"/>
          </a:p>
          <a:p>
            <a:pPr marL="0" indent="0">
              <a:buNone/>
            </a:pPr>
            <a:r>
              <a:rPr lang="en-IN" sz="2800" dirty="0" smtClean="0"/>
              <a:t>Understand the advantages of using a component CSS framework.</a:t>
            </a:r>
          </a:p>
          <a:p>
            <a:pPr marL="0" indent="0">
              <a:buNone/>
            </a:pPr>
            <a:endParaRPr lang="en-IN" sz="2800" dirty="0" smtClean="0"/>
          </a:p>
          <a:p>
            <a:pPr marL="0" indent="0">
              <a:buNone/>
            </a:pPr>
            <a:r>
              <a:rPr lang="en-IN" sz="2800" dirty="0" smtClean="0"/>
              <a:t>Know the benefits of reusability in design and development</a:t>
            </a:r>
          </a:p>
          <a:p>
            <a:pPr marL="0" indent="0">
              <a:buNone/>
            </a:pPr>
            <a:endParaRPr lang="en-IN" dirty="0"/>
          </a:p>
        </p:txBody>
      </p:sp>
      <p:sp>
        <p:nvSpPr>
          <p:cNvPr id="2" name="Title 1"/>
          <p:cNvSpPr>
            <a:spLocks noGrp="1"/>
          </p:cNvSpPr>
          <p:nvPr>
            <p:ph type="title"/>
          </p:nvPr>
        </p:nvSpPr>
        <p:spPr/>
        <p:txBody>
          <a:bodyPr/>
          <a:lstStyle/>
          <a:p>
            <a:r>
              <a:rPr lang="en-IN" sz="4800" dirty="0" smtClean="0"/>
              <a:t>Bootstarp</a:t>
            </a:r>
            <a:r>
              <a:rPr lang="en-IN" dirty="0" smtClean="0"/>
              <a:t> Workshop</a:t>
            </a:r>
            <a:endParaRPr lang="en-IN" dirty="0"/>
          </a:p>
        </p:txBody>
      </p:sp>
    </p:spTree>
    <p:extLst>
      <p:ext uri="{BB962C8B-B14F-4D97-AF65-F5344CB8AC3E}">
        <p14:creationId xmlns:p14="http://schemas.microsoft.com/office/powerpoint/2010/main" val="964514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08720"/>
            <a:ext cx="8229600" cy="4525963"/>
          </a:xfrm>
        </p:spPr>
        <p:txBody>
          <a:bodyPr/>
          <a:lstStyle/>
          <a:p>
            <a:r>
              <a:rPr lang="en-IN" dirty="0" smtClean="0"/>
              <a:t>Lets build a single page webapp</a:t>
            </a:r>
          </a:p>
          <a:p>
            <a:endParaRPr lang="en-IN" dirty="0"/>
          </a:p>
          <a:p>
            <a:r>
              <a:rPr lang="en-IN" sz="2000" dirty="0" smtClean="0"/>
              <a:t>Components list</a:t>
            </a:r>
          </a:p>
          <a:p>
            <a:r>
              <a:rPr lang="en-IN" sz="2000" dirty="0" smtClean="0"/>
              <a:t>Navbar</a:t>
            </a:r>
          </a:p>
          <a:p>
            <a:r>
              <a:rPr lang="en-IN" sz="2000" dirty="0" smtClean="0"/>
              <a:t>Carousal</a:t>
            </a:r>
          </a:p>
          <a:p>
            <a:r>
              <a:rPr lang="en-IN" sz="2000" dirty="0" smtClean="0"/>
              <a:t>Cards</a:t>
            </a:r>
          </a:p>
          <a:p>
            <a:r>
              <a:rPr lang="en-IN" sz="2000" dirty="0" smtClean="0"/>
              <a:t>form</a:t>
            </a:r>
          </a:p>
          <a:p>
            <a:endParaRPr lang="en-IN" dirty="0" smtClean="0"/>
          </a:p>
          <a:p>
            <a:endParaRPr lang="en-IN" dirty="0"/>
          </a:p>
        </p:txBody>
      </p:sp>
    </p:spTree>
    <p:extLst>
      <p:ext uri="{BB962C8B-B14F-4D97-AF65-F5344CB8AC3E}">
        <p14:creationId xmlns:p14="http://schemas.microsoft.com/office/powerpoint/2010/main" val="362314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457200" y="1481328"/>
            <a:ext cx="8229600" cy="3631763"/>
          </a:xfrm>
          <a:prstGeom prst="rect">
            <a:avLst/>
          </a:prstGeom>
        </p:spPr>
        <p:txBody>
          <a:bodyPr wrap="square">
            <a:spAutoFit/>
          </a:bodyPr>
          <a:lstStyle/>
          <a:p>
            <a:pPr fontAlgn="base"/>
            <a:r>
              <a:rPr lang="en-IN" sz="2000" dirty="0" smtClean="0"/>
              <a:t>Bootstrap</a:t>
            </a:r>
            <a:r>
              <a:rPr lang="en-IN" sz="2000" dirty="0"/>
              <a:t> is a widely used CSS framework that can be used to easily and consistently style HTML elements using CSS and (optionally) JavaScript. Bootstrap contains styled components for buttons, cards, dropdowns, input groups, navigation bars, tooltips, and many others, along with utility classes for common CSS properties</a:t>
            </a:r>
            <a:r>
              <a:rPr lang="en-IN" sz="2000" dirty="0" smtClean="0"/>
              <a:t>.</a:t>
            </a:r>
          </a:p>
          <a:p>
            <a:pPr fontAlgn="base"/>
            <a:endParaRPr lang="en-IN" sz="2000" dirty="0"/>
          </a:p>
          <a:p>
            <a:pPr fontAlgn="base"/>
            <a:endParaRPr lang="en-IN" sz="2000" dirty="0"/>
          </a:p>
          <a:p>
            <a:pPr fontAlgn="base"/>
            <a:r>
              <a:rPr lang="en-IN" sz="2000" dirty="0"/>
              <a:t>Bootstrap was originally developed at Twitter for their internal web applications but was eventually released to the public as an open source project in 2011</a:t>
            </a:r>
            <a:r>
              <a:rPr lang="en-IN" sz="2000" dirty="0" smtClean="0"/>
              <a:t>.</a:t>
            </a:r>
            <a:endParaRPr lang="en-IN" sz="2000" dirty="0"/>
          </a:p>
        </p:txBody>
      </p:sp>
      <p:sp>
        <p:nvSpPr>
          <p:cNvPr id="2" name="Title 1"/>
          <p:cNvSpPr>
            <a:spLocks noGrp="1"/>
          </p:cNvSpPr>
          <p:nvPr>
            <p:ph type="title"/>
          </p:nvPr>
        </p:nvSpPr>
        <p:spPr/>
        <p:txBody>
          <a:bodyPr>
            <a:normAutofit fontScale="90000"/>
          </a:bodyPr>
          <a:lstStyle/>
          <a:p>
            <a:r>
              <a:rPr lang="en-IN" b="1" cap="all" dirty="0" smtClean="0"/>
              <a:t>WHAT IS BOOTSTRAP?</a:t>
            </a:r>
            <a:br>
              <a:rPr lang="en-IN" b="1" cap="all" dirty="0" smtClean="0"/>
            </a:br>
            <a:endParaRPr lang="en-IN" dirty="0"/>
          </a:p>
        </p:txBody>
      </p:sp>
    </p:spTree>
    <p:extLst>
      <p:ext uri="{BB962C8B-B14F-4D97-AF65-F5344CB8AC3E}">
        <p14:creationId xmlns:p14="http://schemas.microsoft.com/office/powerpoint/2010/main" val="1677499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IN" b="1" cap="all" dirty="0"/>
              <a:t>“INSTALLING” BOOTSTRAP</a:t>
            </a:r>
          </a:p>
          <a:p>
            <a:pPr fontAlgn="base"/>
            <a:r>
              <a:rPr lang="en-IN" sz="2200" dirty="0" smtClean="0"/>
              <a:t>Bootstrap </a:t>
            </a:r>
            <a:r>
              <a:rPr lang="en-IN" sz="2200" dirty="0"/>
              <a:t>can be downloaded and used locally, it is commonly accessed via a CDN (content delivery network</a:t>
            </a:r>
            <a:r>
              <a:rPr lang="en-IN" sz="2200" dirty="0" smtClean="0"/>
              <a:t>).</a:t>
            </a:r>
          </a:p>
          <a:p>
            <a:pPr fontAlgn="base"/>
            <a:endParaRPr lang="en-IN" sz="2200" dirty="0"/>
          </a:p>
          <a:p>
            <a:pPr fontAlgn="base"/>
            <a:r>
              <a:rPr lang="en-IN" sz="2200" dirty="0"/>
              <a:t>Clicking the “Run” button will load your HTML.</a:t>
            </a:r>
          </a:p>
          <a:p>
            <a:pPr fontAlgn="base"/>
            <a:r>
              <a:rPr lang="en-IN" sz="2200" dirty="0"/>
              <a:t>The &lt;link&gt; tag downloads the Bootstrap CSS styles. Note that some components need JavaScript and require an additional script tag, however we won’t we using those components here.</a:t>
            </a:r>
          </a:p>
          <a:p>
            <a:pPr fontAlgn="base"/>
            <a:endParaRPr lang="en-IN" dirty="0"/>
          </a:p>
          <a:p>
            <a:endParaRPr lang="en-IN" dirty="0"/>
          </a:p>
        </p:txBody>
      </p:sp>
    </p:spTree>
    <p:extLst>
      <p:ext uri="{BB962C8B-B14F-4D97-AF65-F5344CB8AC3E}">
        <p14:creationId xmlns:p14="http://schemas.microsoft.com/office/powerpoint/2010/main" val="943845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IN" b="1" cap="all" dirty="0"/>
              <a:t>SPACING CLASSES</a:t>
            </a:r>
          </a:p>
          <a:p>
            <a:pPr fontAlgn="base"/>
            <a:r>
              <a:rPr lang="en-IN" sz="2000" dirty="0"/>
              <a:t>One of the most helpful Bootstrap utility CSS classes are those made for setting padding and margins. They are named using the format:</a:t>
            </a:r>
          </a:p>
          <a:p>
            <a:pPr fontAlgn="base"/>
            <a:r>
              <a:rPr lang="en-IN" sz="2000" dirty="0"/>
              <a:t>{property}{sides}-{size}</a:t>
            </a:r>
          </a:p>
          <a:p>
            <a:pPr fontAlgn="base"/>
            <a:r>
              <a:rPr lang="en-IN" sz="2000" dirty="0"/>
              <a:t>Where property can be:</a:t>
            </a:r>
          </a:p>
          <a:p>
            <a:pPr fontAlgn="base"/>
            <a:r>
              <a:rPr lang="en-IN" sz="2000" dirty="0"/>
              <a:t>m - to set margin</a:t>
            </a:r>
          </a:p>
          <a:p>
            <a:pPr fontAlgn="base"/>
            <a:r>
              <a:rPr lang="en-IN" sz="2000" dirty="0"/>
              <a:t>p - to set padding</a:t>
            </a:r>
          </a:p>
          <a:p>
            <a:endParaRPr lang="en-IN" dirty="0"/>
          </a:p>
        </p:txBody>
      </p:sp>
    </p:spTree>
    <p:extLst>
      <p:ext uri="{BB962C8B-B14F-4D97-AF65-F5344CB8AC3E}">
        <p14:creationId xmlns:p14="http://schemas.microsoft.com/office/powerpoint/2010/main" val="37560111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IN" b="1" cap="all" dirty="0"/>
              <a:t>SPACING CLASSES</a:t>
            </a:r>
          </a:p>
          <a:p>
            <a:pPr fontAlgn="base"/>
            <a:r>
              <a:rPr lang="en-IN" sz="2000" dirty="0"/>
              <a:t>{property}{sides}-{size}</a:t>
            </a:r>
          </a:p>
          <a:p>
            <a:pPr fontAlgn="base"/>
            <a:r>
              <a:rPr lang="en-IN" sz="2000" dirty="0"/>
              <a:t>Where sides can be:</a:t>
            </a:r>
          </a:p>
          <a:p>
            <a:pPr fontAlgn="base"/>
            <a:r>
              <a:rPr lang="en-IN" sz="2000" dirty="0"/>
              <a:t>t - top</a:t>
            </a:r>
          </a:p>
          <a:p>
            <a:pPr fontAlgn="base"/>
            <a:r>
              <a:rPr lang="en-IN" sz="2000" dirty="0"/>
              <a:t>b - bottom</a:t>
            </a:r>
          </a:p>
          <a:p>
            <a:pPr fontAlgn="base"/>
            <a:r>
              <a:rPr lang="en-IN" sz="2000" dirty="0"/>
              <a:t>l - left</a:t>
            </a:r>
          </a:p>
          <a:p>
            <a:pPr fontAlgn="base"/>
            <a:r>
              <a:rPr lang="en-IN" sz="2000" dirty="0"/>
              <a:t>r - right</a:t>
            </a:r>
          </a:p>
          <a:p>
            <a:pPr fontAlgn="base"/>
            <a:r>
              <a:rPr lang="en-IN" sz="2000" dirty="0"/>
              <a:t>x - left and right</a:t>
            </a:r>
          </a:p>
          <a:p>
            <a:pPr fontAlgn="base"/>
            <a:r>
              <a:rPr lang="en-IN" sz="2000" dirty="0"/>
              <a:t>y - top and bottom</a:t>
            </a:r>
          </a:p>
          <a:p>
            <a:pPr fontAlgn="base"/>
            <a:r>
              <a:rPr lang="en-IN" sz="2000" dirty="0"/>
              <a:t>blank - sets all 4 sides</a:t>
            </a:r>
          </a:p>
          <a:p>
            <a:endParaRPr lang="en-IN" dirty="0"/>
          </a:p>
        </p:txBody>
      </p:sp>
    </p:spTree>
    <p:extLst>
      <p:ext uri="{BB962C8B-B14F-4D97-AF65-F5344CB8AC3E}">
        <p14:creationId xmlns:p14="http://schemas.microsoft.com/office/powerpoint/2010/main" val="31304945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fontAlgn="base"/>
            <a:r>
              <a:rPr lang="en-IN" b="1" cap="all" dirty="0"/>
              <a:t>SPACING CLASSES</a:t>
            </a:r>
          </a:p>
          <a:p>
            <a:pPr fontAlgn="base"/>
            <a:r>
              <a:rPr lang="en-IN" sz="2000" dirty="0"/>
              <a:t>{property}{sides}-{size}</a:t>
            </a:r>
          </a:p>
          <a:p>
            <a:pPr fontAlgn="base"/>
            <a:r>
              <a:rPr lang="en-IN" sz="2000" dirty="0"/>
              <a:t>Where size can be:</a:t>
            </a:r>
          </a:p>
          <a:p>
            <a:pPr fontAlgn="base"/>
            <a:r>
              <a:rPr lang="en-IN" sz="2000" dirty="0"/>
              <a:t>0 - set value to 0</a:t>
            </a:r>
          </a:p>
          <a:p>
            <a:pPr fontAlgn="base"/>
            <a:r>
              <a:rPr lang="en-IN" sz="2000" dirty="0"/>
              <a:t>1 - set value to spacer * .25</a:t>
            </a:r>
          </a:p>
          <a:p>
            <a:pPr fontAlgn="base"/>
            <a:r>
              <a:rPr lang="en-IN" sz="2000" dirty="0"/>
              <a:t>2 - set value to $spacer * .5</a:t>
            </a:r>
          </a:p>
          <a:p>
            <a:pPr fontAlgn="base"/>
            <a:r>
              <a:rPr lang="en-IN" sz="2000" dirty="0"/>
              <a:t>3 - set value to $spacer</a:t>
            </a:r>
          </a:p>
          <a:p>
            <a:pPr fontAlgn="base"/>
            <a:r>
              <a:rPr lang="en-IN" sz="2000" dirty="0"/>
              <a:t>4 - set value to $spacer * 1.5</a:t>
            </a:r>
          </a:p>
          <a:p>
            <a:pPr fontAlgn="base"/>
            <a:r>
              <a:rPr lang="en-IN" sz="2000" dirty="0"/>
              <a:t>5 - set value to $spacer * 3</a:t>
            </a:r>
          </a:p>
          <a:p>
            <a:pPr fontAlgn="base"/>
            <a:r>
              <a:rPr lang="en-IN" sz="2000" dirty="0"/>
              <a:t>auto - set value to auto</a:t>
            </a:r>
          </a:p>
          <a:p>
            <a:endParaRPr lang="en-IN" dirty="0"/>
          </a:p>
        </p:txBody>
      </p:sp>
    </p:spTree>
    <p:extLst>
      <p:ext uri="{BB962C8B-B14F-4D97-AF65-F5344CB8AC3E}">
        <p14:creationId xmlns:p14="http://schemas.microsoft.com/office/powerpoint/2010/main" val="1976291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04664"/>
            <a:ext cx="8229600" cy="5721499"/>
          </a:xfrm>
        </p:spPr>
        <p:txBody>
          <a:bodyPr>
            <a:normAutofit/>
          </a:bodyPr>
          <a:lstStyle/>
          <a:p>
            <a:pPr fontAlgn="base"/>
            <a:r>
              <a:rPr lang="en-IN" b="1" cap="all" dirty="0"/>
              <a:t>BOOTSTRAP COLORS</a:t>
            </a:r>
          </a:p>
          <a:p>
            <a:pPr fontAlgn="base"/>
            <a:r>
              <a:rPr lang="en-IN" sz="2000" dirty="0"/>
              <a:t>There are a set of main colors that can be applied to many Bootstrap components:</a:t>
            </a:r>
          </a:p>
          <a:p>
            <a:pPr fontAlgn="base"/>
            <a:r>
              <a:rPr lang="en-IN" sz="2000" dirty="0"/>
              <a:t>primary</a:t>
            </a:r>
          </a:p>
          <a:p>
            <a:pPr fontAlgn="base"/>
            <a:r>
              <a:rPr lang="en-IN" sz="2000" dirty="0"/>
              <a:t>secondary</a:t>
            </a:r>
          </a:p>
          <a:p>
            <a:pPr fontAlgn="base"/>
            <a:r>
              <a:rPr lang="en-IN" sz="2000" dirty="0"/>
              <a:t>success</a:t>
            </a:r>
          </a:p>
          <a:p>
            <a:pPr fontAlgn="base"/>
            <a:r>
              <a:rPr lang="en-IN" sz="2000" dirty="0"/>
              <a:t>danger</a:t>
            </a:r>
          </a:p>
          <a:p>
            <a:pPr fontAlgn="base"/>
            <a:r>
              <a:rPr lang="en-IN" sz="2000" dirty="0"/>
              <a:t>warning</a:t>
            </a:r>
          </a:p>
          <a:p>
            <a:pPr fontAlgn="base"/>
            <a:r>
              <a:rPr lang="en-IN" sz="2000" dirty="0"/>
              <a:t>info</a:t>
            </a:r>
          </a:p>
          <a:p>
            <a:pPr fontAlgn="base"/>
            <a:r>
              <a:rPr lang="en-IN" sz="2000" dirty="0"/>
              <a:t>white</a:t>
            </a:r>
          </a:p>
          <a:p>
            <a:pPr fontAlgn="base"/>
            <a:r>
              <a:rPr lang="en-IN" sz="2000" dirty="0"/>
              <a:t>light</a:t>
            </a:r>
          </a:p>
          <a:p>
            <a:pPr fontAlgn="base"/>
            <a:r>
              <a:rPr lang="en-IN" sz="2000" dirty="0"/>
              <a:t>dark</a:t>
            </a:r>
          </a:p>
          <a:p>
            <a:endParaRPr lang="en-IN" dirty="0"/>
          </a:p>
        </p:txBody>
      </p:sp>
    </p:spTree>
    <p:extLst>
      <p:ext uri="{BB962C8B-B14F-4D97-AF65-F5344CB8AC3E}">
        <p14:creationId xmlns:p14="http://schemas.microsoft.com/office/powerpoint/2010/main" val="3530303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908720"/>
            <a:ext cx="8776884" cy="4124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65163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smtClean="0"/>
              <a:t>More Components</a:t>
            </a:r>
          </a:p>
          <a:p>
            <a:r>
              <a:rPr lang="en-IN" sz="2000" dirty="0" smtClean="0"/>
              <a:t>Buttons </a:t>
            </a:r>
          </a:p>
          <a:p>
            <a:r>
              <a:rPr lang="en-IN" sz="2000" dirty="0" smtClean="0"/>
              <a:t>Cards</a:t>
            </a:r>
          </a:p>
          <a:p>
            <a:r>
              <a:rPr lang="en-IN" sz="2000" dirty="0" smtClean="0"/>
              <a:t>Tables</a:t>
            </a:r>
          </a:p>
          <a:p>
            <a:r>
              <a:rPr lang="en-IN" sz="2000" dirty="0" smtClean="0"/>
              <a:t>Forms</a:t>
            </a:r>
            <a:endParaRPr lang="en-IN" sz="2000" dirty="0"/>
          </a:p>
        </p:txBody>
      </p:sp>
    </p:spTree>
    <p:extLst>
      <p:ext uri="{BB962C8B-B14F-4D97-AF65-F5344CB8AC3E}">
        <p14:creationId xmlns:p14="http://schemas.microsoft.com/office/powerpoint/2010/main" val="364211978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TotalTime>
  <Words>166</Words>
  <Application>Microsoft Office PowerPoint</Application>
  <PresentationFormat>On-screen Show (4:3)</PresentationFormat>
  <Paragraphs>65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Concourse</vt:lpstr>
      <vt:lpstr>Bootstarp Workshop</vt:lpstr>
      <vt:lpstr>WHAT IS BOOTSTRAP?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Kuldeep Gusain</dc:creator>
  <cp:lastModifiedBy>Kuldeep Gusain</cp:lastModifiedBy>
  <cp:revision>3</cp:revision>
  <dcterms:created xsi:type="dcterms:W3CDTF">2023-10-07T03:12:44Z</dcterms:created>
  <dcterms:modified xsi:type="dcterms:W3CDTF">2023-10-07T03:34:06Z</dcterms:modified>
</cp:coreProperties>
</file>