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149823"/>
            <a:ext cx="9007415" cy="6108477"/>
          </a:xfrm>
          <a:custGeom>
            <a:avLst/>
            <a:gdLst/>
            <a:ahLst/>
            <a:cxnLst/>
            <a:rect l="l" t="t" r="r" b="b"/>
            <a:pathLst>
              <a:path w="9007415" h="6108477">
                <a:moveTo>
                  <a:pt x="0" y="0"/>
                </a:moveTo>
                <a:lnTo>
                  <a:pt x="9007415" y="0"/>
                </a:lnTo>
                <a:lnTo>
                  <a:pt x="9007415" y="6108477"/>
                </a:lnTo>
                <a:lnTo>
                  <a:pt x="0" y="6108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21123" y="1025637"/>
            <a:ext cx="8938177" cy="3060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1853"/>
              </a:lnSpc>
            </a:pPr>
            <a:r>
              <a:rPr lang="en-US" sz="9877" dirty="0">
                <a:solidFill>
                  <a:srgbClr val="FDF3DC"/>
                </a:solidFill>
                <a:latin typeface="Helios Extended Bold"/>
              </a:rPr>
              <a:t>FRACTIONS </a:t>
            </a:r>
            <a:r>
              <a:rPr lang="en-US" sz="9877" dirty="0" smtClean="0">
                <a:solidFill>
                  <a:srgbClr val="FDF3DC"/>
                </a:solidFill>
                <a:latin typeface="Helios Extended Bold"/>
              </a:rPr>
              <a:t>Pizza</a:t>
            </a:r>
            <a:endParaRPr lang="en-US" sz="9877" dirty="0">
              <a:solidFill>
                <a:srgbClr val="FDF3DC"/>
              </a:solidFill>
              <a:latin typeface="Helios Extende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723900"/>
            <a:ext cx="9363075" cy="7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723900"/>
            <a:ext cx="5257800" cy="7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4127838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9600" b="1" i="1" dirty="0">
                <a:solidFill>
                  <a:schemeClr val="bg1"/>
                </a:solidFill>
              </a:rPr>
              <a:t>	</a:t>
            </a:r>
            <a:r>
              <a:rPr lang="en-IN" sz="9600" b="1" i="1" dirty="0" smtClean="0">
                <a:solidFill>
                  <a:schemeClr val="bg1"/>
                </a:solidFill>
              </a:rPr>
              <a:t>	Thank You</a:t>
            </a:r>
            <a:endParaRPr lang="en-IN" sz="9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23900"/>
            <a:ext cx="169926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Hello, I'm </a:t>
            </a:r>
            <a:r>
              <a:rPr lang="en-US" sz="10000" dirty="0" smtClean="0">
                <a:solidFill>
                  <a:schemeClr val="bg1"/>
                </a:solidFill>
              </a:rPr>
              <a:t>Harsh Jain, </a:t>
            </a:r>
            <a:r>
              <a:rPr lang="en-US" sz="10000" dirty="0">
                <a:solidFill>
                  <a:schemeClr val="bg1"/>
                </a:solidFill>
              </a:rPr>
              <a:t>a passionate data enthusiast and analyst with a diverse skill set in extracting actionable insights from complex datasets.</a:t>
            </a:r>
            <a:endParaRPr lang="en-IN" sz="1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19100"/>
            <a:ext cx="15392400" cy="8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3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solidFill>
                  <a:schemeClr val="bg1"/>
                </a:solidFill>
              </a:rPr>
              <a:t>Retrieve </a:t>
            </a:r>
            <a:r>
              <a:rPr lang="en-US" sz="3300" dirty="0">
                <a:solidFill>
                  <a:schemeClr val="bg1"/>
                </a:solidFill>
              </a:rPr>
              <a:t>the total number of orders placed.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Calculate the total revenue generated from pizza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Identify the highest-priced pizza.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Identify the most common pizza size ordered.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List the top 5 most ordered pizza types along with their quantities.</a:t>
            </a:r>
          </a:p>
          <a:p>
            <a:pPr marL="514350" indent="-514350">
              <a:buFont typeface="+mj-lt"/>
              <a:buAutoNum type="arabicPeriod"/>
            </a:pPr>
            <a:endParaRPr lang="en-US" sz="33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solidFill>
                  <a:schemeClr val="bg1"/>
                </a:solidFill>
              </a:rPr>
              <a:t>Join </a:t>
            </a:r>
            <a:r>
              <a:rPr lang="en-US" sz="3300" dirty="0">
                <a:solidFill>
                  <a:schemeClr val="bg1"/>
                </a:solidFill>
              </a:rPr>
              <a:t>the necessary tables to find the total quantity of each pizza category ordered.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Determine the distribution of orders by hour of the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Join relevant tables to find the category-wise distribution of pizzas.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Group the orders by date and calculate the average number of pizzas ordered per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Determine the top 3 most ordered pizza types based on revenue.</a:t>
            </a:r>
          </a:p>
          <a:p>
            <a:pPr marL="514350" indent="-514350">
              <a:buFont typeface="+mj-lt"/>
              <a:buAutoNum type="arabicPeriod"/>
            </a:pPr>
            <a:endParaRPr lang="en-US" sz="33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solidFill>
                  <a:schemeClr val="bg1"/>
                </a:solidFill>
              </a:rPr>
              <a:t>Calculate </a:t>
            </a:r>
            <a:r>
              <a:rPr lang="en-US" sz="3300" dirty="0">
                <a:solidFill>
                  <a:schemeClr val="bg1"/>
                </a:solidFill>
              </a:rPr>
              <a:t>the percentage contribution of each pizza type to total revenue.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Analyze the cumulative revenue generated over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chemeClr val="bg1"/>
                </a:solidFill>
              </a:rPr>
              <a:t>Determine the top 3 most ordered pizza types based on revenue for each pizza category.</a:t>
            </a:r>
            <a:endParaRPr lang="en-IN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647700"/>
            <a:ext cx="898765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647700"/>
            <a:ext cx="596629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5" y="4762500"/>
            <a:ext cx="907531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668" y="4762500"/>
            <a:ext cx="617850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"/>
            <a:ext cx="905105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419100"/>
            <a:ext cx="532311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43500"/>
            <a:ext cx="905105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5130282"/>
            <a:ext cx="5323114" cy="420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723900"/>
            <a:ext cx="883434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723900"/>
            <a:ext cx="533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06" y="5219700"/>
            <a:ext cx="881723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232918"/>
            <a:ext cx="5334000" cy="410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92" y="723900"/>
            <a:ext cx="870040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0" y="7239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5981700"/>
            <a:ext cx="855344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287" y="5981700"/>
            <a:ext cx="36607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86882"/>
            <a:ext cx="8077200" cy="351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800100"/>
            <a:ext cx="5105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67300"/>
            <a:ext cx="8077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067300"/>
            <a:ext cx="5105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477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647699"/>
            <a:ext cx="4648200" cy="35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19700"/>
            <a:ext cx="8915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580" y="5219700"/>
            <a:ext cx="465442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171</Words>
  <Application>Microsoft Office PowerPoint</Application>
  <PresentationFormat>Custom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Helios Extended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</dc:creator>
  <cp:lastModifiedBy>hp</cp:lastModifiedBy>
  <cp:revision>7</cp:revision>
  <dcterms:created xsi:type="dcterms:W3CDTF">2006-08-16T00:00:00Z</dcterms:created>
  <dcterms:modified xsi:type="dcterms:W3CDTF">2024-05-31T21:49:01Z</dcterms:modified>
  <dc:identifier>DAGG1YxibPQ</dc:identifier>
</cp:coreProperties>
</file>