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3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AE533-D949-4BB8-9CD5-C26D82BF533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D3AE89-F2E4-4CAA-A385-77DEBF939D24}">
      <dgm:prSet/>
      <dgm:spPr/>
      <dgm:t>
        <a:bodyPr/>
        <a:lstStyle/>
        <a:p>
          <a:r>
            <a:rPr lang="en-IN"/>
            <a:t>Hardware:-</a:t>
          </a:r>
          <a:endParaRPr lang="en-US"/>
        </a:p>
      </dgm:t>
    </dgm:pt>
    <dgm:pt modelId="{921CC5B8-6A19-4776-BE7A-C8E6922D3E32}" type="parTrans" cxnId="{C5B787F6-562E-472A-934C-BB80B3D91036}">
      <dgm:prSet/>
      <dgm:spPr/>
      <dgm:t>
        <a:bodyPr/>
        <a:lstStyle/>
        <a:p>
          <a:endParaRPr lang="en-US"/>
        </a:p>
      </dgm:t>
    </dgm:pt>
    <dgm:pt modelId="{87F99B3E-FE76-4F74-B6DF-2F84426A62E4}" type="sibTrans" cxnId="{C5B787F6-562E-472A-934C-BB80B3D91036}">
      <dgm:prSet/>
      <dgm:spPr/>
      <dgm:t>
        <a:bodyPr/>
        <a:lstStyle/>
        <a:p>
          <a:endParaRPr lang="en-US"/>
        </a:p>
      </dgm:t>
    </dgm:pt>
    <dgm:pt modelId="{1EB247CB-75DE-4974-8223-338353B93606}">
      <dgm:prSet/>
      <dgm:spPr/>
      <dgm:t>
        <a:bodyPr/>
        <a:lstStyle/>
        <a:p>
          <a:r>
            <a:rPr lang="en-IN"/>
            <a:t>Laptop/PC</a:t>
          </a:r>
          <a:endParaRPr lang="en-US"/>
        </a:p>
      </dgm:t>
    </dgm:pt>
    <dgm:pt modelId="{01D41955-1211-4563-A9F7-6456DBDCA7B2}" type="parTrans" cxnId="{AD315C72-6B9A-463A-BB60-BFC773E09D71}">
      <dgm:prSet/>
      <dgm:spPr/>
      <dgm:t>
        <a:bodyPr/>
        <a:lstStyle/>
        <a:p>
          <a:endParaRPr lang="en-US"/>
        </a:p>
      </dgm:t>
    </dgm:pt>
    <dgm:pt modelId="{BA0D0EE3-D023-4AFE-B508-6BD0F2A56995}" type="sibTrans" cxnId="{AD315C72-6B9A-463A-BB60-BFC773E09D71}">
      <dgm:prSet/>
      <dgm:spPr/>
      <dgm:t>
        <a:bodyPr/>
        <a:lstStyle/>
        <a:p>
          <a:endParaRPr lang="en-US"/>
        </a:p>
      </dgm:t>
    </dgm:pt>
    <dgm:pt modelId="{33335A58-DD80-4191-BC67-F808474ADE41}">
      <dgm:prSet/>
      <dgm:spPr/>
      <dgm:t>
        <a:bodyPr/>
        <a:lstStyle/>
        <a:p>
          <a:r>
            <a:rPr lang="en-IN"/>
            <a:t>Internet Connectivity</a:t>
          </a:r>
          <a:endParaRPr lang="en-US"/>
        </a:p>
      </dgm:t>
    </dgm:pt>
    <dgm:pt modelId="{06A07DB5-5AE3-4102-B1F8-271511BA197C}" type="parTrans" cxnId="{600CEC6D-DF58-4500-B450-52B834DCEB4D}">
      <dgm:prSet/>
      <dgm:spPr/>
      <dgm:t>
        <a:bodyPr/>
        <a:lstStyle/>
        <a:p>
          <a:endParaRPr lang="en-US"/>
        </a:p>
      </dgm:t>
    </dgm:pt>
    <dgm:pt modelId="{435A5142-C951-4B2E-A1AE-F6FE5E842FDD}" type="sibTrans" cxnId="{600CEC6D-DF58-4500-B450-52B834DCEB4D}">
      <dgm:prSet/>
      <dgm:spPr/>
      <dgm:t>
        <a:bodyPr/>
        <a:lstStyle/>
        <a:p>
          <a:endParaRPr lang="en-US"/>
        </a:p>
      </dgm:t>
    </dgm:pt>
    <dgm:pt modelId="{07348D06-92F9-4E35-A687-92B107620812}">
      <dgm:prSet/>
      <dgm:spPr/>
      <dgm:t>
        <a:bodyPr/>
        <a:lstStyle/>
        <a:p>
          <a:r>
            <a:rPr lang="en-IN"/>
            <a:t>Software:-</a:t>
          </a:r>
          <a:endParaRPr lang="en-US"/>
        </a:p>
      </dgm:t>
    </dgm:pt>
    <dgm:pt modelId="{86857A8B-D9A0-458E-BF56-2BBEC7041939}" type="parTrans" cxnId="{FF2ECBBA-AA07-4960-A46C-A324A2CB0178}">
      <dgm:prSet/>
      <dgm:spPr/>
      <dgm:t>
        <a:bodyPr/>
        <a:lstStyle/>
        <a:p>
          <a:endParaRPr lang="en-US"/>
        </a:p>
      </dgm:t>
    </dgm:pt>
    <dgm:pt modelId="{BC4FAC6E-12DC-44FC-AED8-163617F916CB}" type="sibTrans" cxnId="{FF2ECBBA-AA07-4960-A46C-A324A2CB0178}">
      <dgm:prSet/>
      <dgm:spPr/>
      <dgm:t>
        <a:bodyPr/>
        <a:lstStyle/>
        <a:p>
          <a:endParaRPr lang="en-US"/>
        </a:p>
      </dgm:t>
    </dgm:pt>
    <dgm:pt modelId="{5E1287E4-6C1A-403B-9E7B-E58C46793632}">
      <dgm:prSet/>
      <dgm:spPr/>
      <dgm:t>
        <a:bodyPr/>
        <a:lstStyle/>
        <a:p>
          <a:r>
            <a:rPr lang="en-IN"/>
            <a:t>Browser(Chrome or Edge)</a:t>
          </a:r>
          <a:endParaRPr lang="en-US"/>
        </a:p>
      </dgm:t>
    </dgm:pt>
    <dgm:pt modelId="{9A7E15F3-566C-401A-9E43-0C46389667C0}" type="parTrans" cxnId="{4226B636-46E5-42FF-A07A-B8CAA1DE63F0}">
      <dgm:prSet/>
      <dgm:spPr/>
      <dgm:t>
        <a:bodyPr/>
        <a:lstStyle/>
        <a:p>
          <a:endParaRPr lang="en-US"/>
        </a:p>
      </dgm:t>
    </dgm:pt>
    <dgm:pt modelId="{CC885D14-4A38-4CE1-BC63-8DB6C56F66A1}" type="sibTrans" cxnId="{4226B636-46E5-42FF-A07A-B8CAA1DE63F0}">
      <dgm:prSet/>
      <dgm:spPr/>
      <dgm:t>
        <a:bodyPr/>
        <a:lstStyle/>
        <a:p>
          <a:endParaRPr lang="en-US"/>
        </a:p>
      </dgm:t>
    </dgm:pt>
    <dgm:pt modelId="{21F33B1C-3136-4A4C-AF87-6F65FBE3F59D}" type="pres">
      <dgm:prSet presAssocID="{F19AE533-D949-4BB8-9CD5-C26D82BF533A}" presName="linear" presStyleCnt="0">
        <dgm:presLayoutVars>
          <dgm:animLvl val="lvl"/>
          <dgm:resizeHandles val="exact"/>
        </dgm:presLayoutVars>
      </dgm:prSet>
      <dgm:spPr/>
    </dgm:pt>
    <dgm:pt modelId="{FDB8E617-93BC-4550-9835-0C64C0709BF4}" type="pres">
      <dgm:prSet presAssocID="{E3D3AE89-F2E4-4CAA-A385-77DEBF939D2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E8562ED-7B64-42FB-B794-23E4C1C358D2}" type="pres">
      <dgm:prSet presAssocID="{87F99B3E-FE76-4F74-B6DF-2F84426A62E4}" presName="spacer" presStyleCnt="0"/>
      <dgm:spPr/>
    </dgm:pt>
    <dgm:pt modelId="{879A31A1-01E9-4EF9-B28B-5EEC78C538BE}" type="pres">
      <dgm:prSet presAssocID="{1EB247CB-75DE-4974-8223-338353B9360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57E1199-302C-418F-8DF9-B976D69F41BC}" type="pres">
      <dgm:prSet presAssocID="{BA0D0EE3-D023-4AFE-B508-6BD0F2A56995}" presName="spacer" presStyleCnt="0"/>
      <dgm:spPr/>
    </dgm:pt>
    <dgm:pt modelId="{68531A5D-E853-411E-A042-F95E07E551BF}" type="pres">
      <dgm:prSet presAssocID="{33335A58-DD80-4191-BC67-F808474ADE4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1D20C36-FDF4-416D-A7F7-3A87707B663B}" type="pres">
      <dgm:prSet presAssocID="{435A5142-C951-4B2E-A1AE-F6FE5E842FDD}" presName="spacer" presStyleCnt="0"/>
      <dgm:spPr/>
    </dgm:pt>
    <dgm:pt modelId="{ACB14BFA-854D-4548-92DF-0A3E0BAA34DD}" type="pres">
      <dgm:prSet presAssocID="{07348D06-92F9-4E35-A687-92B1076208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6AB8D38-044D-44F4-8EC5-822BD4A8E658}" type="pres">
      <dgm:prSet presAssocID="{BC4FAC6E-12DC-44FC-AED8-163617F916CB}" presName="spacer" presStyleCnt="0"/>
      <dgm:spPr/>
    </dgm:pt>
    <dgm:pt modelId="{19C871B1-8EC1-4986-8546-77F857B0899D}" type="pres">
      <dgm:prSet presAssocID="{5E1287E4-6C1A-403B-9E7B-E58C4679363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6799A03-B696-4D63-A022-2C7D52A11926}" type="presOf" srcId="{5E1287E4-6C1A-403B-9E7B-E58C46793632}" destId="{19C871B1-8EC1-4986-8546-77F857B0899D}" srcOrd="0" destOrd="0" presId="urn:microsoft.com/office/officeart/2005/8/layout/vList2"/>
    <dgm:cxn modelId="{79D72732-045F-485C-9A86-BD5243F85E4B}" type="presOf" srcId="{E3D3AE89-F2E4-4CAA-A385-77DEBF939D24}" destId="{FDB8E617-93BC-4550-9835-0C64C0709BF4}" srcOrd="0" destOrd="0" presId="urn:microsoft.com/office/officeart/2005/8/layout/vList2"/>
    <dgm:cxn modelId="{4226B636-46E5-42FF-A07A-B8CAA1DE63F0}" srcId="{F19AE533-D949-4BB8-9CD5-C26D82BF533A}" destId="{5E1287E4-6C1A-403B-9E7B-E58C46793632}" srcOrd="4" destOrd="0" parTransId="{9A7E15F3-566C-401A-9E43-0C46389667C0}" sibTransId="{CC885D14-4A38-4CE1-BC63-8DB6C56F66A1}"/>
    <dgm:cxn modelId="{F1896238-35D1-4BCD-9F5D-41C06B577DE2}" type="presOf" srcId="{07348D06-92F9-4E35-A687-92B107620812}" destId="{ACB14BFA-854D-4548-92DF-0A3E0BAA34DD}" srcOrd="0" destOrd="0" presId="urn:microsoft.com/office/officeart/2005/8/layout/vList2"/>
    <dgm:cxn modelId="{ACCD5F62-505E-454B-88E8-874E18EC84DB}" type="presOf" srcId="{F19AE533-D949-4BB8-9CD5-C26D82BF533A}" destId="{21F33B1C-3136-4A4C-AF87-6F65FBE3F59D}" srcOrd="0" destOrd="0" presId="urn:microsoft.com/office/officeart/2005/8/layout/vList2"/>
    <dgm:cxn modelId="{600CEC6D-DF58-4500-B450-52B834DCEB4D}" srcId="{F19AE533-D949-4BB8-9CD5-C26D82BF533A}" destId="{33335A58-DD80-4191-BC67-F808474ADE41}" srcOrd="2" destOrd="0" parTransId="{06A07DB5-5AE3-4102-B1F8-271511BA197C}" sibTransId="{435A5142-C951-4B2E-A1AE-F6FE5E842FDD}"/>
    <dgm:cxn modelId="{AD315C72-6B9A-463A-BB60-BFC773E09D71}" srcId="{F19AE533-D949-4BB8-9CD5-C26D82BF533A}" destId="{1EB247CB-75DE-4974-8223-338353B93606}" srcOrd="1" destOrd="0" parTransId="{01D41955-1211-4563-A9F7-6456DBDCA7B2}" sibTransId="{BA0D0EE3-D023-4AFE-B508-6BD0F2A56995}"/>
    <dgm:cxn modelId="{54CD7390-C432-4276-8690-C29FE83EC01B}" type="presOf" srcId="{1EB247CB-75DE-4974-8223-338353B93606}" destId="{879A31A1-01E9-4EF9-B28B-5EEC78C538BE}" srcOrd="0" destOrd="0" presId="urn:microsoft.com/office/officeart/2005/8/layout/vList2"/>
    <dgm:cxn modelId="{925C5EB3-44EF-420A-8A15-D1441FF449FB}" type="presOf" srcId="{33335A58-DD80-4191-BC67-F808474ADE41}" destId="{68531A5D-E853-411E-A042-F95E07E551BF}" srcOrd="0" destOrd="0" presId="urn:microsoft.com/office/officeart/2005/8/layout/vList2"/>
    <dgm:cxn modelId="{FF2ECBBA-AA07-4960-A46C-A324A2CB0178}" srcId="{F19AE533-D949-4BB8-9CD5-C26D82BF533A}" destId="{07348D06-92F9-4E35-A687-92B107620812}" srcOrd="3" destOrd="0" parTransId="{86857A8B-D9A0-458E-BF56-2BBEC7041939}" sibTransId="{BC4FAC6E-12DC-44FC-AED8-163617F916CB}"/>
    <dgm:cxn modelId="{C5B787F6-562E-472A-934C-BB80B3D91036}" srcId="{F19AE533-D949-4BB8-9CD5-C26D82BF533A}" destId="{E3D3AE89-F2E4-4CAA-A385-77DEBF939D24}" srcOrd="0" destOrd="0" parTransId="{921CC5B8-6A19-4776-BE7A-C8E6922D3E32}" sibTransId="{87F99B3E-FE76-4F74-B6DF-2F84426A62E4}"/>
    <dgm:cxn modelId="{3F50D5F4-BDFC-490C-80F4-6A5FFA07EC3D}" type="presParOf" srcId="{21F33B1C-3136-4A4C-AF87-6F65FBE3F59D}" destId="{FDB8E617-93BC-4550-9835-0C64C0709BF4}" srcOrd="0" destOrd="0" presId="urn:microsoft.com/office/officeart/2005/8/layout/vList2"/>
    <dgm:cxn modelId="{A76264AA-C213-4C1F-AE66-2F7C4293B867}" type="presParOf" srcId="{21F33B1C-3136-4A4C-AF87-6F65FBE3F59D}" destId="{EE8562ED-7B64-42FB-B794-23E4C1C358D2}" srcOrd="1" destOrd="0" presId="urn:microsoft.com/office/officeart/2005/8/layout/vList2"/>
    <dgm:cxn modelId="{E3191234-6171-4166-AC19-59D78F1314A9}" type="presParOf" srcId="{21F33B1C-3136-4A4C-AF87-6F65FBE3F59D}" destId="{879A31A1-01E9-4EF9-B28B-5EEC78C538BE}" srcOrd="2" destOrd="0" presId="urn:microsoft.com/office/officeart/2005/8/layout/vList2"/>
    <dgm:cxn modelId="{E2572B6D-E886-4B75-A36D-63A043D8017B}" type="presParOf" srcId="{21F33B1C-3136-4A4C-AF87-6F65FBE3F59D}" destId="{A57E1199-302C-418F-8DF9-B976D69F41BC}" srcOrd="3" destOrd="0" presId="urn:microsoft.com/office/officeart/2005/8/layout/vList2"/>
    <dgm:cxn modelId="{2CF04327-66CD-4195-9D38-E22D6FC2407B}" type="presParOf" srcId="{21F33B1C-3136-4A4C-AF87-6F65FBE3F59D}" destId="{68531A5D-E853-411E-A042-F95E07E551BF}" srcOrd="4" destOrd="0" presId="urn:microsoft.com/office/officeart/2005/8/layout/vList2"/>
    <dgm:cxn modelId="{0CED3D3C-2856-4CA2-8883-24C178CA1A40}" type="presParOf" srcId="{21F33B1C-3136-4A4C-AF87-6F65FBE3F59D}" destId="{F1D20C36-FDF4-416D-A7F7-3A87707B663B}" srcOrd="5" destOrd="0" presId="urn:microsoft.com/office/officeart/2005/8/layout/vList2"/>
    <dgm:cxn modelId="{50257CB3-2EF8-49C9-9E39-5DB132091514}" type="presParOf" srcId="{21F33B1C-3136-4A4C-AF87-6F65FBE3F59D}" destId="{ACB14BFA-854D-4548-92DF-0A3E0BAA34DD}" srcOrd="6" destOrd="0" presId="urn:microsoft.com/office/officeart/2005/8/layout/vList2"/>
    <dgm:cxn modelId="{07689A63-96B1-4D2A-9693-FC24ED882A7C}" type="presParOf" srcId="{21F33B1C-3136-4A4C-AF87-6F65FBE3F59D}" destId="{E6AB8D38-044D-44F4-8EC5-822BD4A8E658}" srcOrd="7" destOrd="0" presId="urn:microsoft.com/office/officeart/2005/8/layout/vList2"/>
    <dgm:cxn modelId="{2D7D6E69-8D91-4602-8F02-5E4BF5C4C004}" type="presParOf" srcId="{21F33B1C-3136-4A4C-AF87-6F65FBE3F59D}" destId="{19C871B1-8EC1-4986-8546-77F857B0899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8E617-93BC-4550-9835-0C64C0709BF4}">
      <dsp:nvSpPr>
        <dsp:cNvPr id="0" name=""/>
        <dsp:cNvSpPr/>
      </dsp:nvSpPr>
      <dsp:spPr>
        <a:xfrm>
          <a:off x="0" y="5183"/>
          <a:ext cx="5913437" cy="842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Hardware:-</a:t>
          </a:r>
          <a:endParaRPr lang="en-US" sz="3600" kern="1200"/>
        </a:p>
      </dsp:txBody>
      <dsp:txXfrm>
        <a:off x="41123" y="46306"/>
        <a:ext cx="5831191" cy="760154"/>
      </dsp:txXfrm>
    </dsp:sp>
    <dsp:sp modelId="{879A31A1-01E9-4EF9-B28B-5EEC78C538BE}">
      <dsp:nvSpPr>
        <dsp:cNvPr id="0" name=""/>
        <dsp:cNvSpPr/>
      </dsp:nvSpPr>
      <dsp:spPr>
        <a:xfrm>
          <a:off x="0" y="951263"/>
          <a:ext cx="5913437" cy="842400"/>
        </a:xfrm>
        <a:prstGeom prst="roundRect">
          <a:avLst/>
        </a:prstGeom>
        <a:gradFill rotWithShape="0">
          <a:gsLst>
            <a:gs pos="0">
              <a:schemeClr val="accent2">
                <a:hueOff val="-848244"/>
                <a:satOff val="2796"/>
                <a:lumOff val="29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48244"/>
                <a:satOff val="2796"/>
                <a:lumOff val="29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48244"/>
                <a:satOff val="2796"/>
                <a:lumOff val="29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Laptop/PC</a:t>
          </a:r>
          <a:endParaRPr lang="en-US" sz="3600" kern="1200"/>
        </a:p>
      </dsp:txBody>
      <dsp:txXfrm>
        <a:off x="41123" y="992386"/>
        <a:ext cx="5831191" cy="760154"/>
      </dsp:txXfrm>
    </dsp:sp>
    <dsp:sp modelId="{68531A5D-E853-411E-A042-F95E07E551BF}">
      <dsp:nvSpPr>
        <dsp:cNvPr id="0" name=""/>
        <dsp:cNvSpPr/>
      </dsp:nvSpPr>
      <dsp:spPr>
        <a:xfrm>
          <a:off x="0" y="1897343"/>
          <a:ext cx="5913437" cy="842400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Internet Connectivity</a:t>
          </a:r>
          <a:endParaRPr lang="en-US" sz="3600" kern="1200"/>
        </a:p>
      </dsp:txBody>
      <dsp:txXfrm>
        <a:off x="41123" y="1938466"/>
        <a:ext cx="5831191" cy="760154"/>
      </dsp:txXfrm>
    </dsp:sp>
    <dsp:sp modelId="{ACB14BFA-854D-4548-92DF-0A3E0BAA34DD}">
      <dsp:nvSpPr>
        <dsp:cNvPr id="0" name=""/>
        <dsp:cNvSpPr/>
      </dsp:nvSpPr>
      <dsp:spPr>
        <a:xfrm>
          <a:off x="0" y="2843423"/>
          <a:ext cx="5913437" cy="842400"/>
        </a:xfrm>
        <a:prstGeom prst="roundRect">
          <a:avLst/>
        </a:prstGeom>
        <a:gradFill rotWithShape="0">
          <a:gsLst>
            <a:gs pos="0">
              <a:schemeClr val="accent2">
                <a:hueOff val="-2544732"/>
                <a:satOff val="8389"/>
                <a:lumOff val="897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544732"/>
                <a:satOff val="8389"/>
                <a:lumOff val="897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544732"/>
                <a:satOff val="8389"/>
                <a:lumOff val="897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Software:-</a:t>
          </a:r>
          <a:endParaRPr lang="en-US" sz="3600" kern="1200"/>
        </a:p>
      </dsp:txBody>
      <dsp:txXfrm>
        <a:off x="41123" y="2884546"/>
        <a:ext cx="5831191" cy="760154"/>
      </dsp:txXfrm>
    </dsp:sp>
    <dsp:sp modelId="{19C871B1-8EC1-4986-8546-77F857B0899D}">
      <dsp:nvSpPr>
        <dsp:cNvPr id="0" name=""/>
        <dsp:cNvSpPr/>
      </dsp:nvSpPr>
      <dsp:spPr>
        <a:xfrm>
          <a:off x="0" y="3789504"/>
          <a:ext cx="5913437" cy="8424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Browser(Chrome or Edge)</a:t>
          </a:r>
          <a:endParaRPr lang="en-US" sz="3600" kern="1200"/>
        </a:p>
      </dsp:txBody>
      <dsp:txXfrm>
        <a:off x="41123" y="3830627"/>
        <a:ext cx="5831191" cy="76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58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7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73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2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9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7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6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19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20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B8F32D-D8B6-4B9E-9CBF-DCAC30B7B93D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47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23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3A2E-0394-4757-972A-9813F4062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4227" y="1122363"/>
            <a:ext cx="5536085" cy="2387600"/>
          </a:xfrm>
        </p:spPr>
        <p:txBody>
          <a:bodyPr>
            <a:normAutofit/>
          </a:bodyPr>
          <a:lstStyle/>
          <a:p>
            <a:pPr algn="r"/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EduCourse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Learner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026CA-7F09-4BF7-B74B-4EBEC33A9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275" y="4163627"/>
            <a:ext cx="10934037" cy="2475297"/>
          </a:xfrm>
        </p:spPr>
        <p:txBody>
          <a:bodyPr>
            <a:normAutofit/>
          </a:bodyPr>
          <a:lstStyle/>
          <a:p>
            <a:r>
              <a:rPr lang="en-IN" cap="none">
                <a:solidFill>
                  <a:schemeClr val="tx1">
                    <a:lumMod val="95000"/>
                    <a:lumOff val="5000"/>
                  </a:schemeClr>
                </a:solidFill>
              </a:rPr>
              <a:t>Jambukiya Harsh Sureshbhai -19BECE30062</a:t>
            </a:r>
          </a:p>
          <a:p>
            <a:r>
              <a:rPr lang="en-IN" cap="none">
                <a:solidFill>
                  <a:schemeClr val="tx1">
                    <a:lumMod val="95000"/>
                    <a:lumOff val="5000"/>
                  </a:schemeClr>
                </a:solidFill>
              </a:rPr>
              <a:t>Vyas Pragvansh Nimishkumar -19BECE30142</a:t>
            </a:r>
          </a:p>
          <a:p>
            <a:r>
              <a:rPr lang="en-IN" cap="none">
                <a:solidFill>
                  <a:schemeClr val="tx1">
                    <a:lumMod val="95000"/>
                    <a:lumOff val="5000"/>
                  </a:schemeClr>
                </a:solidFill>
              </a:rPr>
              <a:t>Parmar Ravi Vipulbhai -19BECE30562                                                                    GUIDED BY:-</a:t>
            </a:r>
          </a:p>
          <a:p>
            <a:r>
              <a:rPr lang="en-IN" cap="none">
                <a:solidFill>
                  <a:schemeClr val="tx1">
                    <a:lumMod val="95000"/>
                    <a:lumOff val="5000"/>
                  </a:schemeClr>
                </a:solidFill>
              </a:rPr>
              <a:t>Joshi Meet Dipakkumar -19BECE30547                                                                </a:t>
            </a:r>
            <a:r>
              <a:rPr lang="en-IN" sz="2400" cap="none">
                <a:solidFill>
                  <a:schemeClr val="tx1">
                    <a:lumMod val="95000"/>
                    <a:lumOff val="5000"/>
                  </a:schemeClr>
                </a:solidFill>
              </a:rPr>
              <a:t>Pro. Lokesh Gangnani</a:t>
            </a:r>
            <a:endParaRPr lang="en-IN" sz="2400" cap="non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9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3FFD-D1E5-4ABE-B53B-5E1B99F3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300" cap="none" dirty="0"/>
              <a:t>About the Project:-</a:t>
            </a:r>
            <a:br>
              <a:rPr lang="en-IN" cap="none" dirty="0"/>
            </a:br>
            <a:br>
              <a:rPr lang="en-IN" sz="2400" cap="none" dirty="0"/>
            </a:b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3ED1D-A35E-4C65-9A37-479F7E54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EduCourse</a:t>
            </a:r>
            <a:r>
              <a:rPr lang="en-IN" dirty="0"/>
              <a:t> learner Web Application is a platform for E-learning.</a:t>
            </a:r>
          </a:p>
          <a:p>
            <a:r>
              <a:rPr lang="en-IN" dirty="0"/>
              <a:t>The online method of learning is best suited for </a:t>
            </a:r>
            <a:r>
              <a:rPr lang="en-IN" dirty="0" err="1"/>
              <a:t>everyone.This</a:t>
            </a:r>
            <a:r>
              <a:rPr lang="en-IN" dirty="0"/>
              <a:t> digital revolution has led to remarkable changes in how the content is accessed, consumed, discussed and shared.</a:t>
            </a:r>
          </a:p>
          <a:p>
            <a:r>
              <a:rPr lang="en-IN" dirty="0"/>
              <a:t>Unlike classroom teaching , with online learning you can access the content an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unlimited number of times.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E-learning is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cost effective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compared to traditional form of learning.</a:t>
            </a:r>
          </a:p>
        </p:txBody>
      </p:sp>
    </p:spTree>
    <p:extLst>
      <p:ext uri="{BB962C8B-B14F-4D97-AF65-F5344CB8AC3E}">
        <p14:creationId xmlns:p14="http://schemas.microsoft.com/office/powerpoint/2010/main" val="99331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551D-D13A-469C-ACEA-37F155E2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/>
              <a:t>Limitations of E-Learning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42E5-9F90-484E-B0EA-3B14F32B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Online Learning May Create a Sense of Isolation(Need Motivate your self)</a:t>
            </a:r>
          </a:p>
          <a:p>
            <a:r>
              <a:rPr lang="en-IN" dirty="0"/>
              <a:t>Online Learning requires Self- Discipline</a:t>
            </a:r>
          </a:p>
          <a:p>
            <a:r>
              <a:rPr lang="en-IN" dirty="0"/>
              <a:t>Online Learning Requires Additional Training for Instructors</a:t>
            </a:r>
          </a:p>
          <a:p>
            <a:r>
              <a:rPr lang="en-IN" dirty="0"/>
              <a:t>Online Classes Are Prone to Technical Issues</a:t>
            </a:r>
          </a:p>
        </p:txBody>
      </p:sp>
    </p:spTree>
    <p:extLst>
      <p:ext uri="{BB962C8B-B14F-4D97-AF65-F5344CB8AC3E}">
        <p14:creationId xmlns:p14="http://schemas.microsoft.com/office/powerpoint/2010/main" val="15249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718D6-F47F-4A77-8C22-36ACCC80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IN" sz="2200" cap="none"/>
              <a:t>System Requirements(Hardware &amp; Software):-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7121E3A-93DA-41D5-810C-72AEB9345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5019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9437-1D4C-4830-8A17-43A226FD24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50975" y="1854200"/>
            <a:ext cx="9604375" cy="41275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04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Technological background">
            <a:extLst>
              <a:ext uri="{FF2B5EF4-FFF2-40B4-BE49-F238E27FC236}">
                <a16:creationId xmlns:a16="http://schemas.microsoft.com/office/drawing/2014/main" id="{F8743EB3-651F-4204-9D3E-143965B945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112" r="-1" b="10616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F57BA-E303-454A-AE13-8D433F7D6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IN" cap="none"/>
              <a:t>Different software development </a:t>
            </a:r>
            <a:r>
              <a:rPr lang="en-IN" cap="none" err="1"/>
              <a:t>plateform</a:t>
            </a:r>
            <a:r>
              <a:rPr lang="en-IN" cap="none"/>
              <a:t> which used in Development Life Cycle:-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FD42-1C5F-4945-AEDB-66CBCCA64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Visual Studio code</a:t>
            </a:r>
            <a:r>
              <a:rPr lang="en-IN" sz="2400" dirty="0"/>
              <a:t>(Text Editor)</a:t>
            </a:r>
          </a:p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Eclipse EE</a:t>
            </a:r>
            <a:r>
              <a:rPr lang="en-IN" sz="2400" dirty="0"/>
              <a:t>(</a:t>
            </a:r>
            <a:r>
              <a:rPr lang="en-IN" sz="2400" dirty="0" err="1"/>
              <a:t>Enterprice</a:t>
            </a:r>
            <a:r>
              <a:rPr lang="en-IN" sz="2400" dirty="0"/>
              <a:t> Edition),</a:t>
            </a: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JVM</a:t>
            </a:r>
          </a:p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Browser</a:t>
            </a:r>
          </a:p>
          <a:p>
            <a:endParaRPr lang="en-IN" dirty="0"/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26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630BB7F-B383-4866-B7E7-83AB9BBC7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7" r="9090" b="1355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2231A-5436-49D6-B5F4-710C1BCF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en-IN" cap="none">
                <a:solidFill>
                  <a:srgbClr val="FFFFFE"/>
                </a:solidFill>
              </a:rPr>
              <a:t>Technologies Used:-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03D4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2CC2-150E-4FA2-88D6-1E2CED47E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03D4EF"/>
              </a:buClr>
            </a:pPr>
            <a:r>
              <a:rPr lang="en-IN">
                <a:solidFill>
                  <a:srgbClr val="FFFFFE"/>
                </a:solidFill>
              </a:rPr>
              <a:t>HTML</a:t>
            </a:r>
          </a:p>
          <a:p>
            <a:pPr>
              <a:buClr>
                <a:srgbClr val="03D4EF"/>
              </a:buClr>
            </a:pPr>
            <a:r>
              <a:rPr lang="en-IN">
                <a:solidFill>
                  <a:srgbClr val="FFFFFE"/>
                </a:solidFill>
              </a:rPr>
              <a:t>CSS, BootStrap</a:t>
            </a:r>
          </a:p>
          <a:p>
            <a:pPr>
              <a:buClr>
                <a:srgbClr val="03D4EF"/>
              </a:buClr>
            </a:pPr>
            <a:r>
              <a:rPr lang="en-IN">
                <a:solidFill>
                  <a:srgbClr val="FFFFFE"/>
                </a:solidFill>
              </a:rPr>
              <a:t>Javascript</a:t>
            </a:r>
          </a:p>
          <a:p>
            <a:pPr>
              <a:buClr>
                <a:srgbClr val="03D4EF"/>
              </a:buClr>
            </a:pPr>
            <a:r>
              <a:rPr lang="en-IN">
                <a:solidFill>
                  <a:srgbClr val="FFFFFE"/>
                </a:solidFill>
              </a:rPr>
              <a:t>Jquary</a:t>
            </a:r>
          </a:p>
          <a:p>
            <a:pPr>
              <a:buClr>
                <a:srgbClr val="03D4EF"/>
              </a:buClr>
            </a:pPr>
            <a:r>
              <a:rPr lang="en-IN">
                <a:solidFill>
                  <a:srgbClr val="FFFFFE"/>
                </a:solidFill>
              </a:rPr>
              <a:t>Mysql</a:t>
            </a:r>
          </a:p>
          <a:p>
            <a:pPr>
              <a:buClr>
                <a:srgbClr val="03D4EF"/>
              </a:buClr>
            </a:pPr>
            <a:r>
              <a:rPr lang="en-IN">
                <a:solidFill>
                  <a:srgbClr val="FFFFFE"/>
                </a:solidFill>
              </a:rPr>
              <a:t>Servlets</a:t>
            </a:r>
          </a:p>
          <a:p>
            <a:pPr>
              <a:buClr>
                <a:srgbClr val="03D4EF"/>
              </a:buClr>
            </a:pPr>
            <a:r>
              <a:rPr lang="en-IN">
                <a:solidFill>
                  <a:srgbClr val="FFFFFE"/>
                </a:solidFill>
              </a:rPr>
              <a:t>JSP</a:t>
            </a:r>
          </a:p>
          <a:p>
            <a:pPr marL="0" indent="0">
              <a:buClr>
                <a:srgbClr val="03D4EF"/>
              </a:buClr>
              <a:buNone/>
            </a:pPr>
            <a:endParaRPr lang="en-IN">
              <a:solidFill>
                <a:srgbClr val="FFFFFE"/>
              </a:solidFill>
            </a:endParaRPr>
          </a:p>
          <a:p>
            <a:pPr>
              <a:buClr>
                <a:srgbClr val="03D4EF"/>
              </a:buClr>
            </a:pPr>
            <a:endParaRPr lang="en-IN">
              <a:solidFill>
                <a:srgbClr val="FFFFFE"/>
              </a:solidFill>
            </a:endParaRPr>
          </a:p>
          <a:p>
            <a:pPr>
              <a:buClr>
                <a:srgbClr val="03D4EF"/>
              </a:buClr>
            </a:pPr>
            <a:endParaRPr lang="en-IN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9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5878-2681-4B3D-B14F-C322F82F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err="1"/>
              <a:t>Screenshorts</a:t>
            </a:r>
            <a:r>
              <a:rPr lang="en-IN" cap="none" dirty="0"/>
              <a:t>:- 1)Home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37CD9-4ED7-405C-BD11-89110FF78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3950" y="1917578"/>
            <a:ext cx="6534150" cy="3887642"/>
          </a:xfrm>
        </p:spPr>
      </p:pic>
    </p:spTree>
    <p:extLst>
      <p:ext uri="{BB962C8B-B14F-4D97-AF65-F5344CB8AC3E}">
        <p14:creationId xmlns:p14="http://schemas.microsoft.com/office/powerpoint/2010/main" val="213435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731B7-D859-4E9A-96DB-7A633274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66" y="804519"/>
            <a:ext cx="4552113" cy="1049235"/>
          </a:xfrm>
        </p:spPr>
        <p:txBody>
          <a:bodyPr>
            <a:normAutofit/>
          </a:bodyPr>
          <a:lstStyle/>
          <a:p>
            <a:r>
              <a:rPr lang="en-IN" sz="2800" cap="none" dirty="0"/>
              <a:t>Instructor’s Activity</a:t>
            </a:r>
            <a:r>
              <a:rPr lang="en-IN" sz="2800" dirty="0"/>
              <a:t> </a:t>
            </a:r>
            <a:r>
              <a:rPr lang="en-IN" sz="2800" cap="none" dirty="0"/>
              <a:t>Diagram</a:t>
            </a:r>
            <a:endParaRPr lang="en-IN" sz="2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D63A362-7039-494B-B6B5-60BAB452B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98E0BE-320D-41F1-B551-291403549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780" y="66779"/>
            <a:ext cx="6424572" cy="67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724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510</TotalTime>
  <Words>213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Gallery</vt:lpstr>
      <vt:lpstr>EduCourse Learner </vt:lpstr>
      <vt:lpstr>About the Project:-  </vt:lpstr>
      <vt:lpstr>Limitations of E-Learning</vt:lpstr>
      <vt:lpstr>System Requirements(Hardware &amp; Software):-</vt:lpstr>
      <vt:lpstr>Different software development plateform which used in Development Life Cycle:-</vt:lpstr>
      <vt:lpstr>Technologies Used:-</vt:lpstr>
      <vt:lpstr>Screenshorts:- 1)Home Page</vt:lpstr>
      <vt:lpstr>Instructor’s Activity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EduCourse Learner </dc:title>
  <dc:creator>Pragvansh Vyas</dc:creator>
  <cp:lastModifiedBy>Unknown User</cp:lastModifiedBy>
  <cp:revision>9</cp:revision>
  <dcterms:created xsi:type="dcterms:W3CDTF">2022-02-06T04:20:42Z</dcterms:created>
  <dcterms:modified xsi:type="dcterms:W3CDTF">2022-02-06T12:58:03Z</dcterms:modified>
</cp:coreProperties>
</file>