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7E72D-377A-45AE-ACFA-7889EE3579FC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56371-0BC8-4C15-A3FF-2EA8486D52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73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EF40-F7BC-43FA-AED7-C1BB0533D4F2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EF6A-D468-4B41-A39D-E09CC196E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6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EF40-F7BC-43FA-AED7-C1BB0533D4F2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EF6A-D468-4B41-A39D-E09CC196E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1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EF40-F7BC-43FA-AED7-C1BB0533D4F2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EF6A-D468-4B41-A39D-E09CC196E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358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EF40-F7BC-43FA-AED7-C1BB0533D4F2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EF6A-D468-4B41-A39D-E09CC196EEF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22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EF40-F7BC-43FA-AED7-C1BB0533D4F2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EF6A-D468-4B41-A39D-E09CC196E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627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EF40-F7BC-43FA-AED7-C1BB0533D4F2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EF6A-D468-4B41-A39D-E09CC196E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0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EF40-F7BC-43FA-AED7-C1BB0533D4F2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EF6A-D468-4B41-A39D-E09CC196E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117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EF40-F7BC-43FA-AED7-C1BB0533D4F2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EF6A-D468-4B41-A39D-E09CC196E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236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EF40-F7BC-43FA-AED7-C1BB0533D4F2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EF6A-D468-4B41-A39D-E09CC196E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177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D687-0491-4C4D-98F1-33F720BF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2C349-D4EB-40CC-AD0C-7B1448485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7914C-69B0-4550-9496-2B5627FE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EF40-F7BC-43FA-AED7-C1BB0533D4F2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56FC-A8D0-4922-9EC4-DD8517EE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0D64-4C08-4E8E-B23C-B5683E6A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EF6A-D468-4B41-A39D-E09CC196E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98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EF40-F7BC-43FA-AED7-C1BB0533D4F2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EF6A-D468-4B41-A39D-E09CC196E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12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EF40-F7BC-43FA-AED7-C1BB0533D4F2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EF6A-D468-4B41-A39D-E09CC196E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06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EF40-F7BC-43FA-AED7-C1BB0533D4F2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EF6A-D468-4B41-A39D-E09CC196E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85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EF40-F7BC-43FA-AED7-C1BB0533D4F2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EF6A-D468-4B41-A39D-E09CC196E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21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EF40-F7BC-43FA-AED7-C1BB0533D4F2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EF6A-D468-4B41-A39D-E09CC196E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4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EF40-F7BC-43FA-AED7-C1BB0533D4F2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EF6A-D468-4B41-A39D-E09CC196E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07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EF40-F7BC-43FA-AED7-C1BB0533D4F2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EF6A-D468-4B41-A39D-E09CC196E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5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EF40-F7BC-43FA-AED7-C1BB0533D4F2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EF6A-D468-4B41-A39D-E09CC196E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62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C56EF40-F7BC-43FA-AED7-C1BB0533D4F2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15EF6A-D468-4B41-A39D-E09CC196E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95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169D8D-30CE-4425-AE70-E54282B0E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A323C7-DF97-4EEC-8FCC-6854678530D9}"/>
              </a:ext>
            </a:extLst>
          </p:cNvPr>
          <p:cNvSpPr txBox="1"/>
          <p:nvPr/>
        </p:nvSpPr>
        <p:spPr>
          <a:xfrm>
            <a:off x="559292" y="1937876"/>
            <a:ext cx="46607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Detection:-</a:t>
            </a:r>
            <a:endParaRPr lang="en-IN" sz="66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41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DE0DD0-5538-4EEC-8ADB-32FB3A0081B7}"/>
              </a:ext>
            </a:extLst>
          </p:cNvPr>
          <p:cNvSpPr txBox="1"/>
          <p:nvPr/>
        </p:nvSpPr>
        <p:spPr>
          <a:xfrm>
            <a:off x="257176" y="171450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Q-munity </a:t>
            </a:r>
            <a:r>
              <a:rPr lang="en-US" dirty="0" err="1"/>
              <a:t>HackQthon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933488-B326-4357-B08D-FE97D97F6504}"/>
              </a:ext>
            </a:extLst>
          </p:cNvPr>
          <p:cNvCxnSpPr/>
          <p:nvPr/>
        </p:nvCxnSpPr>
        <p:spPr>
          <a:xfrm>
            <a:off x="571500" y="1057275"/>
            <a:ext cx="0" cy="532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1BDBD4-E841-4F84-B31A-107AA2E9BE07}"/>
              </a:ext>
            </a:extLst>
          </p:cNvPr>
          <p:cNvCxnSpPr/>
          <p:nvPr/>
        </p:nvCxnSpPr>
        <p:spPr>
          <a:xfrm>
            <a:off x="11696700" y="1057275"/>
            <a:ext cx="0" cy="532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C5130E5-E184-469C-A47A-F51C51DE7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26507"/>
            <a:ext cx="11125187" cy="61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9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DE0DD0-5538-4EEC-8ADB-32FB3A0081B7}"/>
              </a:ext>
            </a:extLst>
          </p:cNvPr>
          <p:cNvSpPr txBox="1"/>
          <p:nvPr/>
        </p:nvSpPr>
        <p:spPr>
          <a:xfrm>
            <a:off x="257176" y="171450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Q-munity </a:t>
            </a:r>
            <a:r>
              <a:rPr lang="en-US" dirty="0" err="1"/>
              <a:t>HackQthon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933488-B326-4357-B08D-FE97D97F6504}"/>
              </a:ext>
            </a:extLst>
          </p:cNvPr>
          <p:cNvCxnSpPr/>
          <p:nvPr/>
        </p:nvCxnSpPr>
        <p:spPr>
          <a:xfrm>
            <a:off x="571500" y="1057275"/>
            <a:ext cx="0" cy="532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1BDBD4-E841-4F84-B31A-107AA2E9BE07}"/>
              </a:ext>
            </a:extLst>
          </p:cNvPr>
          <p:cNvCxnSpPr/>
          <p:nvPr/>
        </p:nvCxnSpPr>
        <p:spPr>
          <a:xfrm>
            <a:off x="11696700" y="1057275"/>
            <a:ext cx="0" cy="532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23E3DCD-3D4A-49F0-B24C-DC6388ACE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47471"/>
            <a:ext cx="11125200" cy="594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6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DE0DD0-5538-4EEC-8ADB-32FB3A0081B7}"/>
              </a:ext>
            </a:extLst>
          </p:cNvPr>
          <p:cNvSpPr txBox="1"/>
          <p:nvPr/>
        </p:nvSpPr>
        <p:spPr>
          <a:xfrm>
            <a:off x="257176" y="171450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Q-munity </a:t>
            </a:r>
            <a:r>
              <a:rPr lang="en-US" dirty="0" err="1"/>
              <a:t>HackQthon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933488-B326-4357-B08D-FE97D97F6504}"/>
              </a:ext>
            </a:extLst>
          </p:cNvPr>
          <p:cNvCxnSpPr/>
          <p:nvPr/>
        </p:nvCxnSpPr>
        <p:spPr>
          <a:xfrm>
            <a:off x="571500" y="1057275"/>
            <a:ext cx="0" cy="532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1BDBD4-E841-4F84-B31A-107AA2E9BE07}"/>
              </a:ext>
            </a:extLst>
          </p:cNvPr>
          <p:cNvCxnSpPr/>
          <p:nvPr/>
        </p:nvCxnSpPr>
        <p:spPr>
          <a:xfrm>
            <a:off x="11696700" y="1057275"/>
            <a:ext cx="0" cy="532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D7EA812-39C6-4C22-A0CD-3EB8ED1A6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47493"/>
            <a:ext cx="11125200" cy="594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1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DE0DD0-5538-4EEC-8ADB-32FB3A0081B7}"/>
              </a:ext>
            </a:extLst>
          </p:cNvPr>
          <p:cNvSpPr txBox="1"/>
          <p:nvPr/>
        </p:nvSpPr>
        <p:spPr>
          <a:xfrm>
            <a:off x="257176" y="171450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Q-munity </a:t>
            </a:r>
            <a:r>
              <a:rPr lang="en-US" dirty="0" err="1"/>
              <a:t>HackQthon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933488-B326-4357-B08D-FE97D97F6504}"/>
              </a:ext>
            </a:extLst>
          </p:cNvPr>
          <p:cNvCxnSpPr/>
          <p:nvPr/>
        </p:nvCxnSpPr>
        <p:spPr>
          <a:xfrm>
            <a:off x="571500" y="1057275"/>
            <a:ext cx="0" cy="532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1BDBD4-E841-4F84-B31A-107AA2E9BE07}"/>
              </a:ext>
            </a:extLst>
          </p:cNvPr>
          <p:cNvCxnSpPr/>
          <p:nvPr/>
        </p:nvCxnSpPr>
        <p:spPr>
          <a:xfrm>
            <a:off x="11696700" y="1057275"/>
            <a:ext cx="0" cy="532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BBA257A-3B90-4D07-9ABA-F409A577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02768"/>
            <a:ext cx="11125198" cy="567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32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DE0DD0-5538-4EEC-8ADB-32FB3A0081B7}"/>
              </a:ext>
            </a:extLst>
          </p:cNvPr>
          <p:cNvSpPr txBox="1"/>
          <p:nvPr/>
        </p:nvSpPr>
        <p:spPr>
          <a:xfrm>
            <a:off x="257176" y="171450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Q-munity </a:t>
            </a:r>
            <a:r>
              <a:rPr lang="en-US" dirty="0" err="1"/>
              <a:t>HackQthon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933488-B326-4357-B08D-FE97D97F6504}"/>
              </a:ext>
            </a:extLst>
          </p:cNvPr>
          <p:cNvCxnSpPr/>
          <p:nvPr/>
        </p:nvCxnSpPr>
        <p:spPr>
          <a:xfrm>
            <a:off x="571500" y="1057275"/>
            <a:ext cx="0" cy="532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1BDBD4-E841-4F84-B31A-107AA2E9BE07}"/>
              </a:ext>
            </a:extLst>
          </p:cNvPr>
          <p:cNvCxnSpPr/>
          <p:nvPr/>
        </p:nvCxnSpPr>
        <p:spPr>
          <a:xfrm>
            <a:off x="11696700" y="1057275"/>
            <a:ext cx="0" cy="532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ECCC4AF-B636-41BB-AA79-9860C833B184}"/>
              </a:ext>
            </a:extLst>
          </p:cNvPr>
          <p:cNvSpPr txBox="1"/>
          <p:nvPr/>
        </p:nvSpPr>
        <p:spPr>
          <a:xfrm>
            <a:off x="2400300" y="2152650"/>
            <a:ext cx="6924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Thank You !!</a:t>
            </a:r>
            <a:endParaRPr lang="en-IN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65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DE0DD0-5538-4EEC-8ADB-32FB3A0081B7}"/>
              </a:ext>
            </a:extLst>
          </p:cNvPr>
          <p:cNvSpPr txBox="1"/>
          <p:nvPr/>
        </p:nvSpPr>
        <p:spPr>
          <a:xfrm>
            <a:off x="257175" y="171450"/>
            <a:ext cx="275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Q-munity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HackQthon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933488-B326-4357-B08D-FE97D97F6504}"/>
              </a:ext>
            </a:extLst>
          </p:cNvPr>
          <p:cNvCxnSpPr/>
          <p:nvPr/>
        </p:nvCxnSpPr>
        <p:spPr>
          <a:xfrm>
            <a:off x="571500" y="1057275"/>
            <a:ext cx="0" cy="532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1BDBD4-E841-4F84-B31A-107AA2E9BE07}"/>
              </a:ext>
            </a:extLst>
          </p:cNvPr>
          <p:cNvCxnSpPr/>
          <p:nvPr/>
        </p:nvCxnSpPr>
        <p:spPr>
          <a:xfrm>
            <a:off x="11696700" y="1057275"/>
            <a:ext cx="0" cy="532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577FD1-CE1D-4C88-873A-2043BC4B451A}"/>
              </a:ext>
            </a:extLst>
          </p:cNvPr>
          <p:cNvSpPr txBox="1"/>
          <p:nvPr/>
        </p:nvSpPr>
        <p:spPr>
          <a:xfrm>
            <a:off x="3848098" y="540782"/>
            <a:ext cx="426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4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533A78-7B2A-479C-BEB9-4020C60EA7D3}"/>
              </a:ext>
            </a:extLst>
          </p:cNvPr>
          <p:cNvSpPr txBox="1"/>
          <p:nvPr/>
        </p:nvSpPr>
        <p:spPr>
          <a:xfrm>
            <a:off x="752475" y="2428875"/>
            <a:ext cx="821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Aman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Choudhari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4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Year Mechanical Engineering Student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D425D7-961D-4A3A-B06D-A72C90955DE1}"/>
              </a:ext>
            </a:extLst>
          </p:cNvPr>
          <p:cNvSpPr txBox="1"/>
          <p:nvPr/>
        </p:nvSpPr>
        <p:spPr>
          <a:xfrm>
            <a:off x="752475" y="3998535"/>
            <a:ext cx="5229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Harsh Kale,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4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year Integrated Mathematics Student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18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DE0DD0-5538-4EEC-8ADB-32FB3A0081B7}"/>
              </a:ext>
            </a:extLst>
          </p:cNvPr>
          <p:cNvSpPr txBox="1"/>
          <p:nvPr/>
        </p:nvSpPr>
        <p:spPr>
          <a:xfrm>
            <a:off x="257176" y="171450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Q-munity </a:t>
            </a:r>
            <a:r>
              <a:rPr lang="en-US" dirty="0" err="1"/>
              <a:t>HackQthon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933488-B326-4357-B08D-FE97D97F6504}"/>
              </a:ext>
            </a:extLst>
          </p:cNvPr>
          <p:cNvCxnSpPr/>
          <p:nvPr/>
        </p:nvCxnSpPr>
        <p:spPr>
          <a:xfrm>
            <a:off x="571500" y="1057275"/>
            <a:ext cx="0" cy="532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1BDBD4-E841-4F84-B31A-107AA2E9BE07}"/>
              </a:ext>
            </a:extLst>
          </p:cNvPr>
          <p:cNvCxnSpPr/>
          <p:nvPr/>
        </p:nvCxnSpPr>
        <p:spPr>
          <a:xfrm>
            <a:off x="11696700" y="1057275"/>
            <a:ext cx="0" cy="532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3D3320-1BC7-4928-868B-87DD3C25EB1A}"/>
              </a:ext>
            </a:extLst>
          </p:cNvPr>
          <p:cNvSpPr txBox="1"/>
          <p:nvPr/>
        </p:nvSpPr>
        <p:spPr>
          <a:xfrm>
            <a:off x="2590803" y="540782"/>
            <a:ext cx="7010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Project Topic Introduction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C916C-8997-4A84-AD14-DB206BE6BC09}"/>
              </a:ext>
            </a:extLst>
          </p:cNvPr>
          <p:cNvSpPr txBox="1"/>
          <p:nvPr/>
        </p:nvSpPr>
        <p:spPr>
          <a:xfrm>
            <a:off x="919151" y="2607172"/>
            <a:ext cx="7219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There’s lot of research work going on in the Error Correction stretch of Quantum Computing.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C5FF8-8D5D-47A7-A4F7-2592655B4BA1}"/>
              </a:ext>
            </a:extLst>
          </p:cNvPr>
          <p:cNvSpPr txBox="1"/>
          <p:nvPr/>
        </p:nvSpPr>
        <p:spPr>
          <a:xfrm>
            <a:off x="919151" y="3656826"/>
            <a:ext cx="7400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the first step for doing Error Correction ?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BA5F2-F14E-4579-977B-D5F65716A6A6}"/>
              </a:ext>
            </a:extLst>
          </p:cNvPr>
          <p:cNvSpPr txBox="1"/>
          <p:nvPr/>
        </p:nvSpPr>
        <p:spPr>
          <a:xfrm>
            <a:off x="919152" y="4612007"/>
            <a:ext cx="740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Yes, It is Error Detection !!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9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DE0DD0-5538-4EEC-8ADB-32FB3A0081B7}"/>
              </a:ext>
            </a:extLst>
          </p:cNvPr>
          <p:cNvSpPr txBox="1"/>
          <p:nvPr/>
        </p:nvSpPr>
        <p:spPr>
          <a:xfrm>
            <a:off x="257176" y="171450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Q-munity </a:t>
            </a:r>
            <a:r>
              <a:rPr lang="en-US" dirty="0" err="1"/>
              <a:t>HackQthon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933488-B326-4357-B08D-FE97D97F6504}"/>
              </a:ext>
            </a:extLst>
          </p:cNvPr>
          <p:cNvCxnSpPr/>
          <p:nvPr/>
        </p:nvCxnSpPr>
        <p:spPr>
          <a:xfrm>
            <a:off x="571500" y="1057275"/>
            <a:ext cx="0" cy="532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1BDBD4-E841-4F84-B31A-107AA2E9BE07}"/>
              </a:ext>
            </a:extLst>
          </p:cNvPr>
          <p:cNvCxnSpPr/>
          <p:nvPr/>
        </p:nvCxnSpPr>
        <p:spPr>
          <a:xfrm>
            <a:off x="11696700" y="1057275"/>
            <a:ext cx="0" cy="532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256A0EF-84E2-4A6F-A045-72B531A5EBEE}"/>
              </a:ext>
            </a:extLst>
          </p:cNvPr>
          <p:cNvSpPr txBox="1"/>
          <p:nvPr/>
        </p:nvSpPr>
        <p:spPr>
          <a:xfrm>
            <a:off x="4076700" y="540782"/>
            <a:ext cx="4038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latin typeface="Arial" panose="020B0604020202020204" pitchFamily="34" charset="0"/>
                <a:cs typeface="Arial" panose="020B0604020202020204" pitchFamily="34" charset="0"/>
              </a:rPr>
              <a:t>Project Topic</a:t>
            </a:r>
            <a:endParaRPr lang="en-IN" sz="4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3F50EA-B5C5-43F3-8FE5-703D26B3E13F}"/>
              </a:ext>
            </a:extLst>
          </p:cNvPr>
          <p:cNvSpPr txBox="1"/>
          <p:nvPr/>
        </p:nvSpPr>
        <p:spPr>
          <a:xfrm>
            <a:off x="1433515" y="3219450"/>
            <a:ext cx="890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Error Detection </a:t>
            </a:r>
            <a:r>
              <a:rPr lang="en-US" sz="3600" dirty="0"/>
              <a:t>:- 2-Qubit Checksum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5027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DE0DD0-5538-4EEC-8ADB-32FB3A0081B7}"/>
              </a:ext>
            </a:extLst>
          </p:cNvPr>
          <p:cNvSpPr txBox="1"/>
          <p:nvPr/>
        </p:nvSpPr>
        <p:spPr>
          <a:xfrm>
            <a:off x="257176" y="171450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Q-munity </a:t>
            </a:r>
            <a:r>
              <a:rPr lang="en-US" dirty="0" err="1"/>
              <a:t>HackQthon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933488-B326-4357-B08D-FE97D97F6504}"/>
              </a:ext>
            </a:extLst>
          </p:cNvPr>
          <p:cNvCxnSpPr/>
          <p:nvPr/>
        </p:nvCxnSpPr>
        <p:spPr>
          <a:xfrm>
            <a:off x="571500" y="1057275"/>
            <a:ext cx="0" cy="532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1BDBD4-E841-4F84-B31A-107AA2E9BE07}"/>
              </a:ext>
            </a:extLst>
          </p:cNvPr>
          <p:cNvCxnSpPr/>
          <p:nvPr/>
        </p:nvCxnSpPr>
        <p:spPr>
          <a:xfrm>
            <a:off x="11696700" y="1057275"/>
            <a:ext cx="0" cy="532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FBC7E1B-24E2-4360-A400-279AEEE47F7C}"/>
              </a:ext>
            </a:extLst>
          </p:cNvPr>
          <p:cNvSpPr txBox="1"/>
          <p:nvPr/>
        </p:nvSpPr>
        <p:spPr>
          <a:xfrm>
            <a:off x="2400300" y="540782"/>
            <a:ext cx="8115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Why 2-Qubit Checksum??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3C126-358E-433B-956E-2BD02A4F25E0}"/>
              </a:ext>
            </a:extLst>
          </p:cNvPr>
          <p:cNvSpPr txBox="1"/>
          <p:nvPr/>
        </p:nvSpPr>
        <p:spPr>
          <a:xfrm>
            <a:off x="771525" y="2247900"/>
            <a:ext cx="96107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During the data transmission errors can arise due to quantum noise and decoherence.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Signal Bit can get flip from ‘|0&gt;’ to ‘|1&gt;’.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Sign flip is another such error which arises due the inversion in sign.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is the primary step in Error Correction to check whether error exist or not.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2-Qubit Checksum can easily detect such errors with less complexity.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61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DE0DD0-5538-4EEC-8ADB-32FB3A0081B7}"/>
              </a:ext>
            </a:extLst>
          </p:cNvPr>
          <p:cNvSpPr txBox="1"/>
          <p:nvPr/>
        </p:nvSpPr>
        <p:spPr>
          <a:xfrm>
            <a:off x="257176" y="171450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Q-munity </a:t>
            </a:r>
            <a:r>
              <a:rPr lang="en-US" dirty="0" err="1"/>
              <a:t>HackQthon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933488-B326-4357-B08D-FE97D97F6504}"/>
              </a:ext>
            </a:extLst>
          </p:cNvPr>
          <p:cNvCxnSpPr/>
          <p:nvPr/>
        </p:nvCxnSpPr>
        <p:spPr>
          <a:xfrm>
            <a:off x="571500" y="1057275"/>
            <a:ext cx="0" cy="532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1BDBD4-E841-4F84-B31A-107AA2E9BE07}"/>
              </a:ext>
            </a:extLst>
          </p:cNvPr>
          <p:cNvCxnSpPr/>
          <p:nvPr/>
        </p:nvCxnSpPr>
        <p:spPr>
          <a:xfrm>
            <a:off x="11696700" y="1057275"/>
            <a:ext cx="0" cy="532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C92827-6633-4B9F-8FE6-887A8DBE3BEC}"/>
              </a:ext>
            </a:extLst>
          </p:cNvPr>
          <p:cNvSpPr txBox="1"/>
          <p:nvPr/>
        </p:nvSpPr>
        <p:spPr>
          <a:xfrm>
            <a:off x="2085975" y="540782"/>
            <a:ext cx="7305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What is 2-Qubit Checksum ?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EFA972-E54D-4015-A342-60BCDE736A63}"/>
              </a:ext>
            </a:extLst>
          </p:cNvPr>
          <p:cNvSpPr txBox="1"/>
          <p:nvPr/>
        </p:nvSpPr>
        <p:spPr>
          <a:xfrm>
            <a:off x="828675" y="2095500"/>
            <a:ext cx="103822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 sender side,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2-Qubit checksum , the data unit to be transmitted is divided into segments of 2 Qubits.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All the 2-Qubit segments are then added.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result of the sum is then complemented using 1’s complement arithmetic.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value so obtained is called as checksum.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data along with the checksum value is transmitted to the receiver.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73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DE0DD0-5538-4EEC-8ADB-32FB3A0081B7}"/>
              </a:ext>
            </a:extLst>
          </p:cNvPr>
          <p:cNvSpPr txBox="1"/>
          <p:nvPr/>
        </p:nvSpPr>
        <p:spPr>
          <a:xfrm>
            <a:off x="257176" y="171450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Q-munity </a:t>
            </a:r>
            <a:r>
              <a:rPr lang="en-US" dirty="0" err="1"/>
              <a:t>HackQthon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933488-B326-4357-B08D-FE97D97F6504}"/>
              </a:ext>
            </a:extLst>
          </p:cNvPr>
          <p:cNvCxnSpPr/>
          <p:nvPr/>
        </p:nvCxnSpPr>
        <p:spPr>
          <a:xfrm>
            <a:off x="571500" y="1057275"/>
            <a:ext cx="0" cy="532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1BDBD4-E841-4F84-B31A-107AA2E9BE07}"/>
              </a:ext>
            </a:extLst>
          </p:cNvPr>
          <p:cNvCxnSpPr/>
          <p:nvPr/>
        </p:nvCxnSpPr>
        <p:spPr>
          <a:xfrm>
            <a:off x="11696700" y="1057275"/>
            <a:ext cx="0" cy="532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A45F8CC-8D4F-433E-9D0A-2CA993CCC26B}"/>
              </a:ext>
            </a:extLst>
          </p:cNvPr>
          <p:cNvSpPr txBox="1"/>
          <p:nvPr/>
        </p:nvSpPr>
        <p:spPr>
          <a:xfrm>
            <a:off x="981075" y="1238250"/>
            <a:ext cx="85248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data along with the checksum value is transmitted to the receiver.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 receiver side,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2-Qubit checksum, the received data unit is again then divided into segments of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2-Qubits.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 the 2-Qubit segments are added along with the checksum value.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value so obtained is complemented and the result is checked.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29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DE0DD0-5538-4EEC-8ADB-32FB3A0081B7}"/>
              </a:ext>
            </a:extLst>
          </p:cNvPr>
          <p:cNvSpPr txBox="1"/>
          <p:nvPr/>
        </p:nvSpPr>
        <p:spPr>
          <a:xfrm>
            <a:off x="257176" y="171450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Q-munity </a:t>
            </a:r>
            <a:r>
              <a:rPr lang="en-US" dirty="0" err="1"/>
              <a:t>HackQthon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933488-B326-4357-B08D-FE97D97F6504}"/>
              </a:ext>
            </a:extLst>
          </p:cNvPr>
          <p:cNvCxnSpPr/>
          <p:nvPr/>
        </p:nvCxnSpPr>
        <p:spPr>
          <a:xfrm>
            <a:off x="571500" y="1057275"/>
            <a:ext cx="0" cy="532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1BDBD4-E841-4F84-B31A-107AA2E9BE07}"/>
              </a:ext>
            </a:extLst>
          </p:cNvPr>
          <p:cNvCxnSpPr/>
          <p:nvPr/>
        </p:nvCxnSpPr>
        <p:spPr>
          <a:xfrm>
            <a:off x="11696700" y="1057275"/>
            <a:ext cx="0" cy="532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FD364F-9C1A-4CC9-8A73-E11EC84EDD44}"/>
              </a:ext>
            </a:extLst>
          </p:cNvPr>
          <p:cNvSpPr txBox="1"/>
          <p:nvPr/>
        </p:nvSpPr>
        <p:spPr>
          <a:xfrm>
            <a:off x="1009651" y="1057275"/>
            <a:ext cx="1017269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Then, following two cases are possible-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Case-01: Result = 0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the result is zero,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Receiver assumes that no error occurred in the data during the transmission.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Receiver accepts the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Case-02: Result ≠ 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the result is non-zero,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Receiver assumes that error occurred in the data during the transmission.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Receiver discards the data and asks the sender for retransmission.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2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DE0DD0-5538-4EEC-8ADB-32FB3A0081B7}"/>
              </a:ext>
            </a:extLst>
          </p:cNvPr>
          <p:cNvSpPr txBox="1"/>
          <p:nvPr/>
        </p:nvSpPr>
        <p:spPr>
          <a:xfrm>
            <a:off x="257176" y="171450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Q-munity </a:t>
            </a:r>
            <a:r>
              <a:rPr lang="en-US" dirty="0" err="1"/>
              <a:t>HackQthon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933488-B326-4357-B08D-FE97D97F6504}"/>
              </a:ext>
            </a:extLst>
          </p:cNvPr>
          <p:cNvCxnSpPr/>
          <p:nvPr/>
        </p:nvCxnSpPr>
        <p:spPr>
          <a:xfrm>
            <a:off x="571500" y="1057275"/>
            <a:ext cx="0" cy="532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1BDBD4-E841-4F84-B31A-107AA2E9BE07}"/>
              </a:ext>
            </a:extLst>
          </p:cNvPr>
          <p:cNvCxnSpPr/>
          <p:nvPr/>
        </p:nvCxnSpPr>
        <p:spPr>
          <a:xfrm>
            <a:off x="11696700" y="1057275"/>
            <a:ext cx="0" cy="532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6C55951-2EDE-41FB-9A4D-BFF5D8279D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8"/>
          <a:stretch/>
        </p:blipFill>
        <p:spPr>
          <a:xfrm>
            <a:off x="571499" y="817025"/>
            <a:ext cx="11125193" cy="542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6023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207</TotalTime>
  <Words>371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Kale</dc:creator>
  <cp:lastModifiedBy>Harsh Kale</cp:lastModifiedBy>
  <cp:revision>13</cp:revision>
  <dcterms:created xsi:type="dcterms:W3CDTF">2021-05-30T14:29:40Z</dcterms:created>
  <dcterms:modified xsi:type="dcterms:W3CDTF">2021-05-30T17:57:11Z</dcterms:modified>
</cp:coreProperties>
</file>