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dd604b9ef7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dd604b9ef7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dd604b9ef7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dd604b9ef7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dd604b9ef7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dd604b9ef7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dd604b9ef7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dd604b9ef7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dd604b9ef7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dd604b9ef7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dd604b9ef7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dd604b9ef7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dd604b9ef7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dd604b9ef7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dd604b9ef7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dd604b9ef7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dd604b9ef7_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dd604b9ef7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d604b9ef7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dd604b9ef7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d604b9ef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dd604b9ef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dd604b9ef7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dd604b9ef7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dd604b9ef7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dd604b9ef7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dd604b9ef7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dd604b9ef7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dd604b9ef7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dd604b9ef7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dd604b9ef7_1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dd604b9ef7_1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dd604b9ef7_1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dd604b9ef7_1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dd604b9ef7_1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dd604b9ef7_1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dd604b9ef7_1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dd604b9ef7_1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dd604b9ef7_1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dd604b9ef7_1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dd604b9ef7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dd604b9ef7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dd604b9ef7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dd604b9ef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dd604b9ef7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dd604b9ef7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dd604b9ef7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dd604b9ef7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dd604b9ef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dd604b9ef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dd604b9ef7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dd604b9ef7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dd604b9ef7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dd604b9ef7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dd604b9ef7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dd604b9ef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dd604b9ef7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dd604b9ef7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dd604b9ef7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dd604b9ef7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dd604b9ef7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dd604b9ef7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networking.harshkapadia.me/homa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trustyetc.com/networking/TCPIP.htm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Center Transport Protocol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Harsh Kapadia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Problem: Sender-Driven Congestion Control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Congestion detected (assumed) through dropped packets or duplicate ACKs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the most accurate 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ECN helps in congestion detection, but is a late indicator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Congestion implies buffer occupancy and queueing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Increases latency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Causes HoLB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Doesn’t make use of priority queues in modern switches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Sender responsible for managing congestion, when receiver is more aware of its state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Problem: In-Order Packet Delivery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Flow-Consistent Routing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Doesn’t allow Packet Spraying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Load Balancing issues increase tail latency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Causes hot </a:t>
            </a:r>
            <a:r>
              <a:rPr lang="en"/>
              <a:t>spot</a:t>
            </a:r>
            <a:r>
              <a:rPr lang="en"/>
              <a:t> links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Causes hot spot cores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tolerant to high levels of re-ordering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</a:t>
            </a:r>
            <a:r>
              <a:rPr lang="en"/>
              <a:t>Problems with TCP in the Data Center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Stream orientation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Connection orientation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Bandwidth sharing (Fair Scheduling)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Sender-driven Congestion Control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In-order packet delivery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Sender vs Receiver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→ 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Sender: Client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Receiver: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 → Receiver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Sender: 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Receiver: Client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Homa Packet Types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152475"/>
            <a:ext cx="8520600" cy="37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Sender → Receiver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Contains a range of bytes within a message, defined by an offset and a length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Also indicates the total message length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GRANT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Receiver → Sender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Indicates that the sender may now transmit all bytes in the message up to a given offset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Specifies the priority level to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RESEND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Receiver → Sender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Indicates that the sender should re-transmit a given range of bytes within a message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BUSY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Sender → Receiver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Indicates that a response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RESEND</a:t>
            </a:r>
            <a:r>
              <a:rPr lang="en"/>
              <a:t> will be delayed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to prevent timeouts.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Homa Features</a:t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Message-oriented (RPCs)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Connectionless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Shortest Remaining Processing Time (SRPT) Scheduling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Receiver-driven Congestion Control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Out-of-order packets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Homa Feature: Message-Orientation</a:t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1152475"/>
            <a:ext cx="8520600" cy="37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Uses RPC messages rather than streams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Buffering and Packet Re-</a:t>
            </a:r>
            <a:r>
              <a:rPr lang="en"/>
              <a:t>o</a:t>
            </a:r>
            <a:r>
              <a:rPr lang="en"/>
              <a:t>rdering still exists at receiver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Every message split into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Unscheduled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/>
              <a:t> packets (</a:t>
            </a:r>
            <a:r>
              <a:rPr lang="en"/>
              <a:t>Blindly sent</a:t>
            </a:r>
            <a:r>
              <a:rPr lang="en"/>
              <a:t>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Scheduled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/>
              <a:t> packets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GRANT</a:t>
            </a:r>
            <a:r>
              <a:rPr lang="en"/>
              <a:t> authorised sending</a:t>
            </a:r>
            <a:r>
              <a:rPr lang="en"/>
              <a:t>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Msgs</a:t>
            </a:r>
            <a:r>
              <a:rPr lang="en"/>
              <a:t> have priorities, with shorter msgs having higher priorities than longer msgs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Makes use of priority queues in switches and on sender and receiver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Implementing SRPT becomes easier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Prevents queuing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Improves (tail) latency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HoLB prevented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Better Load Balancing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Message size sent in unscheduled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/>
              <a:t> packets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Receiver can calculate total bandwidth requirement for message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Receiver can check buffer occupancy, load and other metrics to allow or deny further communication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Puts power of Congestion and Flow control in the hands of more aware receiver than sender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Homa Feature: Connectionless</a:t>
            </a:r>
            <a:endParaRPr/>
          </a:p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RPC message-oriented protocol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Avoids connection setup and management overhead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 data stored: </a:t>
            </a:r>
            <a:r>
              <a:rPr lang="en"/>
              <a:t>200 bytes per host vs TCP’s 2000 bytes per connection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RPC is handled independently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Homa Feature: SRPT Scheduling</a:t>
            </a:r>
            <a:endParaRPr/>
          </a:p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Homa approximates to Shortest Remaining Processing Time Scheduling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sender and receiver have to implement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Prevents short messages from starving (HoLB prevention)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Messages have dynamic priorities and make use of priority queues in switches to prevent starvation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Aids approximating to SRPT Scheduling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Improves tail latency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</a:t>
            </a:r>
            <a:r>
              <a:rPr lang="en"/>
              <a:t>allocates 5-10% of bandwidth to oldest (longest) message to prevent complete starvation.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Homa Feature: Receiver-Driven Congestion Control</a:t>
            </a:r>
            <a:endParaRPr/>
          </a:p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311700" y="1152475"/>
            <a:ext cx="8520600" cy="37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Receiver has better understanding of its 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Buffer occupancy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RPCs active vs inactive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Observed RTTs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Expected and current load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every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/>
              <a:t> packet, </a:t>
            </a:r>
            <a:r>
              <a:rPr b="1" lang="en"/>
              <a:t>if transmission allowed</a:t>
            </a:r>
            <a:r>
              <a:rPr lang="en"/>
              <a:t>, receiver sends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GRANT</a:t>
            </a:r>
            <a:r>
              <a:rPr lang="en"/>
              <a:t> for next ‘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RTT</a:t>
            </a:r>
            <a:r>
              <a:rPr lang="en"/>
              <a:t> bytes’ with message priority.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Receiver can vary ‘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RTT</a:t>
            </a:r>
            <a:r>
              <a:rPr lang="en"/>
              <a:t> bytes’ and priority dynamically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set flag 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GRANT</a:t>
            </a:r>
            <a:r>
              <a:rPr lang="en"/>
              <a:t> packets to signal issues to reduce sending capacity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Helps in handling Incast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cognizant r</a:t>
            </a:r>
            <a:r>
              <a:rPr lang="en"/>
              <a:t>eceiver thus signals and drives congestion rather than using sender assumptions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Homa?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Center transport protocol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Provide lowest </a:t>
            </a:r>
            <a:r>
              <a:rPr lang="en"/>
              <a:t>possible </a:t>
            </a:r>
            <a:r>
              <a:rPr lang="en"/>
              <a:t>latency for short msgs at high network load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is on reducing tail latency for short messages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Needed due to inefficiencies of TCP and designed to overcome all of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API-compatible with TCP, but can be deployed with no hardware changes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Homa Feature: Out-of-Order Packets</a:t>
            </a:r>
            <a:endParaRPr/>
          </a:p>
        </p:txBody>
      </p:sp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tolerance threshold for out-of-order packets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Aids Packet Spraying, which reduces latency, hot spots and buffering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</a:t>
            </a:r>
            <a:r>
              <a:rPr lang="en"/>
              <a:t>Homa Features</a:t>
            </a:r>
            <a:endParaRPr/>
          </a:p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Message-oriented (RPCs)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Connectionless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Shortest Remaining Processing Time (SRPT) Scheduling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Receiver-driven Congestion Control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Out-of-order packets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Homa Design Principles</a:t>
            </a:r>
            <a:endParaRPr/>
          </a:p>
        </p:txBody>
      </p:sp>
      <p:sp>
        <p:nvSpPr>
          <p:cNvPr id="182" name="Google Shape;18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Transmitting short messages blindly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in-network priorities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Allocating priorities dynamically at receivers in conjunction with receiver-driven rate control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Controlled over-commitment of receiver downlinks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311700" y="555600"/>
            <a:ext cx="3516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Homa Working Overview</a:t>
            </a:r>
            <a:endParaRPr/>
          </a:p>
        </p:txBody>
      </p:sp>
      <p:sp>
        <p:nvSpPr>
          <p:cNvPr id="188" name="Google Shape;188;p35"/>
          <p:cNvSpPr txBox="1"/>
          <p:nvPr>
            <p:ph idx="1" type="body"/>
          </p:nvPr>
        </p:nvSpPr>
        <p:spPr>
          <a:xfrm>
            <a:off x="311700" y="1389600"/>
            <a:ext cx="3516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On receiving message from top layer, sender blindly sends unscheduled portion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Sender can send further scheduled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/>
              <a:t> packets only if receiver authorises through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GRANT</a:t>
            </a:r>
            <a:r>
              <a:rPr lang="en"/>
              <a:t> packet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GRANT</a:t>
            </a:r>
            <a:r>
              <a:rPr lang="en"/>
              <a:t> usually requests for ‘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RTT</a:t>
            </a:r>
            <a:r>
              <a:rPr lang="en"/>
              <a:t> bytes’ worth outstanding data to keep transmission uninterrupted</a:t>
            </a:r>
            <a:endParaRPr/>
          </a:p>
        </p:txBody>
      </p:sp>
      <p:pic>
        <p:nvPicPr>
          <p:cNvPr id="189" name="Google Shape;18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2600" y="333375"/>
            <a:ext cx="4400550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Homa Working</a:t>
            </a:r>
            <a:endParaRPr/>
          </a:p>
        </p:txBody>
      </p:sp>
      <p:sp>
        <p:nvSpPr>
          <p:cNvPr id="195" name="Google Shape;195;p3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2200" y="171450"/>
            <a:ext cx="3629025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Homa Working</a:t>
            </a:r>
            <a:endParaRPr/>
          </a:p>
        </p:txBody>
      </p:sp>
      <p:pic>
        <p:nvPicPr>
          <p:cNvPr id="202" name="Google Shape;20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5775" y="209000"/>
            <a:ext cx="3339450" cy="4725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Homa Working</a:t>
            </a:r>
            <a:endParaRPr/>
          </a:p>
        </p:txBody>
      </p:sp>
      <p:sp>
        <p:nvSpPr>
          <p:cNvPr id="209" name="Google Shape;209;p3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2875" y="176213"/>
            <a:ext cx="3924300" cy="47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Homa Working</a:t>
            </a:r>
            <a:endParaRPr/>
          </a:p>
        </p:txBody>
      </p:sp>
      <p:sp>
        <p:nvSpPr>
          <p:cNvPr id="216" name="Google Shape;216;p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0325" y="557213"/>
            <a:ext cx="3638550" cy="40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Homa Working</a:t>
            </a:r>
            <a:endParaRPr/>
          </a:p>
        </p:txBody>
      </p:sp>
      <p:sp>
        <p:nvSpPr>
          <p:cNvPr id="223" name="Google Shape;223;p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38213"/>
            <a:ext cx="3924300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Homa Assumptions / Limitations</a:t>
            </a:r>
            <a:endParaRPr/>
          </a:p>
        </p:txBody>
      </p:sp>
      <p:sp>
        <p:nvSpPr>
          <p:cNvPr id="230" name="Google Shape;230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Designed for Data Center environments; won’t work well in WANs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ssumes </a:t>
            </a:r>
            <a:r>
              <a:rPr lang="en"/>
              <a:t>that </a:t>
            </a:r>
            <a:r>
              <a:rPr lang="en"/>
              <a:t>congestion occurs primarily at host downlinks (ToR switches), not in core of network, due to Data Center designs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Congestion and buffer occupancy reducing mechanisms might make congestion lesser than TCP flows, but left open for future 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Homa </a:t>
            </a:r>
            <a:r>
              <a:rPr lang="en"/>
              <a:t>implementation</a:t>
            </a:r>
            <a:r>
              <a:rPr lang="en"/>
              <a:t> per physical NIC recommended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Virtualizing NICs and sharing Homa state between them on one physical NIC left for future 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</a:t>
            </a:r>
            <a:r>
              <a:rPr lang="en"/>
              <a:t>faster</a:t>
            </a:r>
            <a:r>
              <a:rPr lang="en"/>
              <a:t> networks, ‘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RTT</a:t>
            </a:r>
            <a:r>
              <a:rPr lang="en"/>
              <a:t> bytes’ might increase, thus causing buffer occupancy issues and reducing Incast tolerance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Incast above a certain threshold will cause packet loss and degraded perf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Data Center Topology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7525" y="762000"/>
            <a:ext cx="5162550" cy="3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Data Center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↓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Clusters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↓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Racks (each one having a Top of Rack Switch)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↓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Machines/Hosts</a:t>
            </a:r>
            <a:endParaRPr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Tentative Future Plan</a:t>
            </a:r>
            <a:endParaRPr/>
          </a:p>
        </p:txBody>
      </p:sp>
      <p:sp>
        <p:nvSpPr>
          <p:cNvPr id="236" name="Google Shape;236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Homa Linux Implementation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Existing performance comparisons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DCTCP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Carry out performance experiments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Try to look into future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Try to plan and execute experiments along those lines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to find improvements to protocol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Try to explore future work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42" name="Google Shape;242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networking.harshkapadia.me/homa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Center Transport Protocol Requirements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7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 latency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 processing overheads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Tail latency should be 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throughput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Both Data and Message Throughput should be high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Reliable delivery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Congestion Control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Needs to be low to keep latency low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Buffering leads to increase in latency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Efficient Load Balancing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Hot spots need to be avoided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causes overheads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Contributor to tail latency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NIC offload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NIC hardware can be modified to handle part of the protocol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vs Packet</a:t>
            </a:r>
            <a:endParaRPr/>
          </a:p>
        </p:txBody>
      </p:sp>
      <p:pic>
        <p:nvPicPr>
          <p:cNvPr id="80" name="Google Shape;80;p1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2425" y="1620850"/>
            <a:ext cx="723900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TCP in the Data Center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Stream orientation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Connection orientation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Bandwidth sharing (Fair Scheduling)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Sender-driven Congestion Control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In-order packet delivery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Problem: Stream Orientation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TCP </a:t>
            </a:r>
            <a:r>
              <a:rPr lang="en"/>
              <a:t>only aware of current packet length, </a:t>
            </a:r>
            <a:r>
              <a:rPr lang="en"/>
              <a:t>not message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TCP just breaks up data into ‘MSS bytes’ and sends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Causes Buffering and Packet Re-ordering at receiver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Receiver has no knowledge of how much data it is going to receive and when to start 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Sender responsible for Congestion and Flow Control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TCP Head of Line Blocking (HoLB) problem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Multiple TCP connections from the sender to counter this causes connection explosion issue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Load Balancing difficulties due to Flow-Consistent Routing and hot spots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Problem: Connection Orientation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Connections cause overheads in terms of storage and processing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Connection setup takes up 1 RTT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TCP, keeping packet buffers and application level state aside, 2000 bytes of state data maintained per connection in Linux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Problem: Bandwidth Sharing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TCP uses Fair Scheduling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TCP HoLB causes short messages to have high RTTs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 high load, all streams share bandwidth, which collectively slows down everyone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