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9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36A9-02F4-4F76-A405-6D90948F2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F2AD7-18FC-4175-9BAF-D0E4E4C60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E1E8-B09B-401F-AFBD-58CB63D9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9178-9C8A-4389-9C22-075F6E4B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9F13-6C8D-4E27-B0B1-3D1A074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8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1D2E-D69C-4D23-9A85-6336C3C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9214-420B-4BD6-8F97-615FE00D7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5C33-BA7D-446D-A544-9C7521DA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3BFE-D83D-4403-BB76-05EEC243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C22C-AD0B-4EA3-9534-3AD11BA7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2160-B946-450B-80DE-CAE4BA1D7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3448F-EC2A-430D-9728-689824C26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C48D-B07D-4211-9693-95B18EEE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851E-953D-4CCB-A0D7-36BFA7B3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3DD7-9A11-4631-84A9-723DCB36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F544-AE14-4695-8FBA-CC9897F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FA65-A7BB-48C2-8CFF-C33DD296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58AB-5C97-48FF-BA00-4F22DA0A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4A11-B274-4F06-A021-DA40808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73E1-E658-46E3-B88C-C867A7FE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A14A-D5AB-4BD6-B88F-50FC6EBB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9792-75C0-4ED9-81F9-BDB5F0F1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69AE-CF3E-4743-B7DA-305C6846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E04C-2960-40C2-BAA9-88329A9D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126C-C16D-432D-8BFB-B4334CEB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9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970-FFA5-49FA-9263-8325BFB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190F-991F-404C-8978-BC23B8B5D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0B3E-3356-4706-B03A-D30A9995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1488-9039-412E-A05B-176F7DB5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533C-01B8-4FEA-B0A2-08D10C3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B8E6-60F2-48C1-8800-62F7216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81A0-87DE-49C8-B0BF-BD9F1DDB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ED89-64C6-40DD-8709-824B8C25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97B96-ADC2-48F5-A259-7D5F6059B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0BC58-75EC-4E21-A3A5-89F734269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CF133-2639-499D-9133-B6163C1F0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D77FC-5255-4EE2-862E-B221ABC1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AECD0-A788-4AA5-97AE-27DA9444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B39A4-AA81-47B3-B67D-91D08EF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0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32C8-B41E-45EF-AD29-0AEFD920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FA562-9812-476D-9B81-F6D6393B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CB05-1E7A-44B7-B5CE-5E574AB7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E1A8-76F3-4C67-9654-0E84BBA9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6A5E9-E5F9-4295-B88A-A4492EAD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47BD4-FBDD-4B7E-8EE2-92D68771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3A3FB-37AF-4995-A3C3-39D1DB2E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22A8-DC08-4DBA-BCDF-BF70BD01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EE36-D697-4E98-9954-F1C54AE0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54D3-6461-4555-AE9A-B8EFAF94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37EA-7FBC-441F-8FED-C707F341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710F-7793-4FDB-934D-A2EF0099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3307-B801-45DC-81B1-788272B8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0CEA-5778-42B2-AD0D-3246C805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AFD96-E738-488A-994A-FD1AB198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4FC21-17A7-400F-90B1-15AFE3F7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7C22-8361-4DE5-A157-F9012201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2B894-9FFF-4FB8-96A3-6C73DB98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DB02-DDDE-4B73-85C2-A0EFBEF1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6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C76AC-CCF7-4C2F-8CAB-3DC4CACC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2F8EE-3C79-476C-B009-7E9A5645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0435-F139-4D12-B6CD-E3FB716D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7287-ADA6-4EB8-8168-19DEB35F39B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DF7F-6017-4CBD-BDB8-A4F7A320C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E036-A056-4767-8BFF-061F61FC4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7E85-EE63-4525-9F81-8B3E25836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A92E-A88C-494A-871C-0F11EC20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EFFA7-F72E-44B0-BEE6-6BD8DC2A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5065" cy="6858000"/>
          </a:xfrm>
        </p:spPr>
      </p:pic>
    </p:spTree>
    <p:extLst>
      <p:ext uri="{BB962C8B-B14F-4D97-AF65-F5344CB8AC3E}">
        <p14:creationId xmlns:p14="http://schemas.microsoft.com/office/powerpoint/2010/main" val="348353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D9E6F6-1B3B-4413-AA86-928A2627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5753" cy="6858000"/>
          </a:xfrm>
        </p:spPr>
      </p:pic>
    </p:spTree>
    <p:extLst>
      <p:ext uri="{BB962C8B-B14F-4D97-AF65-F5344CB8AC3E}">
        <p14:creationId xmlns:p14="http://schemas.microsoft.com/office/powerpoint/2010/main" val="114143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063EC-34F3-4EB1-89E7-B3F9A4F5D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</p:spPr>
      </p:pic>
    </p:spTree>
    <p:extLst>
      <p:ext uri="{BB962C8B-B14F-4D97-AF65-F5344CB8AC3E}">
        <p14:creationId xmlns:p14="http://schemas.microsoft.com/office/powerpoint/2010/main" val="312541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7E6EE-5B18-47F9-B566-3B2124D81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512"/>
          </a:xfrm>
        </p:spPr>
      </p:pic>
    </p:spTree>
    <p:extLst>
      <p:ext uri="{BB962C8B-B14F-4D97-AF65-F5344CB8AC3E}">
        <p14:creationId xmlns:p14="http://schemas.microsoft.com/office/powerpoint/2010/main" val="50019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6C0A7-445B-40A4-A344-E08A61CE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49565"/>
          </a:xfrm>
        </p:spPr>
      </p:pic>
    </p:spTree>
    <p:extLst>
      <p:ext uri="{BB962C8B-B14F-4D97-AF65-F5344CB8AC3E}">
        <p14:creationId xmlns:p14="http://schemas.microsoft.com/office/powerpoint/2010/main" val="204736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44C7D-0A89-4895-8478-E4E8A30B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222"/>
          </a:xfrm>
        </p:spPr>
      </p:pic>
    </p:spTree>
    <p:extLst>
      <p:ext uri="{BB962C8B-B14F-4D97-AF65-F5344CB8AC3E}">
        <p14:creationId xmlns:p14="http://schemas.microsoft.com/office/powerpoint/2010/main" val="84600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3C6E65-58A9-42E6-901E-2914DAB53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853"/>
            <a:ext cx="12192000" cy="6879853"/>
          </a:xfrm>
        </p:spPr>
      </p:pic>
    </p:spTree>
    <p:extLst>
      <p:ext uri="{BB962C8B-B14F-4D97-AF65-F5344CB8AC3E}">
        <p14:creationId xmlns:p14="http://schemas.microsoft.com/office/powerpoint/2010/main" val="102464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1DE4-5D45-45D7-B962-0FFAF658E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B0D0A-7BE2-4013-B5D1-27DBC7C6A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A48EC-27F5-4BEC-811F-4DEB6EF2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64" y="0"/>
            <a:ext cx="12224064" cy="68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22F89-9A0F-4C15-8C64-C7B0607FE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9114"/>
          </a:xfrm>
        </p:spPr>
      </p:pic>
    </p:spTree>
    <p:extLst>
      <p:ext uri="{BB962C8B-B14F-4D97-AF65-F5344CB8AC3E}">
        <p14:creationId xmlns:p14="http://schemas.microsoft.com/office/powerpoint/2010/main" val="338536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E5177-071A-4A6E-BE55-1022BA49C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0708"/>
            <a:ext cx="10290136" cy="5790575"/>
          </a:xfrm>
        </p:spPr>
      </p:pic>
    </p:spTree>
    <p:extLst>
      <p:ext uri="{BB962C8B-B14F-4D97-AF65-F5344CB8AC3E}">
        <p14:creationId xmlns:p14="http://schemas.microsoft.com/office/powerpoint/2010/main" val="31302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CAA66-C458-472E-8FC4-865850478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6337"/>
            <a:ext cx="12192000" cy="6910674"/>
          </a:xfrm>
        </p:spPr>
      </p:pic>
    </p:spTree>
    <p:extLst>
      <p:ext uri="{BB962C8B-B14F-4D97-AF65-F5344CB8AC3E}">
        <p14:creationId xmlns:p14="http://schemas.microsoft.com/office/powerpoint/2010/main" val="317929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58C00-5BD9-43A8-A392-563AF934F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2059"/>
          </a:xfrm>
        </p:spPr>
      </p:pic>
    </p:spTree>
    <p:extLst>
      <p:ext uri="{BB962C8B-B14F-4D97-AF65-F5344CB8AC3E}">
        <p14:creationId xmlns:p14="http://schemas.microsoft.com/office/powerpoint/2010/main" val="322300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3FDD6-044F-4662-8DA6-A5FC4986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" y="0"/>
            <a:ext cx="12172143" cy="68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7357C-671E-486C-9552-5934153D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8280" cy="6858000"/>
          </a:xfrm>
        </p:spPr>
      </p:pic>
    </p:spTree>
    <p:extLst>
      <p:ext uri="{BB962C8B-B14F-4D97-AF65-F5344CB8AC3E}">
        <p14:creationId xmlns:p14="http://schemas.microsoft.com/office/powerpoint/2010/main" val="18267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KASLIWAL HARSH NITIN</dc:creator>
  <cp:lastModifiedBy>KASLIWAL HARSH NITIN</cp:lastModifiedBy>
  <cp:revision>6</cp:revision>
  <dcterms:created xsi:type="dcterms:W3CDTF">2022-03-05T16:24:38Z</dcterms:created>
  <dcterms:modified xsi:type="dcterms:W3CDTF">2022-03-07T04:30:33Z</dcterms:modified>
</cp:coreProperties>
</file>