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943100" cy="3086100"/>
  <p:notesSz cx="6858000" cy="9144000"/>
  <p:embeddedFontLst>
    <p:embeddedFont>
      <p:font typeface="Canva Sans" panose="020B0604020202020204" charset="0"/>
      <p:regular r:id="rId4"/>
    </p:embeddedFont>
    <p:embeddedFont>
      <p:font typeface="Red Hat Display Bold" panose="020B0604020202020204" charset="0"/>
      <p:regular r:id="rId5"/>
    </p:embeddedFont>
    <p:embeddedFont>
      <p:font typeface="Source Serif Pro" panose="02040603050405020204" pitchFamily="18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68" d="100"/>
          <a:sy n="168" d="100"/>
        </p:scale>
        <p:origin x="3120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248862" y="471654"/>
            <a:ext cx="1445377" cy="273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7"/>
              </a:lnSpc>
            </a:pPr>
            <a:r>
              <a:rPr lang="en-US" sz="805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FACULTY OF ENGINEERING</a:t>
            </a:r>
          </a:p>
          <a:p>
            <a:pPr algn="ctr">
              <a:lnSpc>
                <a:spcPts val="1127"/>
              </a:lnSpc>
              <a:spcBef>
                <a:spcPct val="0"/>
              </a:spcBef>
            </a:pPr>
            <a:r>
              <a:rPr lang="en-US" sz="805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AND TECHNOLOGY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12474" y="878682"/>
            <a:ext cx="718152" cy="20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199" dirty="0">
                <a:solidFill>
                  <a:srgbClr val="FFFFFF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STUDENT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6C6D8F-DB5C-FE05-DE0D-9C98B5AF72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7"/>
            <a:ext cx="1943100" cy="30799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D82206B-47E7-61D8-DB53-E33EF63F73EB}"/>
              </a:ext>
            </a:extLst>
          </p:cNvPr>
          <p:cNvSpPr txBox="1"/>
          <p:nvPr/>
        </p:nvSpPr>
        <p:spPr>
          <a:xfrm>
            <a:off x="731938" y="1189511"/>
            <a:ext cx="1145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Red Hat Display Bold"/>
              </a:rPr>
              <a:t>{{NAME}}</a:t>
            </a:r>
            <a:endParaRPr lang="en-IN" sz="800" dirty="0">
              <a:solidFill>
                <a:srgbClr val="000000"/>
              </a:solidFill>
              <a:latin typeface="Red Hat Display Bold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57070C-DAA7-9341-D4C7-E6E4D50A5522}"/>
              </a:ext>
            </a:extLst>
          </p:cNvPr>
          <p:cNvSpPr txBox="1"/>
          <p:nvPr/>
        </p:nvSpPr>
        <p:spPr>
          <a:xfrm>
            <a:off x="733443" y="1483023"/>
            <a:ext cx="1145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Red Hat Display Bold"/>
              </a:rPr>
              <a:t>{{DEPARTMENT}}</a:t>
            </a:r>
            <a:endParaRPr lang="en-IN" sz="800" dirty="0">
              <a:solidFill>
                <a:srgbClr val="000000"/>
              </a:solidFill>
              <a:latin typeface="Red Hat Display Bold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67158B-1F61-8E79-C9D2-E90BF667DBB7}"/>
              </a:ext>
            </a:extLst>
          </p:cNvPr>
          <p:cNvSpPr txBox="1"/>
          <p:nvPr/>
        </p:nvSpPr>
        <p:spPr>
          <a:xfrm>
            <a:off x="731937" y="1808292"/>
            <a:ext cx="1145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Red Hat Display Bold"/>
              </a:rPr>
              <a:t>{{ID_NUMBER}}</a:t>
            </a:r>
            <a:endParaRPr lang="en-IN" sz="800" dirty="0">
              <a:solidFill>
                <a:srgbClr val="000000"/>
              </a:solidFill>
              <a:latin typeface="Red Hat Display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CAF04-74E4-4F95-5A4D-08ED915D7056}"/>
              </a:ext>
            </a:extLst>
          </p:cNvPr>
          <p:cNvSpPr txBox="1"/>
          <p:nvPr/>
        </p:nvSpPr>
        <p:spPr>
          <a:xfrm>
            <a:off x="202634" y="2418404"/>
            <a:ext cx="1058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Red Hat Display Bold"/>
              </a:rPr>
              <a:t>{{PHOTO}}</a:t>
            </a:r>
            <a:endParaRPr lang="en-IN" sz="800" dirty="0">
              <a:solidFill>
                <a:srgbClr val="000000"/>
              </a:solidFill>
              <a:latin typeface="Red Hat Display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0F5623-D804-AC63-88A3-92BEFF5B9C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6"/>
            <a:ext cx="1943100" cy="30799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9B3E60-A357-0F15-9924-E68665EDD328}"/>
              </a:ext>
            </a:extLst>
          </p:cNvPr>
          <p:cNvSpPr txBox="1"/>
          <p:nvPr/>
        </p:nvSpPr>
        <p:spPr>
          <a:xfrm>
            <a:off x="-54022" y="141529"/>
            <a:ext cx="10586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Red Hat Display Bold"/>
              </a:rPr>
              <a:t>{{</a:t>
            </a:r>
            <a:r>
              <a:rPr lang="en-IN" sz="800" dirty="0"/>
              <a:t>DATE_OF_BIRTH</a:t>
            </a:r>
            <a:r>
              <a:rPr lang="en-US" sz="800" dirty="0">
                <a:solidFill>
                  <a:srgbClr val="000000"/>
                </a:solidFill>
                <a:latin typeface="Red Hat Display Bold"/>
              </a:rPr>
              <a:t>}}</a:t>
            </a:r>
            <a:endParaRPr lang="en-IN" sz="800" dirty="0">
              <a:solidFill>
                <a:srgbClr val="000000"/>
              </a:solidFill>
              <a:latin typeface="Red Hat Display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0322C-92C1-E37E-24B6-9B1C84475EB1}"/>
              </a:ext>
            </a:extLst>
          </p:cNvPr>
          <p:cNvSpPr txBox="1"/>
          <p:nvPr/>
        </p:nvSpPr>
        <p:spPr>
          <a:xfrm>
            <a:off x="-32414" y="460556"/>
            <a:ext cx="12325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Red Hat Display Bold"/>
              </a:rPr>
              <a:t>{{BLOOD_GROUP}}</a:t>
            </a:r>
            <a:endParaRPr lang="en-IN" sz="800" dirty="0">
              <a:solidFill>
                <a:srgbClr val="000000"/>
              </a:solidFill>
              <a:latin typeface="Red Hat Display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71485-8193-5A7B-62B9-2E70C65C49D6}"/>
              </a:ext>
            </a:extLst>
          </p:cNvPr>
          <p:cNvSpPr txBox="1"/>
          <p:nvPr/>
        </p:nvSpPr>
        <p:spPr>
          <a:xfrm>
            <a:off x="-54022" y="776265"/>
            <a:ext cx="1943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Red Hat Display Bold"/>
              </a:rPr>
              <a:t>{{ADDRESS}}</a:t>
            </a:r>
            <a:endParaRPr lang="en-IN" sz="800" dirty="0">
              <a:solidFill>
                <a:srgbClr val="000000"/>
              </a:solidFill>
              <a:latin typeface="Red Hat Display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CACF1-7C29-E789-7D6D-ED76EE8D1B2B}"/>
              </a:ext>
            </a:extLst>
          </p:cNvPr>
          <p:cNvSpPr txBox="1"/>
          <p:nvPr/>
        </p:nvSpPr>
        <p:spPr>
          <a:xfrm>
            <a:off x="-54022" y="1657156"/>
            <a:ext cx="17560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00"/>
                </a:solidFill>
                <a:latin typeface="Red Hat Display Bold"/>
              </a:rPr>
              <a:t>{{EMERGENCY_CONTACT}}</a:t>
            </a:r>
            <a:endParaRPr lang="en-IN" sz="800" dirty="0">
              <a:solidFill>
                <a:srgbClr val="000000"/>
              </a:solidFill>
              <a:latin typeface="Red Hat Display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Canva Sans</vt:lpstr>
      <vt:lpstr>Arial</vt:lpstr>
      <vt:lpstr>Source Serif Pro</vt:lpstr>
      <vt:lpstr>Calibri</vt:lpstr>
      <vt:lpstr>Red Hat Display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Jain ID card template</dc:title>
  <dc:creator>Aakash Agarwal</dc:creator>
  <cp:lastModifiedBy>Aakash Agarwal</cp:lastModifiedBy>
  <cp:revision>9</cp:revision>
  <dcterms:created xsi:type="dcterms:W3CDTF">2006-08-16T00:00:00Z</dcterms:created>
  <dcterms:modified xsi:type="dcterms:W3CDTF">2025-06-23T19:33:02Z</dcterms:modified>
  <dc:identifier>DAGpl75H5mY</dc:identifier>
</cp:coreProperties>
</file>