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751" y="895569"/>
            <a:ext cx="9271638" cy="12579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Connecting the MySQL database to Tableau Desktop and performing basic ETL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905145" y="2785929"/>
            <a:ext cx="240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Harsh Kondkar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0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61234" cy="55804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391970" y="452927"/>
            <a:ext cx="34695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is what the screen looks like when you first open up tableau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 we now need to connect to our Sales database in MySQL we will do this by clicking on ‘MySQL’ in the ‘Connect’--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‘To a Server’ section.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6601" y="3486684"/>
            <a:ext cx="370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Fill the necessary information about the server and the database and you are set to go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9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562886" cy="5700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742348" y="470019"/>
            <a:ext cx="3119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 we can see here that the database is connected and all the tables are available for further analysis.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2348" y="2888479"/>
            <a:ext cx="337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can drag the required table in the open area to view its contents.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1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39798" cy="4930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836351" y="273465"/>
            <a:ext cx="3144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After dragging the table we can choose to automatically update which enables us to extract data from the database as and when it gets updated.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73084" y="3050849"/>
            <a:ext cx="3110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can also specify the connection as ‘Live’ or ‘Extract’ depending on how often we want to get the updated data.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0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255237" cy="5503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443245" y="393107"/>
            <a:ext cx="3332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After dragging two tables in the space, a relationship is established between the two tables on the basis of the columns of our choice.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3981" y="2580830"/>
            <a:ext cx="334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Relationships are basically a dynamic and flexible way to combine data from multiple tables and you do not need to specify the type like in joins, tableau does it for you ad hoc.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8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67284" cy="6063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212508" y="632389"/>
            <a:ext cx="3802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is how our data model looks. The transactions table is connected to all the remaining tables using appropriate columns as keys.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2508" y="2726108"/>
            <a:ext cx="370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is also called as ‘Star Schema’.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4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400800" cy="2939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734086" y="299102"/>
            <a:ext cx="3529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see here that the sales amount is -1 and 0 which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 clearly because of errors.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1" y="3059572"/>
            <a:ext cx="5715000" cy="369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870819" y="1828800"/>
            <a:ext cx="3640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 we would like to do analysis on data where the sales amount is at least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0819" y="3375589"/>
            <a:ext cx="3862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is done by selecting ‘Data’ in the menu bar and then choosing edit data source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And then setting the ‘at least’ value to 1.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5" y="106733"/>
            <a:ext cx="4638675" cy="661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836778" y="598206"/>
            <a:ext cx="5930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 we saw during our SQL querying that only two non-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ndian markets existed namely Paris and New York.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These were special cases and should not be considered during analysis to see the bigger picture.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236" y="3623417"/>
            <a:ext cx="5845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can be dealt with a similar approach that we adapted while filtering the sales amount less than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But this is discrete data so we will have to individually de select the market code corresponding to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aris and New York.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5776" cy="6152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357787" y="350378"/>
            <a:ext cx="3495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Another problem we face is that the currency is not consistent.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of the transactions have been done in US Dollars(USD).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Therefore, there is a need to create a new ‘normalized field’ where everything is in Indian Rupees(INR)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7787" y="3751604"/>
            <a:ext cx="3640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is done using the concept of calculated field and the new column: ’Normalized Amount’ gives us the sales amount in INR at a 74 INR/USD conversion rate.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089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483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</cp:revision>
  <dcterms:created xsi:type="dcterms:W3CDTF">2021-03-30T12:34:07Z</dcterms:created>
  <dcterms:modified xsi:type="dcterms:W3CDTF">2021-03-30T13:29:14Z</dcterms:modified>
</cp:coreProperties>
</file>