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6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7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5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44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4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5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8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F84AB0-2718-4835-96C1-AEE440898F0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9C60ED-F302-432D-ACD6-4C87F6D56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0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786" y="752029"/>
            <a:ext cx="8021653" cy="1783713"/>
          </a:xfrm>
        </p:spPr>
        <p:txBody>
          <a:bodyPr/>
          <a:lstStyle/>
          <a:p>
            <a:r>
              <a:rPr lang="en-US" dirty="0" smtClean="0"/>
              <a:t>Data Discovery using MySQL Workbench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040" y="2920921"/>
            <a:ext cx="6400800" cy="194733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this presentation I will be showing what kind of data is available to us for visualization, the different tables, columns in each tables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 have imported the data from  a sql dump file into the MySQL workbench and we are ready for querying.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3028" y="5375305"/>
            <a:ext cx="4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Harsh </a:t>
            </a:r>
            <a:r>
              <a:rPr lang="en-US" dirty="0" err="1" smtClean="0"/>
              <a:t>Kondkar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7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571432" cy="5443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802168" y="290557"/>
            <a:ext cx="3179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the ‘SCHEMAS’ pane we can see the tables that are available under the ‘sales’ schema: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customers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date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products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transactions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2168" y="2811566"/>
            <a:ext cx="3179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run our first query to select all the data available in the ‘customers’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see that this table has three columns: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customer_code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customer_name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customer_type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3368" cy="3580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7161376" y="247828"/>
            <a:ext cx="476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query returns the total number of customers the company has.(38)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gives us an idea of how vast the business is.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5966"/>
            <a:ext cx="6867525" cy="3132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289563" y="4170348"/>
            <a:ext cx="46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Using this query we realize that the company is providing to only two types of customers: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Brick &amp; Mortar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E-Commerce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400658" cy="5947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7819402" y="384561"/>
            <a:ext cx="3931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is an overview of the transactions table which includes,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a) the product_code of sent item,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b) the customer_code of receiving party,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c) the market_code, the date on which the order was placed,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d) quantity of order placed 	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e) total amount received 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f) the currency in which the payment was made.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6882" cy="2196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520725" y="222191"/>
            <a:ext cx="515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query gives us the total number of transactions in the year 2020.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6090"/>
            <a:ext cx="5247118" cy="4601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024785" y="2606467"/>
            <a:ext cx="5640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gives us the transaction data for the year 2020 in order of highest to lowest sales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can also query to get the data for a particular date by just making a few changes.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2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45750" cy="3119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3435409" y="504202"/>
            <a:ext cx="597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is an overview of the products table which tells us about the type of product and its code.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3530"/>
            <a:ext cx="2931207" cy="3362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31207" y="3802879"/>
            <a:ext cx="3837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see that there are only two types of products the company provides and the total inventory of the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249" y="2594806"/>
            <a:ext cx="4791342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025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33850" cy="4529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495088" y="905854"/>
            <a:ext cx="417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market table gives us an idea of in which cities does the company supply its products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43" y="1909584"/>
            <a:ext cx="3810000" cy="3038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665436" y="2828658"/>
            <a:ext cx="29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see that the company provides to 16 different location all over the country.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78971" y="5118931"/>
            <a:ext cx="8534400" cy="173906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Now we have a basic idea of what our data looks like and what each table and their respective columns represent.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Next we will go into Tableau and do some data visualization to derive some </a:t>
            </a:r>
            <a:r>
              <a:rPr lang="en-US" smtClean="0">
                <a:solidFill>
                  <a:schemeClr val="bg1"/>
                </a:solidFill>
              </a:rPr>
              <a:t>sales insights.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322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Data Discovery using MySQL Workbench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Discovery using MySQL Workbench</dc:title>
  <dc:creator>Microsoft account</dc:creator>
  <cp:lastModifiedBy>Microsoft account</cp:lastModifiedBy>
  <cp:revision>21</cp:revision>
  <dcterms:created xsi:type="dcterms:W3CDTF">2021-03-29T14:47:12Z</dcterms:created>
  <dcterms:modified xsi:type="dcterms:W3CDTF">2021-03-29T15:49:56Z</dcterms:modified>
</cp:coreProperties>
</file>