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4.jp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9" r:id="rId3"/>
    <p:sldId id="261" r:id="rId4"/>
    <p:sldId id="275" r:id="rId5"/>
    <p:sldId id="264" r:id="rId6"/>
    <p:sldId id="265" r:id="rId7"/>
    <p:sldId id="266" r:id="rId8"/>
    <p:sldId id="267" r:id="rId9"/>
    <p:sldId id="269" r:id="rId10"/>
    <p:sldId id="270" r:id="rId11"/>
    <p:sldId id="272" r:id="rId12"/>
    <p:sldId id="273" r:id="rId13"/>
    <p:sldId id="274" r:id="rId14"/>
    <p:sldId id="276" r:id="rId15"/>
    <p:sldId id="277" r:id="rId16"/>
    <p:sldId id="278" r:id="rId17"/>
    <p:sldId id="279" r:id="rId18"/>
    <p:sldId id="280" r:id="rId19"/>
    <p:sldId id="281" r:id="rId20"/>
    <p:sldId id="282" r:id="rId21"/>
  </p:sldIdLst>
  <p:sldSz cx="10693400" cy="7562850"/>
  <p:notesSz cx="10693400" cy="756285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25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6189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884613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837877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867064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068841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518452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259839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094297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017280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935393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166228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321755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29838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388050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312037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614315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522638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280985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776931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611901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5196"/>
            <a:ext cx="7485379"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14-05-20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14-05-20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0"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14-05-20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14-05-20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14-05-20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4670" y="302513"/>
            <a:ext cx="9624059" cy="121005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534670" y="1739455"/>
            <a:ext cx="962405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35756" y="7033450"/>
            <a:ext cx="3421887"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14-05-20</a:t>
            </a:fld>
            <a:endParaRPr lang="en-US"/>
          </a:p>
        </p:txBody>
      </p:sp>
      <p:sp>
        <p:nvSpPr>
          <p:cNvPr id="6" name="Holder 6"/>
          <p:cNvSpPr>
            <a:spLocks noGrp="1"/>
          </p:cNvSpPr>
          <p:nvPr>
            <p:ph type="sldNum" sz="quarter" idx="7"/>
          </p:nvPr>
        </p:nvSpPr>
        <p:spPr>
          <a:xfrm>
            <a:off x="7699248" y="7033450"/>
            <a:ext cx="2459482"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8.jpg"/><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Title 27"/>
          <p:cNvSpPr>
            <a:spLocks noGrp="1"/>
          </p:cNvSpPr>
          <p:nvPr>
            <p:ph type="title"/>
          </p:nvPr>
        </p:nvSpPr>
        <p:spPr>
          <a:xfrm>
            <a:off x="534670" y="302513"/>
            <a:ext cx="9624059" cy="3323987"/>
          </a:xfrm>
        </p:spPr>
        <p:txBody>
          <a:bodyPr/>
          <a:lstStyle/>
          <a:p>
            <a:r>
              <a:rPr lang="en-US" sz="2400" dirty="0"/>
              <a:t>Question-1 : You have two buckets - one of 3L and other of 5L. You are </a:t>
            </a:r>
            <a:r>
              <a:rPr lang="en-US" sz="2400" dirty="0" smtClean="0"/>
              <a:t>			expected </a:t>
            </a:r>
            <a:r>
              <a:rPr lang="en-US" sz="2400" dirty="0"/>
              <a:t>to measure exactly 4L</a:t>
            </a:r>
            <a:r>
              <a:rPr lang="en-US" sz="2400" dirty="0" smtClean="0"/>
              <a:t>. How </a:t>
            </a:r>
            <a:r>
              <a:rPr lang="en-US" sz="2400" dirty="0"/>
              <a:t>will you complete this </a:t>
            </a:r>
            <a:r>
              <a:rPr lang="en-US" sz="2400" dirty="0" smtClean="0"/>
              <a:t>		task?  Note</a:t>
            </a:r>
            <a:r>
              <a:rPr lang="en-US" sz="2400" dirty="0"/>
              <a:t>: There is NO third bucket </a:t>
            </a:r>
            <a:r>
              <a:rPr lang="en-US" sz="2400" dirty="0" smtClean="0"/>
              <a:t/>
            </a:r>
            <a:br>
              <a:rPr lang="en-US" sz="2400" dirty="0" smtClean="0"/>
            </a:br>
            <a:r>
              <a:rPr lang="en-US" sz="2400" dirty="0"/>
              <a:t/>
            </a:r>
            <a:br>
              <a:rPr lang="en-US" sz="2400" dirty="0"/>
            </a:br>
            <a:r>
              <a:rPr lang="en-US" sz="2400" dirty="0"/>
              <a:t/>
            </a:r>
            <a:br>
              <a:rPr lang="en-US" sz="2400" dirty="0"/>
            </a:br>
            <a:r>
              <a:rPr lang="en-US" sz="2400" dirty="0"/>
              <a:t>Answer-1 : Step-1: Fill in the 5L bucket and empty in 3L bucket</a:t>
            </a:r>
            <a:br>
              <a:rPr lang="en-US" sz="2400" dirty="0"/>
            </a:br>
            <a:r>
              <a:rPr lang="en-US" sz="2400" dirty="0"/>
              <a:t>	  </a:t>
            </a:r>
            <a:r>
              <a:rPr lang="en-US" sz="2400" dirty="0" smtClean="0"/>
              <a:t>Step-2</a:t>
            </a:r>
            <a:r>
              <a:rPr lang="en-US" sz="2400" dirty="0"/>
              <a:t>: Empty the 3L bucket and pour contents of 5L bucket in it.</a:t>
            </a:r>
            <a:br>
              <a:rPr lang="en-US" sz="2400" dirty="0"/>
            </a:br>
            <a:r>
              <a:rPr lang="en-US" sz="2400" dirty="0"/>
              <a:t>	  </a:t>
            </a:r>
            <a:r>
              <a:rPr lang="en-US" sz="2400" dirty="0" smtClean="0"/>
              <a:t>Step3</a:t>
            </a:r>
            <a:r>
              <a:rPr lang="en-US" sz="2400" dirty="0"/>
              <a:t>: Fill 5L bucket and pour in 3L bucket</a:t>
            </a:r>
            <a:br>
              <a:rPr lang="en-US" sz="2400" dirty="0"/>
            </a:br>
            <a:endParaRPr lang="en-US" sz="2400" dirty="0"/>
          </a:p>
        </p:txBody>
      </p:sp>
      <p:sp>
        <p:nvSpPr>
          <p:cNvPr id="29" name="object 6"/>
          <p:cNvSpPr/>
          <p:nvPr/>
        </p:nvSpPr>
        <p:spPr>
          <a:xfrm>
            <a:off x="3365500" y="4772025"/>
            <a:ext cx="3678382" cy="2098963"/>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object 23"/>
          <p:cNvSpPr txBox="1"/>
          <p:nvPr/>
        </p:nvSpPr>
        <p:spPr>
          <a:xfrm>
            <a:off x="546100" y="657225"/>
            <a:ext cx="9601199" cy="1296317"/>
          </a:xfrm>
          <a:prstGeom prst="rect">
            <a:avLst/>
          </a:prstGeom>
        </p:spPr>
        <p:txBody>
          <a:bodyPr vert="horz" wrap="square" lIns="0" tIns="0" rIns="0" bIns="0" rtlCol="0">
            <a:spAutoFit/>
          </a:bodyPr>
          <a:lstStyle/>
          <a:p>
            <a:pPr marL="12700" marR="5080" indent="-5080">
              <a:lnSpc>
                <a:spcPct val="116900"/>
              </a:lnSpc>
            </a:pPr>
            <a:r>
              <a:rPr lang="en-US" sz="2400" dirty="0" smtClean="0"/>
              <a:t>Question-2 </a:t>
            </a:r>
            <a:r>
              <a:rPr lang="en-US" sz="2400" dirty="0"/>
              <a:t>: </a:t>
            </a:r>
            <a:r>
              <a:rPr sz="2400" spc="25" dirty="0" smtClean="0">
                <a:solidFill>
                  <a:srgbClr val="3F4F57"/>
                </a:solidFill>
                <a:latin typeface="Times New Roman"/>
                <a:cs typeface="Times New Roman"/>
              </a:rPr>
              <a:t>T</a:t>
            </a:r>
            <a:r>
              <a:rPr sz="2400" spc="70" dirty="0" smtClean="0">
                <a:solidFill>
                  <a:srgbClr val="13212A"/>
                </a:solidFill>
                <a:latin typeface="Times New Roman"/>
                <a:cs typeface="Times New Roman"/>
              </a:rPr>
              <a:t>h</a:t>
            </a:r>
            <a:r>
              <a:rPr sz="2400" spc="35" dirty="0" smtClean="0">
                <a:solidFill>
                  <a:srgbClr val="3F4F57"/>
                </a:solidFill>
                <a:latin typeface="Times New Roman"/>
                <a:cs typeface="Times New Roman"/>
              </a:rPr>
              <a:t>e</a:t>
            </a:r>
            <a:r>
              <a:rPr sz="2400" spc="80" dirty="0" smtClean="0">
                <a:solidFill>
                  <a:srgbClr val="13212A"/>
                </a:solidFill>
                <a:latin typeface="Times New Roman"/>
                <a:cs typeface="Times New Roman"/>
              </a:rPr>
              <a:t>r</a:t>
            </a:r>
            <a:r>
              <a:rPr sz="2400" spc="130" dirty="0" smtClean="0">
                <a:solidFill>
                  <a:srgbClr val="3F4F57"/>
                </a:solidFill>
                <a:latin typeface="Times New Roman"/>
                <a:cs typeface="Times New Roman"/>
              </a:rPr>
              <a:t>e</a:t>
            </a:r>
            <a:r>
              <a:rPr sz="2400" spc="-105" dirty="0" smtClean="0">
                <a:solidFill>
                  <a:srgbClr val="3F4F57"/>
                </a:solidFill>
                <a:latin typeface="Times New Roman"/>
                <a:cs typeface="Times New Roman"/>
              </a:rPr>
              <a:t> </a:t>
            </a:r>
            <a:r>
              <a:rPr sz="2400" spc="135" dirty="0">
                <a:solidFill>
                  <a:srgbClr val="3F4F57"/>
                </a:solidFill>
                <a:latin typeface="Times New Roman"/>
                <a:cs typeface="Times New Roman"/>
              </a:rPr>
              <a:t>a</a:t>
            </a:r>
            <a:r>
              <a:rPr sz="2400" spc="-20" dirty="0">
                <a:solidFill>
                  <a:srgbClr val="13212A"/>
                </a:solidFill>
                <a:latin typeface="Times New Roman"/>
                <a:cs typeface="Times New Roman"/>
              </a:rPr>
              <a:t>r</a:t>
            </a:r>
            <a:r>
              <a:rPr sz="2400" spc="130" dirty="0">
                <a:solidFill>
                  <a:srgbClr val="2A3A42"/>
                </a:solidFill>
                <a:latin typeface="Times New Roman"/>
                <a:cs typeface="Times New Roman"/>
              </a:rPr>
              <a:t>e</a:t>
            </a:r>
            <a:r>
              <a:rPr sz="2400" spc="-105" dirty="0">
                <a:solidFill>
                  <a:srgbClr val="2A3A42"/>
                </a:solidFill>
                <a:latin typeface="Times New Roman"/>
                <a:cs typeface="Times New Roman"/>
              </a:rPr>
              <a:t> </a:t>
            </a:r>
            <a:r>
              <a:rPr sz="2400" spc="80" dirty="0">
                <a:solidFill>
                  <a:srgbClr val="3F4F57"/>
                </a:solidFill>
                <a:latin typeface="Times New Roman"/>
                <a:cs typeface="Times New Roman"/>
              </a:rPr>
              <a:t>9</a:t>
            </a:r>
            <a:r>
              <a:rPr sz="2400" spc="-20" dirty="0">
                <a:solidFill>
                  <a:srgbClr val="3F4F57"/>
                </a:solidFill>
                <a:latin typeface="Times New Roman"/>
                <a:cs typeface="Times New Roman"/>
              </a:rPr>
              <a:t> </a:t>
            </a:r>
            <a:r>
              <a:rPr sz="2400" spc="70" dirty="0">
                <a:solidFill>
                  <a:srgbClr val="13212A"/>
                </a:solidFill>
                <a:latin typeface="Times New Roman"/>
                <a:cs typeface="Times New Roman"/>
              </a:rPr>
              <a:t>b</a:t>
            </a:r>
            <a:r>
              <a:rPr sz="2400" spc="135" dirty="0">
                <a:solidFill>
                  <a:srgbClr val="3F4F57"/>
                </a:solidFill>
                <a:latin typeface="Times New Roman"/>
                <a:cs typeface="Times New Roman"/>
              </a:rPr>
              <a:t>a</a:t>
            </a:r>
            <a:r>
              <a:rPr sz="2400" spc="-85" dirty="0">
                <a:solidFill>
                  <a:srgbClr val="010811"/>
                </a:solidFill>
                <a:latin typeface="Times New Roman"/>
                <a:cs typeface="Times New Roman"/>
              </a:rPr>
              <a:t>l</a:t>
            </a:r>
            <a:r>
              <a:rPr sz="2400" spc="-20" dirty="0">
                <a:solidFill>
                  <a:srgbClr val="010811"/>
                </a:solidFill>
                <a:latin typeface="Times New Roman"/>
                <a:cs typeface="Times New Roman"/>
              </a:rPr>
              <a:t>l</a:t>
            </a:r>
            <a:r>
              <a:rPr sz="2400" spc="140" dirty="0">
                <a:solidFill>
                  <a:srgbClr val="495E70"/>
                </a:solidFill>
                <a:latin typeface="Times New Roman"/>
                <a:cs typeface="Times New Roman"/>
              </a:rPr>
              <a:t>s</a:t>
            </a:r>
            <a:r>
              <a:rPr sz="2400" spc="-140" dirty="0">
                <a:solidFill>
                  <a:srgbClr val="495E70"/>
                </a:solidFill>
                <a:latin typeface="Times New Roman"/>
                <a:cs typeface="Times New Roman"/>
              </a:rPr>
              <a:t> </a:t>
            </a:r>
            <a:r>
              <a:rPr sz="2400" spc="65" dirty="0">
                <a:solidFill>
                  <a:srgbClr val="2A3A42"/>
                </a:solidFill>
                <a:latin typeface="Times New Roman"/>
                <a:cs typeface="Times New Roman"/>
              </a:rPr>
              <a:t>out</a:t>
            </a:r>
            <a:r>
              <a:rPr sz="2400" spc="-35" dirty="0">
                <a:solidFill>
                  <a:srgbClr val="2A3A42"/>
                </a:solidFill>
                <a:latin typeface="Times New Roman"/>
                <a:cs typeface="Times New Roman"/>
              </a:rPr>
              <a:t> </a:t>
            </a:r>
            <a:r>
              <a:rPr sz="2400" spc="-25" dirty="0">
                <a:solidFill>
                  <a:srgbClr val="2A3A42"/>
                </a:solidFill>
                <a:latin typeface="Times New Roman"/>
                <a:cs typeface="Times New Roman"/>
              </a:rPr>
              <a:t>of</a:t>
            </a:r>
            <a:r>
              <a:rPr sz="2400" spc="-15" dirty="0">
                <a:solidFill>
                  <a:srgbClr val="2A3A42"/>
                </a:solidFill>
                <a:latin typeface="Times New Roman"/>
                <a:cs typeface="Times New Roman"/>
              </a:rPr>
              <a:t> </a:t>
            </a:r>
            <a:r>
              <a:rPr sz="2400" spc="90" dirty="0">
                <a:solidFill>
                  <a:srgbClr val="3F4F57"/>
                </a:solidFill>
                <a:latin typeface="Times New Roman"/>
                <a:cs typeface="Times New Roman"/>
              </a:rPr>
              <a:t>w</a:t>
            </a:r>
            <a:r>
              <a:rPr sz="2400" spc="-20" dirty="0">
                <a:solidFill>
                  <a:srgbClr val="13212A"/>
                </a:solidFill>
                <a:latin typeface="Times New Roman"/>
                <a:cs typeface="Times New Roman"/>
              </a:rPr>
              <a:t>h</a:t>
            </a:r>
            <a:r>
              <a:rPr sz="2400" spc="-120" dirty="0">
                <a:solidFill>
                  <a:srgbClr val="13212A"/>
                </a:solidFill>
                <a:latin typeface="Times New Roman"/>
                <a:cs typeface="Times New Roman"/>
              </a:rPr>
              <a:t> </a:t>
            </a:r>
            <a:r>
              <a:rPr sz="2400" spc="-25" dirty="0">
                <a:solidFill>
                  <a:srgbClr val="2A3A42"/>
                </a:solidFill>
                <a:latin typeface="Times New Roman"/>
                <a:cs typeface="Times New Roman"/>
              </a:rPr>
              <a:t>i</a:t>
            </a:r>
            <a:r>
              <a:rPr sz="2400" spc="0" dirty="0">
                <a:solidFill>
                  <a:srgbClr val="2A3A42"/>
                </a:solidFill>
                <a:latin typeface="Times New Roman"/>
                <a:cs typeface="Times New Roman"/>
              </a:rPr>
              <a:t>c</a:t>
            </a:r>
            <a:r>
              <a:rPr sz="2400" spc="-20" dirty="0">
                <a:solidFill>
                  <a:srgbClr val="13212A"/>
                </a:solidFill>
                <a:latin typeface="Times New Roman"/>
                <a:cs typeface="Times New Roman"/>
              </a:rPr>
              <a:t>h </a:t>
            </a:r>
            <a:r>
              <a:rPr sz="2400" spc="35" dirty="0">
                <a:solidFill>
                  <a:srgbClr val="13212A"/>
                </a:solidFill>
                <a:latin typeface="Times New Roman"/>
                <a:cs typeface="Times New Roman"/>
              </a:rPr>
              <a:t>o</a:t>
            </a:r>
            <a:r>
              <a:rPr sz="2400" spc="100" dirty="0">
                <a:solidFill>
                  <a:srgbClr val="13212A"/>
                </a:solidFill>
                <a:latin typeface="Times New Roman"/>
                <a:cs typeface="Times New Roman"/>
              </a:rPr>
              <a:t>n</a:t>
            </a:r>
            <a:r>
              <a:rPr sz="2400" spc="130" dirty="0">
                <a:solidFill>
                  <a:srgbClr val="3F4F57"/>
                </a:solidFill>
                <a:latin typeface="Times New Roman"/>
                <a:cs typeface="Times New Roman"/>
              </a:rPr>
              <a:t>e</a:t>
            </a:r>
            <a:r>
              <a:rPr sz="2400" spc="-105" dirty="0">
                <a:solidFill>
                  <a:srgbClr val="3F4F57"/>
                </a:solidFill>
                <a:latin typeface="Times New Roman"/>
                <a:cs typeface="Times New Roman"/>
              </a:rPr>
              <a:t> </a:t>
            </a:r>
            <a:r>
              <a:rPr sz="2400" spc="5" dirty="0">
                <a:solidFill>
                  <a:srgbClr val="13212A"/>
                </a:solidFill>
                <a:latin typeface="Times New Roman"/>
                <a:cs typeface="Times New Roman"/>
              </a:rPr>
              <a:t>b</a:t>
            </a:r>
            <a:r>
              <a:rPr sz="2400" spc="-145" dirty="0">
                <a:solidFill>
                  <a:srgbClr val="13212A"/>
                </a:solidFill>
                <a:latin typeface="Times New Roman"/>
                <a:cs typeface="Times New Roman"/>
              </a:rPr>
              <a:t> </a:t>
            </a:r>
            <a:r>
              <a:rPr sz="2400" spc="35" dirty="0">
                <a:solidFill>
                  <a:srgbClr val="3F4F57"/>
                </a:solidFill>
                <a:latin typeface="Times New Roman"/>
                <a:cs typeface="Times New Roman"/>
              </a:rPr>
              <a:t>a</a:t>
            </a:r>
            <a:r>
              <a:rPr sz="2400" spc="-85" dirty="0">
                <a:solidFill>
                  <a:srgbClr val="010811"/>
                </a:solidFill>
                <a:latin typeface="Times New Roman"/>
                <a:cs typeface="Times New Roman"/>
              </a:rPr>
              <a:t>ll</a:t>
            </a:r>
            <a:r>
              <a:rPr sz="2400" spc="50" dirty="0">
                <a:solidFill>
                  <a:srgbClr val="010811"/>
                </a:solidFill>
                <a:latin typeface="Times New Roman"/>
                <a:cs typeface="Times New Roman"/>
              </a:rPr>
              <a:t> </a:t>
            </a:r>
            <a:r>
              <a:rPr sz="2400" spc="-55" dirty="0">
                <a:solidFill>
                  <a:srgbClr val="13212A"/>
                </a:solidFill>
                <a:latin typeface="Times New Roman"/>
                <a:cs typeface="Times New Roman"/>
              </a:rPr>
              <a:t>i</a:t>
            </a:r>
            <a:r>
              <a:rPr sz="2400" spc="140" dirty="0">
                <a:solidFill>
                  <a:srgbClr val="495E70"/>
                </a:solidFill>
                <a:latin typeface="Times New Roman"/>
                <a:cs typeface="Times New Roman"/>
              </a:rPr>
              <a:t>s</a:t>
            </a:r>
            <a:r>
              <a:rPr sz="2400" spc="-140" dirty="0">
                <a:solidFill>
                  <a:srgbClr val="495E70"/>
                </a:solidFill>
                <a:latin typeface="Times New Roman"/>
                <a:cs typeface="Times New Roman"/>
              </a:rPr>
              <a:t> </a:t>
            </a:r>
            <a:r>
              <a:rPr sz="2400" spc="70" dirty="0">
                <a:solidFill>
                  <a:srgbClr val="13212A"/>
                </a:solidFill>
                <a:latin typeface="Times New Roman"/>
                <a:cs typeface="Times New Roman"/>
              </a:rPr>
              <a:t>h</a:t>
            </a:r>
            <a:r>
              <a:rPr sz="2400" spc="35" dirty="0">
                <a:solidFill>
                  <a:srgbClr val="3F4F57"/>
                </a:solidFill>
                <a:latin typeface="Times New Roman"/>
                <a:cs typeface="Times New Roman"/>
              </a:rPr>
              <a:t>eavy</a:t>
            </a:r>
            <a:r>
              <a:rPr sz="2400" spc="-40" dirty="0">
                <a:solidFill>
                  <a:srgbClr val="3F4F57"/>
                </a:solidFill>
                <a:latin typeface="Times New Roman"/>
                <a:cs typeface="Times New Roman"/>
              </a:rPr>
              <a:t> </a:t>
            </a:r>
            <a:r>
              <a:rPr sz="2400" spc="-114" dirty="0">
                <a:solidFill>
                  <a:srgbClr val="13212A"/>
                </a:solidFill>
                <a:latin typeface="Times New Roman"/>
                <a:cs typeface="Times New Roman"/>
              </a:rPr>
              <a:t>i</a:t>
            </a:r>
            <a:r>
              <a:rPr sz="2400" spc="-155" dirty="0">
                <a:solidFill>
                  <a:srgbClr val="13212A"/>
                </a:solidFill>
                <a:latin typeface="Times New Roman"/>
                <a:cs typeface="Times New Roman"/>
              </a:rPr>
              <a:t> </a:t>
            </a:r>
            <a:r>
              <a:rPr sz="2400" spc="-25" dirty="0">
                <a:solidFill>
                  <a:srgbClr val="13212A"/>
                </a:solidFill>
                <a:latin typeface="Times New Roman"/>
                <a:cs typeface="Times New Roman"/>
              </a:rPr>
              <a:t>n</a:t>
            </a:r>
            <a:r>
              <a:rPr sz="2400" spc="-114" dirty="0">
                <a:solidFill>
                  <a:srgbClr val="13212A"/>
                </a:solidFill>
                <a:latin typeface="Times New Roman"/>
                <a:cs typeface="Times New Roman"/>
              </a:rPr>
              <a:t> </a:t>
            </a:r>
            <a:r>
              <a:rPr sz="2400" spc="150" dirty="0" smtClean="0">
                <a:solidFill>
                  <a:srgbClr val="3F4F57"/>
                </a:solidFill>
                <a:latin typeface="Times New Roman"/>
                <a:cs typeface="Times New Roman"/>
              </a:rPr>
              <a:t>w</a:t>
            </a:r>
            <a:r>
              <a:rPr sz="2400" spc="70" dirty="0" smtClean="0">
                <a:solidFill>
                  <a:srgbClr val="3F4F57"/>
                </a:solidFill>
                <a:latin typeface="Times New Roman"/>
                <a:cs typeface="Times New Roman"/>
              </a:rPr>
              <a:t>e</a:t>
            </a:r>
            <a:r>
              <a:rPr sz="2400" spc="-55" dirty="0" smtClean="0">
                <a:solidFill>
                  <a:srgbClr val="13212A"/>
                </a:solidFill>
                <a:latin typeface="Times New Roman"/>
                <a:cs typeface="Times New Roman"/>
              </a:rPr>
              <a:t>i</a:t>
            </a:r>
            <a:r>
              <a:rPr sz="2400" spc="75" dirty="0" smtClean="0">
                <a:solidFill>
                  <a:srgbClr val="2A3A42"/>
                </a:solidFill>
                <a:latin typeface="Times New Roman"/>
                <a:cs typeface="Times New Roman"/>
              </a:rPr>
              <a:t>g</a:t>
            </a:r>
            <a:r>
              <a:rPr sz="2400" spc="70" dirty="0" smtClean="0">
                <a:solidFill>
                  <a:srgbClr val="13212A"/>
                </a:solidFill>
                <a:latin typeface="Times New Roman"/>
                <a:cs typeface="Times New Roman"/>
              </a:rPr>
              <a:t>h</a:t>
            </a:r>
            <a:r>
              <a:rPr sz="2400" spc="55" dirty="0" smtClean="0">
                <a:solidFill>
                  <a:srgbClr val="2A3A42"/>
                </a:solidFill>
                <a:latin typeface="Times New Roman"/>
                <a:cs typeface="Times New Roman"/>
              </a:rPr>
              <a:t>t</a:t>
            </a:r>
            <a:r>
              <a:rPr sz="2400" spc="50" dirty="0" smtClean="0">
                <a:solidFill>
                  <a:srgbClr val="2A3A42"/>
                </a:solidFill>
                <a:latin typeface="Times New Roman"/>
                <a:cs typeface="Times New Roman"/>
              </a:rPr>
              <a:t> </a:t>
            </a:r>
            <a:r>
              <a:rPr sz="2400" b="1" spc="-15" dirty="0">
                <a:solidFill>
                  <a:srgbClr val="3F4F57"/>
                </a:solidFill>
                <a:latin typeface="Arial"/>
                <a:cs typeface="Arial"/>
              </a:rPr>
              <a:t>a</a:t>
            </a:r>
            <a:r>
              <a:rPr sz="2400" b="1" spc="20" dirty="0">
                <a:solidFill>
                  <a:srgbClr val="13212A"/>
                </a:solidFill>
                <a:latin typeface="Arial"/>
                <a:cs typeface="Arial"/>
              </a:rPr>
              <a:t>n</a:t>
            </a:r>
            <a:r>
              <a:rPr sz="2400" b="1" spc="30" dirty="0">
                <a:solidFill>
                  <a:srgbClr val="2A3A42"/>
                </a:solidFill>
                <a:latin typeface="Arial"/>
                <a:cs typeface="Arial"/>
              </a:rPr>
              <a:t>d</a:t>
            </a:r>
            <a:r>
              <a:rPr sz="2400" b="1" spc="-20" dirty="0">
                <a:solidFill>
                  <a:srgbClr val="2A3A42"/>
                </a:solidFill>
                <a:latin typeface="Arial"/>
                <a:cs typeface="Arial"/>
              </a:rPr>
              <a:t> </a:t>
            </a:r>
            <a:r>
              <a:rPr lang="en-US" sz="2400" b="1" spc="-20" dirty="0" smtClean="0">
                <a:solidFill>
                  <a:srgbClr val="2A3A42"/>
                </a:solidFill>
                <a:latin typeface="Arial"/>
                <a:cs typeface="Arial"/>
              </a:rPr>
              <a:t>		</a:t>
            </a:r>
            <a:r>
              <a:rPr sz="2400" b="1" spc="70" dirty="0" smtClean="0">
                <a:solidFill>
                  <a:srgbClr val="13212A"/>
                </a:solidFill>
                <a:latin typeface="Arial"/>
                <a:cs typeface="Arial"/>
              </a:rPr>
              <a:t>r</a:t>
            </a:r>
            <a:r>
              <a:rPr sz="2400" b="1" spc="10" dirty="0" smtClean="0">
                <a:solidFill>
                  <a:srgbClr val="3F4F57"/>
                </a:solidFill>
                <a:latin typeface="Arial"/>
                <a:cs typeface="Arial"/>
              </a:rPr>
              <a:t>est</a:t>
            </a:r>
            <a:r>
              <a:rPr sz="2400" b="1" spc="-30" dirty="0" smtClean="0">
                <a:solidFill>
                  <a:srgbClr val="3F4F57"/>
                </a:solidFill>
                <a:latin typeface="Arial"/>
                <a:cs typeface="Arial"/>
              </a:rPr>
              <a:t> </a:t>
            </a:r>
            <a:r>
              <a:rPr sz="2400" b="1" spc="85" dirty="0">
                <a:solidFill>
                  <a:srgbClr val="3F4F57"/>
                </a:solidFill>
                <a:latin typeface="Arial"/>
                <a:cs typeface="Arial"/>
              </a:rPr>
              <a:t>a</a:t>
            </a:r>
            <a:r>
              <a:rPr sz="2400" b="1" spc="-30" dirty="0">
                <a:solidFill>
                  <a:srgbClr val="13212A"/>
                </a:solidFill>
                <a:latin typeface="Arial"/>
                <a:cs typeface="Arial"/>
              </a:rPr>
              <a:t>r</a:t>
            </a:r>
            <a:r>
              <a:rPr sz="2400" b="1" spc="60" dirty="0">
                <a:solidFill>
                  <a:srgbClr val="2A3A42"/>
                </a:solidFill>
                <a:latin typeface="Arial"/>
                <a:cs typeface="Arial"/>
              </a:rPr>
              <a:t>e</a:t>
            </a:r>
            <a:r>
              <a:rPr sz="2400" b="1" spc="-80" dirty="0">
                <a:solidFill>
                  <a:srgbClr val="2A3A42"/>
                </a:solidFill>
                <a:latin typeface="Arial"/>
                <a:cs typeface="Arial"/>
              </a:rPr>
              <a:t> </a:t>
            </a:r>
            <a:r>
              <a:rPr sz="2400" b="1" spc="70" dirty="0">
                <a:solidFill>
                  <a:srgbClr val="2A3A42"/>
                </a:solidFill>
                <a:latin typeface="Arial"/>
                <a:cs typeface="Arial"/>
              </a:rPr>
              <a:t>of</a:t>
            </a:r>
            <a:r>
              <a:rPr sz="2400" b="1" spc="-100" dirty="0">
                <a:solidFill>
                  <a:srgbClr val="2A3A42"/>
                </a:solidFill>
                <a:latin typeface="Arial"/>
                <a:cs typeface="Arial"/>
              </a:rPr>
              <a:t> </a:t>
            </a:r>
            <a:r>
              <a:rPr sz="2400" b="1" spc="125" dirty="0">
                <a:solidFill>
                  <a:srgbClr val="2A3A42"/>
                </a:solidFill>
                <a:latin typeface="Arial"/>
                <a:cs typeface="Arial"/>
              </a:rPr>
              <a:t>t</a:t>
            </a:r>
            <a:r>
              <a:rPr sz="2400" b="1" spc="20" dirty="0">
                <a:solidFill>
                  <a:srgbClr val="13212A"/>
                </a:solidFill>
                <a:latin typeface="Arial"/>
                <a:cs typeface="Arial"/>
              </a:rPr>
              <a:t>h</a:t>
            </a:r>
            <a:r>
              <a:rPr sz="2400" b="1" spc="60" dirty="0">
                <a:solidFill>
                  <a:srgbClr val="3F4F57"/>
                </a:solidFill>
                <a:latin typeface="Arial"/>
                <a:cs typeface="Arial"/>
              </a:rPr>
              <a:t>e</a:t>
            </a:r>
            <a:r>
              <a:rPr sz="2400" b="1" spc="-80" dirty="0">
                <a:solidFill>
                  <a:srgbClr val="3F4F57"/>
                </a:solidFill>
                <a:latin typeface="Arial"/>
                <a:cs typeface="Arial"/>
              </a:rPr>
              <a:t> </a:t>
            </a:r>
            <a:r>
              <a:rPr sz="2400" b="1" spc="5" dirty="0">
                <a:solidFill>
                  <a:srgbClr val="3F4F57"/>
                </a:solidFill>
                <a:latin typeface="Arial"/>
                <a:cs typeface="Arial"/>
              </a:rPr>
              <a:t>s</a:t>
            </a:r>
            <a:r>
              <a:rPr sz="2400" b="1" spc="-35" dirty="0">
                <a:solidFill>
                  <a:srgbClr val="3F4F57"/>
                </a:solidFill>
                <a:latin typeface="Arial"/>
                <a:cs typeface="Arial"/>
              </a:rPr>
              <a:t>a</a:t>
            </a:r>
            <a:r>
              <a:rPr sz="2400" b="1" spc="120" dirty="0">
                <a:solidFill>
                  <a:srgbClr val="13212A"/>
                </a:solidFill>
                <a:latin typeface="Arial"/>
                <a:cs typeface="Arial"/>
              </a:rPr>
              <a:t>m</a:t>
            </a:r>
            <a:r>
              <a:rPr sz="2400" b="1" spc="185" dirty="0">
                <a:solidFill>
                  <a:srgbClr val="3F4F57"/>
                </a:solidFill>
                <a:latin typeface="Arial"/>
                <a:cs typeface="Arial"/>
              </a:rPr>
              <a:t>e</a:t>
            </a:r>
            <a:r>
              <a:rPr sz="2400" b="1" spc="145" dirty="0">
                <a:solidFill>
                  <a:srgbClr val="3F4F57"/>
                </a:solidFill>
                <a:latin typeface="Arial"/>
                <a:cs typeface="Arial"/>
              </a:rPr>
              <a:t>w</a:t>
            </a:r>
            <a:r>
              <a:rPr sz="2400" b="1" spc="165" dirty="0">
                <a:solidFill>
                  <a:srgbClr val="3F4F57"/>
                </a:solidFill>
                <a:latin typeface="Arial"/>
                <a:cs typeface="Arial"/>
              </a:rPr>
              <a:t>e</a:t>
            </a:r>
            <a:r>
              <a:rPr sz="2400" b="1" spc="-10" dirty="0">
                <a:solidFill>
                  <a:srgbClr val="13212A"/>
                </a:solidFill>
                <a:latin typeface="Arial"/>
                <a:cs typeface="Arial"/>
              </a:rPr>
              <a:t>i</a:t>
            </a:r>
            <a:r>
              <a:rPr sz="2400" b="1" spc="15" dirty="0">
                <a:solidFill>
                  <a:srgbClr val="2A3A42"/>
                </a:solidFill>
                <a:latin typeface="Arial"/>
                <a:cs typeface="Arial"/>
              </a:rPr>
              <a:t>g</a:t>
            </a:r>
            <a:r>
              <a:rPr sz="2400" b="1" spc="20" dirty="0">
                <a:solidFill>
                  <a:srgbClr val="13212A"/>
                </a:solidFill>
                <a:latin typeface="Arial"/>
                <a:cs typeface="Arial"/>
              </a:rPr>
              <a:t>h</a:t>
            </a:r>
            <a:r>
              <a:rPr sz="2400" b="1" spc="125" dirty="0">
                <a:solidFill>
                  <a:srgbClr val="2A3A42"/>
                </a:solidFill>
                <a:latin typeface="Arial"/>
                <a:cs typeface="Arial"/>
              </a:rPr>
              <a:t>t</a:t>
            </a:r>
            <a:r>
              <a:rPr sz="2400" b="1" spc="90" dirty="0">
                <a:solidFill>
                  <a:srgbClr val="13212A"/>
                </a:solidFill>
                <a:latin typeface="Arial"/>
                <a:cs typeface="Arial"/>
              </a:rPr>
              <a:t>.</a:t>
            </a:r>
            <a:r>
              <a:rPr sz="2400" b="1" spc="-105" dirty="0">
                <a:solidFill>
                  <a:srgbClr val="13212A"/>
                </a:solidFill>
                <a:latin typeface="Arial"/>
                <a:cs typeface="Arial"/>
              </a:rPr>
              <a:t> </a:t>
            </a:r>
            <a:r>
              <a:rPr sz="2400" b="1" spc="25" dirty="0">
                <a:solidFill>
                  <a:srgbClr val="13212A"/>
                </a:solidFill>
                <a:latin typeface="Arial"/>
                <a:cs typeface="Arial"/>
              </a:rPr>
              <a:t>In</a:t>
            </a:r>
            <a:r>
              <a:rPr sz="2400" b="1" spc="-150" dirty="0">
                <a:solidFill>
                  <a:srgbClr val="13212A"/>
                </a:solidFill>
                <a:latin typeface="Arial"/>
                <a:cs typeface="Arial"/>
              </a:rPr>
              <a:t> </a:t>
            </a:r>
            <a:r>
              <a:rPr sz="2400" b="1" spc="120" dirty="0">
                <a:solidFill>
                  <a:srgbClr val="13212A"/>
                </a:solidFill>
                <a:latin typeface="Arial"/>
                <a:cs typeface="Arial"/>
              </a:rPr>
              <a:t>h</a:t>
            </a:r>
            <a:r>
              <a:rPr sz="2400" b="1" spc="35" dirty="0">
                <a:solidFill>
                  <a:srgbClr val="2A3A42"/>
                </a:solidFill>
                <a:latin typeface="Arial"/>
                <a:cs typeface="Arial"/>
              </a:rPr>
              <a:t>ow</a:t>
            </a:r>
            <a:r>
              <a:rPr sz="2400" b="1" spc="-25" dirty="0">
                <a:solidFill>
                  <a:srgbClr val="2A3A42"/>
                </a:solidFill>
                <a:latin typeface="Arial"/>
                <a:cs typeface="Arial"/>
              </a:rPr>
              <a:t> </a:t>
            </a:r>
            <a:r>
              <a:rPr sz="2400" b="1" spc="120" dirty="0">
                <a:solidFill>
                  <a:srgbClr val="13212A"/>
                </a:solidFill>
                <a:latin typeface="Arial"/>
                <a:cs typeface="Arial"/>
              </a:rPr>
              <a:t>m</a:t>
            </a:r>
            <a:r>
              <a:rPr sz="2400" b="1" spc="-15" dirty="0">
                <a:solidFill>
                  <a:srgbClr val="3F4F57"/>
                </a:solidFill>
                <a:latin typeface="Arial"/>
                <a:cs typeface="Arial"/>
              </a:rPr>
              <a:t>a</a:t>
            </a:r>
            <a:r>
              <a:rPr sz="2400" b="1" spc="20" dirty="0">
                <a:solidFill>
                  <a:srgbClr val="13212A"/>
                </a:solidFill>
                <a:latin typeface="Arial"/>
                <a:cs typeface="Arial"/>
              </a:rPr>
              <a:t>n</a:t>
            </a:r>
            <a:r>
              <a:rPr sz="2400" b="1" dirty="0">
                <a:solidFill>
                  <a:srgbClr val="3F4F57"/>
                </a:solidFill>
                <a:latin typeface="Arial"/>
                <a:cs typeface="Arial"/>
              </a:rPr>
              <a:t>y</a:t>
            </a:r>
            <a:r>
              <a:rPr sz="2400" b="1" spc="-20" dirty="0">
                <a:solidFill>
                  <a:srgbClr val="3F4F57"/>
                </a:solidFill>
                <a:latin typeface="Arial"/>
                <a:cs typeface="Arial"/>
              </a:rPr>
              <a:t> </a:t>
            </a:r>
            <a:r>
              <a:rPr sz="2400" b="1" spc="45" dirty="0" smtClean="0">
                <a:solidFill>
                  <a:srgbClr val="13212A"/>
                </a:solidFill>
                <a:latin typeface="Arial"/>
                <a:cs typeface="Arial"/>
              </a:rPr>
              <a:t>minim</a:t>
            </a:r>
            <a:r>
              <a:rPr sz="2400" b="1" spc="-80" dirty="0" smtClean="0">
                <a:solidFill>
                  <a:srgbClr val="2A3A42"/>
                </a:solidFill>
                <a:latin typeface="Arial"/>
                <a:cs typeface="Arial"/>
              </a:rPr>
              <a:t>u</a:t>
            </a:r>
            <a:r>
              <a:rPr sz="2400" b="1" spc="165" dirty="0" smtClean="0">
                <a:solidFill>
                  <a:srgbClr val="13212A"/>
                </a:solidFill>
                <a:latin typeface="Arial"/>
                <a:cs typeface="Arial"/>
              </a:rPr>
              <a:t>m</a:t>
            </a:r>
            <a:r>
              <a:rPr sz="2400" b="1" spc="50" dirty="0" smtClean="0">
                <a:solidFill>
                  <a:srgbClr val="13212A"/>
                </a:solidFill>
                <a:latin typeface="Arial"/>
                <a:cs typeface="Arial"/>
              </a:rPr>
              <a:t> </a:t>
            </a:r>
            <a:r>
              <a:rPr lang="en-US" sz="2400" b="1" spc="50" dirty="0" smtClean="0">
                <a:solidFill>
                  <a:srgbClr val="13212A"/>
                </a:solidFill>
                <a:latin typeface="Arial"/>
                <a:cs typeface="Arial"/>
              </a:rPr>
              <a:t>		</a:t>
            </a:r>
            <a:r>
              <a:rPr sz="2400" spc="-25" dirty="0" smtClean="0">
                <a:solidFill>
                  <a:srgbClr val="3F4F57"/>
                </a:solidFill>
                <a:latin typeface="Times New Roman"/>
                <a:cs typeface="Times New Roman"/>
              </a:rPr>
              <a:t>W</a:t>
            </a:r>
            <a:r>
              <a:rPr sz="2400" spc="65" dirty="0" smtClean="0">
                <a:solidFill>
                  <a:srgbClr val="3F4F57"/>
                </a:solidFill>
                <a:latin typeface="Times New Roman"/>
                <a:cs typeface="Times New Roman"/>
              </a:rPr>
              <a:t>e</a:t>
            </a:r>
            <a:r>
              <a:rPr sz="2400" spc="-55" dirty="0" smtClean="0">
                <a:solidFill>
                  <a:srgbClr val="13212A"/>
                </a:solidFill>
                <a:latin typeface="Times New Roman"/>
                <a:cs typeface="Times New Roman"/>
              </a:rPr>
              <a:t>i</a:t>
            </a:r>
            <a:r>
              <a:rPr sz="2400" spc="75" dirty="0" smtClean="0">
                <a:solidFill>
                  <a:srgbClr val="2A3A42"/>
                </a:solidFill>
                <a:latin typeface="Times New Roman"/>
                <a:cs typeface="Times New Roman"/>
              </a:rPr>
              <a:t>g</a:t>
            </a:r>
            <a:r>
              <a:rPr sz="2400" spc="70" dirty="0" smtClean="0">
                <a:solidFill>
                  <a:srgbClr val="13212A"/>
                </a:solidFill>
                <a:latin typeface="Times New Roman"/>
                <a:cs typeface="Times New Roman"/>
              </a:rPr>
              <a:t>h</a:t>
            </a:r>
            <a:r>
              <a:rPr sz="2400" spc="45" dirty="0" smtClean="0">
                <a:solidFill>
                  <a:srgbClr val="2A3A42"/>
                </a:solidFill>
                <a:latin typeface="Times New Roman"/>
                <a:cs typeface="Times New Roman"/>
              </a:rPr>
              <a:t>t</a:t>
            </a:r>
            <a:r>
              <a:rPr sz="2400" spc="-114" dirty="0" smtClean="0">
                <a:solidFill>
                  <a:srgbClr val="13212A"/>
                </a:solidFill>
                <a:latin typeface="Times New Roman"/>
                <a:cs typeface="Times New Roman"/>
              </a:rPr>
              <a:t>i</a:t>
            </a:r>
            <a:r>
              <a:rPr sz="2400" spc="75" dirty="0" smtClean="0">
                <a:solidFill>
                  <a:srgbClr val="13212A"/>
                </a:solidFill>
                <a:latin typeface="Times New Roman"/>
                <a:cs typeface="Times New Roman"/>
              </a:rPr>
              <a:t>n</a:t>
            </a:r>
            <a:r>
              <a:rPr sz="2400" spc="75" dirty="0" smtClean="0">
                <a:solidFill>
                  <a:srgbClr val="2A3A42"/>
                </a:solidFill>
                <a:latin typeface="Times New Roman"/>
                <a:cs typeface="Times New Roman"/>
              </a:rPr>
              <a:t>g</a:t>
            </a:r>
            <a:r>
              <a:rPr sz="2400" spc="204" dirty="0" smtClean="0">
                <a:solidFill>
                  <a:srgbClr val="495E70"/>
                </a:solidFill>
                <a:latin typeface="Times New Roman"/>
                <a:cs typeface="Times New Roman"/>
              </a:rPr>
              <a:t>s</a:t>
            </a:r>
            <a:r>
              <a:rPr lang="en-US" sz="2400" spc="204" dirty="0" smtClean="0">
                <a:solidFill>
                  <a:srgbClr val="495E70"/>
                </a:solidFill>
                <a:latin typeface="Times New Roman"/>
                <a:cs typeface="Times New Roman"/>
              </a:rPr>
              <a:t> </a:t>
            </a:r>
            <a:r>
              <a:rPr sz="2400" spc="90" dirty="0" smtClean="0">
                <a:solidFill>
                  <a:srgbClr val="3F4F57"/>
                </a:solidFill>
                <a:latin typeface="Times New Roman"/>
                <a:cs typeface="Times New Roman"/>
              </a:rPr>
              <a:t>w</a:t>
            </a:r>
            <a:r>
              <a:rPr sz="2400" spc="-75" dirty="0" smtClean="0">
                <a:solidFill>
                  <a:srgbClr val="010811"/>
                </a:solidFill>
                <a:latin typeface="Times New Roman"/>
                <a:cs typeface="Times New Roman"/>
              </a:rPr>
              <a:t>ill</a:t>
            </a:r>
            <a:r>
              <a:rPr sz="2400" spc="-45" dirty="0" smtClean="0">
                <a:solidFill>
                  <a:srgbClr val="010811"/>
                </a:solidFill>
                <a:latin typeface="Times New Roman"/>
                <a:cs typeface="Times New Roman"/>
              </a:rPr>
              <a:t> </a:t>
            </a:r>
            <a:r>
              <a:rPr sz="2400" spc="35" dirty="0">
                <a:solidFill>
                  <a:srgbClr val="3F4F57"/>
                </a:solidFill>
                <a:latin typeface="Times New Roman"/>
                <a:cs typeface="Times New Roman"/>
              </a:rPr>
              <a:t>y</a:t>
            </a:r>
            <a:r>
              <a:rPr sz="2400" spc="100" dirty="0">
                <a:solidFill>
                  <a:srgbClr val="3F4F57"/>
                </a:solidFill>
                <a:latin typeface="Times New Roman"/>
                <a:cs typeface="Times New Roman"/>
              </a:rPr>
              <a:t>o</a:t>
            </a:r>
            <a:r>
              <a:rPr sz="2400" spc="-40" dirty="0">
                <a:solidFill>
                  <a:srgbClr val="13212A"/>
                </a:solidFill>
                <a:latin typeface="Times New Roman"/>
                <a:cs typeface="Times New Roman"/>
              </a:rPr>
              <a:t>u</a:t>
            </a:r>
            <a:r>
              <a:rPr sz="2400" spc="95" dirty="0">
                <a:solidFill>
                  <a:srgbClr val="13212A"/>
                </a:solidFill>
                <a:latin typeface="Times New Roman"/>
                <a:cs typeface="Times New Roman"/>
              </a:rPr>
              <a:t> </a:t>
            </a:r>
            <a:r>
              <a:rPr sz="2400" spc="-70" dirty="0">
                <a:solidFill>
                  <a:srgbClr val="2A3A42"/>
                </a:solidFill>
                <a:latin typeface="Times New Roman"/>
                <a:cs typeface="Times New Roman"/>
              </a:rPr>
              <a:t>f</a:t>
            </a:r>
            <a:r>
              <a:rPr sz="2400" spc="-10" dirty="0">
                <a:solidFill>
                  <a:srgbClr val="2A3A42"/>
                </a:solidFill>
                <a:latin typeface="Times New Roman"/>
                <a:cs typeface="Times New Roman"/>
              </a:rPr>
              <a:t>i</a:t>
            </a:r>
            <a:r>
              <a:rPr sz="2400" spc="75" dirty="0">
                <a:solidFill>
                  <a:srgbClr val="13212A"/>
                </a:solidFill>
                <a:latin typeface="Times New Roman"/>
                <a:cs typeface="Times New Roman"/>
              </a:rPr>
              <a:t>n</a:t>
            </a:r>
            <a:r>
              <a:rPr sz="2400" dirty="0">
                <a:solidFill>
                  <a:srgbClr val="2A3A42"/>
                </a:solidFill>
                <a:latin typeface="Times New Roman"/>
                <a:cs typeface="Times New Roman"/>
              </a:rPr>
              <a:t>d</a:t>
            </a:r>
            <a:r>
              <a:rPr sz="2400" spc="60" dirty="0">
                <a:solidFill>
                  <a:srgbClr val="2A3A42"/>
                </a:solidFill>
                <a:latin typeface="Times New Roman"/>
                <a:cs typeface="Times New Roman"/>
              </a:rPr>
              <a:t> </a:t>
            </a:r>
            <a:r>
              <a:rPr sz="2400" spc="145" dirty="0">
                <a:solidFill>
                  <a:srgbClr val="2A3A42"/>
                </a:solidFill>
                <a:latin typeface="Times New Roman"/>
                <a:cs typeface="Times New Roman"/>
              </a:rPr>
              <a:t>t</a:t>
            </a:r>
            <a:r>
              <a:rPr sz="2400" spc="70" dirty="0">
                <a:solidFill>
                  <a:srgbClr val="13212A"/>
                </a:solidFill>
                <a:latin typeface="Times New Roman"/>
                <a:cs typeface="Times New Roman"/>
              </a:rPr>
              <a:t>h</a:t>
            </a:r>
            <a:r>
              <a:rPr sz="2400" spc="130" dirty="0">
                <a:solidFill>
                  <a:srgbClr val="3F4F57"/>
                </a:solidFill>
                <a:latin typeface="Times New Roman"/>
                <a:cs typeface="Times New Roman"/>
              </a:rPr>
              <a:t>e</a:t>
            </a:r>
            <a:r>
              <a:rPr sz="2400" spc="-105" dirty="0">
                <a:solidFill>
                  <a:srgbClr val="3F4F57"/>
                </a:solidFill>
                <a:latin typeface="Times New Roman"/>
                <a:cs typeface="Times New Roman"/>
              </a:rPr>
              <a:t> </a:t>
            </a:r>
            <a:r>
              <a:rPr sz="2400" spc="70" dirty="0">
                <a:solidFill>
                  <a:srgbClr val="13212A"/>
                </a:solidFill>
                <a:latin typeface="Times New Roman"/>
                <a:cs typeface="Times New Roman"/>
              </a:rPr>
              <a:t>h</a:t>
            </a:r>
            <a:r>
              <a:rPr sz="2400" spc="55" dirty="0">
                <a:solidFill>
                  <a:srgbClr val="3F4F57"/>
                </a:solidFill>
                <a:latin typeface="Times New Roman"/>
                <a:cs typeface="Times New Roman"/>
              </a:rPr>
              <a:t>ea</a:t>
            </a:r>
            <a:r>
              <a:rPr sz="2400" spc="35" dirty="0">
                <a:solidFill>
                  <a:srgbClr val="3F4F57"/>
                </a:solidFill>
                <a:latin typeface="Times New Roman"/>
                <a:cs typeface="Times New Roman"/>
              </a:rPr>
              <a:t>v</a:t>
            </a:r>
            <a:r>
              <a:rPr sz="2400" spc="-114" dirty="0">
                <a:solidFill>
                  <a:srgbClr val="13212A"/>
                </a:solidFill>
                <a:latin typeface="Times New Roman"/>
                <a:cs typeface="Times New Roman"/>
              </a:rPr>
              <a:t>i</a:t>
            </a:r>
            <a:r>
              <a:rPr sz="2400" spc="-155" dirty="0">
                <a:solidFill>
                  <a:srgbClr val="13212A"/>
                </a:solidFill>
                <a:latin typeface="Times New Roman"/>
                <a:cs typeface="Times New Roman"/>
              </a:rPr>
              <a:t> </a:t>
            </a:r>
            <a:r>
              <a:rPr sz="2400" spc="35" dirty="0">
                <a:solidFill>
                  <a:srgbClr val="3F4F57"/>
                </a:solidFill>
                <a:latin typeface="Times New Roman"/>
                <a:cs typeface="Times New Roman"/>
              </a:rPr>
              <a:t>e</a:t>
            </a:r>
            <a:r>
              <a:rPr sz="2400" spc="-25" dirty="0">
                <a:solidFill>
                  <a:srgbClr val="13212A"/>
                </a:solidFill>
                <a:latin typeface="Times New Roman"/>
                <a:cs typeface="Times New Roman"/>
              </a:rPr>
              <a:t>r</a:t>
            </a:r>
            <a:r>
              <a:rPr sz="2400" spc="-5" dirty="0">
                <a:solidFill>
                  <a:srgbClr val="13212A"/>
                </a:solidFill>
                <a:latin typeface="Times New Roman"/>
                <a:cs typeface="Times New Roman"/>
              </a:rPr>
              <a:t> </a:t>
            </a:r>
            <a:r>
              <a:rPr sz="2400" spc="70" dirty="0">
                <a:solidFill>
                  <a:srgbClr val="13212A"/>
                </a:solidFill>
                <a:latin typeface="Times New Roman"/>
                <a:cs typeface="Times New Roman"/>
              </a:rPr>
              <a:t>b</a:t>
            </a:r>
            <a:r>
              <a:rPr sz="2400" spc="135" dirty="0">
                <a:solidFill>
                  <a:srgbClr val="495E70"/>
                </a:solidFill>
                <a:latin typeface="Times New Roman"/>
                <a:cs typeface="Times New Roman"/>
              </a:rPr>
              <a:t>a</a:t>
            </a:r>
            <a:r>
              <a:rPr sz="2400" spc="-85" dirty="0">
                <a:solidFill>
                  <a:srgbClr val="010811"/>
                </a:solidFill>
                <a:latin typeface="Times New Roman"/>
                <a:cs typeface="Times New Roman"/>
              </a:rPr>
              <a:t>l</a:t>
            </a:r>
            <a:r>
              <a:rPr sz="2400" spc="-20" dirty="0">
                <a:solidFill>
                  <a:srgbClr val="010811"/>
                </a:solidFill>
                <a:latin typeface="Times New Roman"/>
                <a:cs typeface="Times New Roman"/>
              </a:rPr>
              <a:t>l</a:t>
            </a:r>
            <a:r>
              <a:rPr sz="2400" spc="50" dirty="0">
                <a:solidFill>
                  <a:srgbClr val="626D72"/>
                </a:solidFill>
                <a:latin typeface="Times New Roman"/>
                <a:cs typeface="Times New Roman"/>
              </a:rPr>
              <a:t>?</a:t>
            </a:r>
            <a:endParaRPr sz="2400" dirty="0">
              <a:latin typeface="Times New Roman"/>
              <a:cs typeface="Times New Roman"/>
            </a:endParaRPr>
          </a:p>
        </p:txBody>
      </p:sp>
      <p:sp>
        <p:nvSpPr>
          <p:cNvPr id="24" name="object 23"/>
          <p:cNvSpPr txBox="1"/>
          <p:nvPr/>
        </p:nvSpPr>
        <p:spPr>
          <a:xfrm>
            <a:off x="546100" y="3017161"/>
            <a:ext cx="3581400" cy="738664"/>
          </a:xfrm>
          <a:prstGeom prst="rect">
            <a:avLst/>
          </a:prstGeom>
        </p:spPr>
        <p:txBody>
          <a:bodyPr vert="horz" wrap="square" lIns="0" tIns="0" rIns="0" bIns="0" rtlCol="0">
            <a:spAutoFit/>
          </a:bodyPr>
          <a:lstStyle/>
          <a:p>
            <a:pPr marL="12700">
              <a:lnSpc>
                <a:spcPct val="100000"/>
              </a:lnSpc>
            </a:pPr>
            <a:r>
              <a:rPr lang="en-US" sz="2400" dirty="0" smtClean="0"/>
              <a:t>Answer-2 </a:t>
            </a:r>
            <a:r>
              <a:rPr lang="en-US" sz="2400" dirty="0"/>
              <a:t>: </a:t>
            </a:r>
            <a:r>
              <a:rPr sz="2400" spc="-245" dirty="0" smtClean="0">
                <a:solidFill>
                  <a:srgbClr val="364149"/>
                </a:solidFill>
                <a:latin typeface="Arial"/>
                <a:cs typeface="Arial"/>
              </a:rPr>
              <a:t>Y</a:t>
            </a:r>
            <a:r>
              <a:rPr sz="2400" spc="-60" dirty="0" smtClean="0">
                <a:solidFill>
                  <a:srgbClr val="4F5B64"/>
                </a:solidFill>
                <a:latin typeface="Arial"/>
                <a:cs typeface="Arial"/>
              </a:rPr>
              <a:t>ou</a:t>
            </a:r>
            <a:r>
              <a:rPr sz="2400" spc="-25" dirty="0" smtClean="0">
                <a:solidFill>
                  <a:srgbClr val="4F5B64"/>
                </a:solidFill>
                <a:latin typeface="Arial"/>
                <a:cs typeface="Arial"/>
              </a:rPr>
              <a:t> </a:t>
            </a:r>
            <a:r>
              <a:rPr sz="2400" spc="-155" dirty="0">
                <a:solidFill>
                  <a:srgbClr val="364149"/>
                </a:solidFill>
                <a:latin typeface="Arial"/>
                <a:cs typeface="Arial"/>
              </a:rPr>
              <a:t>w</a:t>
            </a:r>
            <a:r>
              <a:rPr sz="2400" dirty="0">
                <a:solidFill>
                  <a:srgbClr val="4F5B64"/>
                </a:solidFill>
                <a:latin typeface="Arial"/>
                <a:cs typeface="Arial"/>
              </a:rPr>
              <a:t>i</a:t>
            </a:r>
            <a:r>
              <a:rPr sz="2400" spc="20" dirty="0">
                <a:solidFill>
                  <a:srgbClr val="4F5B64"/>
                </a:solidFill>
                <a:latin typeface="Arial"/>
                <a:cs typeface="Arial"/>
              </a:rPr>
              <a:t>ll</a:t>
            </a:r>
            <a:r>
              <a:rPr sz="2400" spc="-195" dirty="0">
                <a:solidFill>
                  <a:srgbClr val="4F5B64"/>
                </a:solidFill>
                <a:latin typeface="Arial"/>
                <a:cs typeface="Arial"/>
              </a:rPr>
              <a:t> </a:t>
            </a:r>
            <a:r>
              <a:rPr sz="2400" spc="-65" dirty="0">
                <a:solidFill>
                  <a:srgbClr val="4F5B64"/>
                </a:solidFill>
                <a:latin typeface="Arial"/>
                <a:cs typeface="Arial"/>
              </a:rPr>
              <a:t>ne</a:t>
            </a:r>
            <a:r>
              <a:rPr sz="2400" spc="-90" dirty="0">
                <a:solidFill>
                  <a:srgbClr val="4F5B64"/>
                </a:solidFill>
                <a:latin typeface="Arial"/>
                <a:cs typeface="Arial"/>
              </a:rPr>
              <a:t>e</a:t>
            </a:r>
            <a:r>
              <a:rPr sz="2400" spc="-20" dirty="0">
                <a:solidFill>
                  <a:srgbClr val="364149"/>
                </a:solidFill>
                <a:latin typeface="Arial"/>
                <a:cs typeface="Arial"/>
              </a:rPr>
              <a:t>d</a:t>
            </a:r>
            <a:r>
              <a:rPr sz="2400" spc="-50" dirty="0">
                <a:solidFill>
                  <a:srgbClr val="364149"/>
                </a:solidFill>
                <a:latin typeface="Arial"/>
                <a:cs typeface="Arial"/>
              </a:rPr>
              <a:t> </a:t>
            </a:r>
            <a:r>
              <a:rPr sz="2400" spc="-85" dirty="0">
                <a:solidFill>
                  <a:srgbClr val="4F5B64"/>
                </a:solidFill>
                <a:latin typeface="Arial"/>
                <a:cs typeface="Arial"/>
              </a:rPr>
              <a:t>t</a:t>
            </a:r>
            <a:r>
              <a:rPr sz="2400" spc="15" dirty="0">
                <a:solidFill>
                  <a:srgbClr val="364149"/>
                </a:solidFill>
                <a:latin typeface="Arial"/>
                <a:cs typeface="Arial"/>
              </a:rPr>
              <a:t>o</a:t>
            </a:r>
            <a:r>
              <a:rPr sz="2400" spc="-85" dirty="0">
                <a:solidFill>
                  <a:srgbClr val="364149"/>
                </a:solidFill>
                <a:latin typeface="Arial"/>
                <a:cs typeface="Arial"/>
              </a:rPr>
              <a:t> </a:t>
            </a:r>
            <a:r>
              <a:rPr sz="2400" spc="-80" dirty="0">
                <a:solidFill>
                  <a:srgbClr val="1F242B"/>
                </a:solidFill>
                <a:latin typeface="Arial"/>
                <a:cs typeface="Arial"/>
              </a:rPr>
              <a:t>p</a:t>
            </a:r>
            <a:r>
              <a:rPr sz="2400" spc="-85" dirty="0">
                <a:solidFill>
                  <a:srgbClr val="364149"/>
                </a:solidFill>
                <a:latin typeface="Arial"/>
                <a:cs typeface="Arial"/>
              </a:rPr>
              <a:t>erform</a:t>
            </a:r>
            <a:r>
              <a:rPr sz="2400" spc="30" dirty="0">
                <a:solidFill>
                  <a:srgbClr val="364149"/>
                </a:solidFill>
                <a:latin typeface="Arial"/>
                <a:cs typeface="Arial"/>
              </a:rPr>
              <a:t> </a:t>
            </a:r>
            <a:r>
              <a:rPr sz="2400" spc="-60" dirty="0">
                <a:solidFill>
                  <a:srgbClr val="364149"/>
                </a:solidFill>
                <a:latin typeface="Arial"/>
                <a:cs typeface="Arial"/>
              </a:rPr>
              <a:t>2</a:t>
            </a:r>
            <a:r>
              <a:rPr sz="2400" spc="-95" dirty="0">
                <a:solidFill>
                  <a:srgbClr val="364149"/>
                </a:solidFill>
                <a:latin typeface="Arial"/>
                <a:cs typeface="Arial"/>
              </a:rPr>
              <a:t> </a:t>
            </a:r>
            <a:r>
              <a:rPr sz="2400" spc="-120" dirty="0">
                <a:solidFill>
                  <a:srgbClr val="364149"/>
                </a:solidFill>
                <a:latin typeface="Arial"/>
                <a:cs typeface="Arial"/>
              </a:rPr>
              <a:t>w</a:t>
            </a:r>
            <a:r>
              <a:rPr sz="2400" spc="-110" dirty="0">
                <a:solidFill>
                  <a:srgbClr val="364149"/>
                </a:solidFill>
                <a:latin typeface="Arial"/>
                <a:cs typeface="Arial"/>
              </a:rPr>
              <a:t>e</a:t>
            </a:r>
            <a:r>
              <a:rPr sz="2400" dirty="0">
                <a:solidFill>
                  <a:srgbClr val="364149"/>
                </a:solidFill>
                <a:latin typeface="Arial"/>
                <a:cs typeface="Arial"/>
              </a:rPr>
              <a:t>i</a:t>
            </a:r>
            <a:r>
              <a:rPr sz="2400" spc="-75" dirty="0">
                <a:solidFill>
                  <a:srgbClr val="364149"/>
                </a:solidFill>
                <a:latin typeface="Arial"/>
                <a:cs typeface="Arial"/>
              </a:rPr>
              <a:t>g</a:t>
            </a:r>
            <a:r>
              <a:rPr sz="2400" spc="-50" dirty="0">
                <a:solidFill>
                  <a:srgbClr val="4F5B64"/>
                </a:solidFill>
                <a:latin typeface="Arial"/>
                <a:cs typeface="Arial"/>
              </a:rPr>
              <a:t>htings:</a:t>
            </a:r>
            <a:endParaRPr sz="2400" dirty="0">
              <a:latin typeface="Arial"/>
              <a:cs typeface="Arial"/>
            </a:endParaRPr>
          </a:p>
        </p:txBody>
      </p:sp>
      <p:sp>
        <p:nvSpPr>
          <p:cNvPr id="25" name="object 24"/>
          <p:cNvSpPr txBox="1"/>
          <p:nvPr/>
        </p:nvSpPr>
        <p:spPr>
          <a:xfrm>
            <a:off x="4179571" y="3755825"/>
            <a:ext cx="2840990" cy="738664"/>
          </a:xfrm>
          <a:prstGeom prst="rect">
            <a:avLst/>
          </a:prstGeom>
        </p:spPr>
        <p:txBody>
          <a:bodyPr vert="horz" wrap="square" lIns="0" tIns="0" rIns="0" bIns="0" rtlCol="0">
            <a:spAutoFit/>
          </a:bodyPr>
          <a:lstStyle/>
          <a:p>
            <a:pPr marL="12700">
              <a:lnSpc>
                <a:spcPct val="100000"/>
              </a:lnSpc>
            </a:pPr>
            <a:r>
              <a:rPr sz="2400" b="1" dirty="0">
                <a:solidFill>
                  <a:srgbClr val="1F242B"/>
                </a:solidFill>
                <a:latin typeface="Arial"/>
                <a:cs typeface="Arial"/>
              </a:rPr>
              <a:t>S</a:t>
            </a:r>
            <a:r>
              <a:rPr sz="2400" b="1" spc="45" dirty="0">
                <a:solidFill>
                  <a:srgbClr val="1F242B"/>
                </a:solidFill>
                <a:latin typeface="Arial"/>
                <a:cs typeface="Arial"/>
              </a:rPr>
              <a:t>t</a:t>
            </a:r>
            <a:r>
              <a:rPr sz="2400" b="1" spc="114" dirty="0">
                <a:solidFill>
                  <a:srgbClr val="364149"/>
                </a:solidFill>
                <a:latin typeface="Arial"/>
                <a:cs typeface="Arial"/>
              </a:rPr>
              <a:t>e</a:t>
            </a:r>
            <a:r>
              <a:rPr sz="2400" b="1" dirty="0">
                <a:solidFill>
                  <a:srgbClr val="1F242B"/>
                </a:solidFill>
                <a:latin typeface="Arial"/>
                <a:cs typeface="Arial"/>
              </a:rPr>
              <a:t>p</a:t>
            </a:r>
            <a:r>
              <a:rPr sz="2400" b="1" spc="25" dirty="0">
                <a:solidFill>
                  <a:srgbClr val="1F242B"/>
                </a:solidFill>
                <a:latin typeface="Arial"/>
                <a:cs typeface="Arial"/>
              </a:rPr>
              <a:t> </a:t>
            </a:r>
            <a:r>
              <a:rPr sz="2400" b="1" spc="10" dirty="0">
                <a:solidFill>
                  <a:srgbClr val="1F242B"/>
                </a:solidFill>
                <a:latin typeface="Arial"/>
                <a:cs typeface="Arial"/>
              </a:rPr>
              <a:t>1</a:t>
            </a:r>
            <a:r>
              <a:rPr sz="2400" b="1" spc="215" dirty="0">
                <a:solidFill>
                  <a:srgbClr val="677780"/>
                </a:solidFill>
                <a:latin typeface="Arial"/>
                <a:cs typeface="Arial"/>
              </a:rPr>
              <a:t>:</a:t>
            </a:r>
            <a:r>
              <a:rPr sz="2400" spc="-50" dirty="0">
                <a:solidFill>
                  <a:srgbClr val="364149"/>
                </a:solidFill>
                <a:latin typeface="Arial"/>
                <a:cs typeface="Arial"/>
              </a:rPr>
              <a:t>P</a:t>
            </a:r>
            <a:r>
              <a:rPr sz="2400" spc="25" dirty="0">
                <a:solidFill>
                  <a:srgbClr val="4F5B64"/>
                </a:solidFill>
                <a:latin typeface="Arial"/>
                <a:cs typeface="Arial"/>
              </a:rPr>
              <a:t>l</a:t>
            </a:r>
            <a:r>
              <a:rPr sz="2400" spc="35" dirty="0">
                <a:solidFill>
                  <a:srgbClr val="4F5B64"/>
                </a:solidFill>
                <a:latin typeface="Arial"/>
                <a:cs typeface="Arial"/>
              </a:rPr>
              <a:t>a</a:t>
            </a:r>
            <a:r>
              <a:rPr sz="2400" spc="30" dirty="0">
                <a:solidFill>
                  <a:srgbClr val="4F5B64"/>
                </a:solidFill>
                <a:latin typeface="Arial"/>
                <a:cs typeface="Arial"/>
              </a:rPr>
              <a:t>ce</a:t>
            </a:r>
            <a:r>
              <a:rPr sz="2400" spc="-20" dirty="0">
                <a:solidFill>
                  <a:srgbClr val="4F5B64"/>
                </a:solidFill>
                <a:latin typeface="Arial"/>
                <a:cs typeface="Arial"/>
              </a:rPr>
              <a:t> </a:t>
            </a:r>
            <a:r>
              <a:rPr sz="2400" spc="20" dirty="0">
                <a:solidFill>
                  <a:srgbClr val="4F5B64"/>
                </a:solidFill>
                <a:latin typeface="Arial"/>
                <a:cs typeface="Arial"/>
              </a:rPr>
              <a:t>th</a:t>
            </a:r>
            <a:r>
              <a:rPr sz="2400" spc="114" dirty="0">
                <a:solidFill>
                  <a:srgbClr val="4F5B64"/>
                </a:solidFill>
                <a:latin typeface="Arial"/>
                <a:cs typeface="Arial"/>
              </a:rPr>
              <a:t>r</a:t>
            </a:r>
            <a:r>
              <a:rPr sz="2400" spc="40" dirty="0">
                <a:solidFill>
                  <a:srgbClr val="364149"/>
                </a:solidFill>
                <a:latin typeface="Arial"/>
                <a:cs typeface="Arial"/>
              </a:rPr>
              <a:t>ee</a:t>
            </a:r>
            <a:r>
              <a:rPr sz="2400" spc="-25" dirty="0">
                <a:solidFill>
                  <a:srgbClr val="364149"/>
                </a:solidFill>
                <a:latin typeface="Arial"/>
                <a:cs typeface="Arial"/>
              </a:rPr>
              <a:t> </a:t>
            </a:r>
            <a:r>
              <a:rPr sz="2400" spc="35" dirty="0">
                <a:solidFill>
                  <a:srgbClr val="364149"/>
                </a:solidFill>
                <a:latin typeface="Arial"/>
                <a:cs typeface="Arial"/>
              </a:rPr>
              <a:t>ba</a:t>
            </a:r>
            <a:r>
              <a:rPr sz="2400" spc="65" dirty="0">
                <a:solidFill>
                  <a:srgbClr val="4F5B64"/>
                </a:solidFill>
                <a:latin typeface="Arial"/>
                <a:cs typeface="Arial"/>
              </a:rPr>
              <a:t>l</a:t>
            </a:r>
            <a:r>
              <a:rPr sz="2400" spc="-55" dirty="0">
                <a:solidFill>
                  <a:srgbClr val="4F5B64"/>
                </a:solidFill>
                <a:latin typeface="Arial"/>
                <a:cs typeface="Arial"/>
              </a:rPr>
              <a:t>l</a:t>
            </a:r>
            <a:r>
              <a:rPr sz="2400" spc="114" dirty="0">
                <a:solidFill>
                  <a:srgbClr val="364149"/>
                </a:solidFill>
                <a:latin typeface="Arial"/>
                <a:cs typeface="Arial"/>
              </a:rPr>
              <a:t>s</a:t>
            </a:r>
            <a:r>
              <a:rPr sz="2400" spc="-114" dirty="0">
                <a:solidFill>
                  <a:srgbClr val="364149"/>
                </a:solidFill>
                <a:latin typeface="Arial"/>
                <a:cs typeface="Arial"/>
              </a:rPr>
              <a:t> </a:t>
            </a:r>
            <a:r>
              <a:rPr sz="2400" spc="114" dirty="0">
                <a:solidFill>
                  <a:srgbClr val="364149"/>
                </a:solidFill>
                <a:latin typeface="Arial"/>
                <a:cs typeface="Arial"/>
              </a:rPr>
              <a:t>o</a:t>
            </a:r>
            <a:r>
              <a:rPr sz="2400" spc="45" dirty="0">
                <a:solidFill>
                  <a:srgbClr val="4F5B64"/>
                </a:solidFill>
                <a:latin typeface="Arial"/>
                <a:cs typeface="Arial"/>
              </a:rPr>
              <a:t>n</a:t>
            </a:r>
            <a:r>
              <a:rPr sz="2400" spc="-114" dirty="0">
                <a:solidFill>
                  <a:srgbClr val="4F5B64"/>
                </a:solidFill>
                <a:latin typeface="Arial"/>
                <a:cs typeface="Arial"/>
              </a:rPr>
              <a:t> </a:t>
            </a:r>
            <a:r>
              <a:rPr sz="2400" spc="80" dirty="0">
                <a:solidFill>
                  <a:srgbClr val="4F5B64"/>
                </a:solidFill>
                <a:latin typeface="Arial"/>
                <a:cs typeface="Arial"/>
              </a:rPr>
              <a:t>e</a:t>
            </a:r>
            <a:r>
              <a:rPr sz="2400" spc="-10" dirty="0">
                <a:solidFill>
                  <a:srgbClr val="4F5B64"/>
                </a:solidFill>
                <a:latin typeface="Arial"/>
                <a:cs typeface="Arial"/>
              </a:rPr>
              <a:t>a</a:t>
            </a:r>
            <a:r>
              <a:rPr sz="2400" spc="50" dirty="0">
                <a:solidFill>
                  <a:srgbClr val="4F5B64"/>
                </a:solidFill>
                <a:latin typeface="Arial"/>
                <a:cs typeface="Arial"/>
              </a:rPr>
              <a:t>ch</a:t>
            </a:r>
            <a:r>
              <a:rPr sz="2400" spc="20" dirty="0">
                <a:solidFill>
                  <a:srgbClr val="4F5B64"/>
                </a:solidFill>
                <a:latin typeface="Arial"/>
                <a:cs typeface="Arial"/>
              </a:rPr>
              <a:t> s</a:t>
            </a:r>
            <a:r>
              <a:rPr sz="2400" spc="25" dirty="0">
                <a:solidFill>
                  <a:srgbClr val="4F5B64"/>
                </a:solidFill>
                <a:latin typeface="Arial"/>
                <a:cs typeface="Arial"/>
              </a:rPr>
              <a:t>ide</a:t>
            </a:r>
            <a:endParaRPr sz="2400" dirty="0">
              <a:latin typeface="Arial"/>
              <a:cs typeface="Arial"/>
            </a:endParaRPr>
          </a:p>
        </p:txBody>
      </p:sp>
      <p:sp>
        <p:nvSpPr>
          <p:cNvPr id="26" name="object 25"/>
          <p:cNvSpPr txBox="1"/>
          <p:nvPr/>
        </p:nvSpPr>
        <p:spPr>
          <a:xfrm>
            <a:off x="546101" y="4819446"/>
            <a:ext cx="5053965" cy="2433615"/>
          </a:xfrm>
          <a:prstGeom prst="rect">
            <a:avLst/>
          </a:prstGeom>
        </p:spPr>
        <p:txBody>
          <a:bodyPr vert="horz" wrap="square" lIns="0" tIns="0" rIns="0" bIns="0" rtlCol="0">
            <a:spAutoFit/>
          </a:bodyPr>
          <a:lstStyle/>
          <a:p>
            <a:pPr marR="11430" algn="ctr">
              <a:lnSpc>
                <a:spcPct val="100000"/>
              </a:lnSpc>
            </a:pPr>
            <a:r>
              <a:rPr sz="2400" b="1" spc="60" dirty="0">
                <a:solidFill>
                  <a:srgbClr val="364149"/>
                </a:solidFill>
                <a:latin typeface="Arial"/>
                <a:cs typeface="Arial"/>
              </a:rPr>
              <a:t>Sc</a:t>
            </a:r>
            <a:r>
              <a:rPr sz="2400" b="1" spc="80" dirty="0">
                <a:solidFill>
                  <a:srgbClr val="364149"/>
                </a:solidFill>
                <a:latin typeface="Arial"/>
                <a:cs typeface="Arial"/>
              </a:rPr>
              <a:t>e</a:t>
            </a:r>
            <a:r>
              <a:rPr sz="2400" b="1" spc="30" dirty="0">
                <a:solidFill>
                  <a:srgbClr val="1F242B"/>
                </a:solidFill>
                <a:latin typeface="Arial"/>
                <a:cs typeface="Arial"/>
              </a:rPr>
              <a:t>nar</a:t>
            </a:r>
            <a:r>
              <a:rPr sz="2400" b="1" spc="-130" dirty="0">
                <a:solidFill>
                  <a:srgbClr val="1F242B"/>
                </a:solidFill>
                <a:latin typeface="Arial"/>
                <a:cs typeface="Arial"/>
              </a:rPr>
              <a:t>l</a:t>
            </a:r>
            <a:r>
              <a:rPr sz="2400" b="1" spc="125" dirty="0">
                <a:solidFill>
                  <a:srgbClr val="1F242B"/>
                </a:solidFill>
                <a:latin typeface="Arial"/>
                <a:cs typeface="Arial"/>
              </a:rPr>
              <a:t>o</a:t>
            </a:r>
            <a:r>
              <a:rPr sz="2400" b="1" spc="-10" dirty="0">
                <a:solidFill>
                  <a:srgbClr val="364149"/>
                </a:solidFill>
                <a:latin typeface="Arial"/>
                <a:cs typeface="Arial"/>
              </a:rPr>
              <a:t>(</a:t>
            </a:r>
            <a:r>
              <a:rPr sz="2400" b="1" spc="35" dirty="0">
                <a:solidFill>
                  <a:srgbClr val="1F242B"/>
                </a:solidFill>
                <a:latin typeface="Arial"/>
                <a:cs typeface="Arial"/>
              </a:rPr>
              <a:t>a</a:t>
            </a:r>
            <a:r>
              <a:rPr sz="2400" b="1" spc="150" dirty="0">
                <a:solidFill>
                  <a:srgbClr val="364149"/>
                </a:solidFill>
                <a:latin typeface="Arial"/>
                <a:cs typeface="Arial"/>
              </a:rPr>
              <a:t>)</a:t>
            </a:r>
            <a:r>
              <a:rPr sz="2400" b="1" spc="170" dirty="0">
                <a:solidFill>
                  <a:srgbClr val="1F242B"/>
                </a:solidFill>
                <a:latin typeface="Arial"/>
                <a:cs typeface="Arial"/>
              </a:rPr>
              <a:t>:</a:t>
            </a:r>
            <a:r>
              <a:rPr sz="2400" b="1" spc="-200" dirty="0">
                <a:solidFill>
                  <a:srgbClr val="1F242B"/>
                </a:solidFill>
                <a:latin typeface="Arial"/>
                <a:cs typeface="Arial"/>
              </a:rPr>
              <a:t> </a:t>
            </a:r>
            <a:r>
              <a:rPr sz="2400" b="1" spc="15" dirty="0">
                <a:solidFill>
                  <a:srgbClr val="1F242B"/>
                </a:solidFill>
                <a:latin typeface="Arial"/>
                <a:cs typeface="Arial"/>
              </a:rPr>
              <a:t>Bala</a:t>
            </a:r>
            <a:r>
              <a:rPr sz="2400" b="1" spc="-10" dirty="0">
                <a:solidFill>
                  <a:srgbClr val="1F242B"/>
                </a:solidFill>
                <a:latin typeface="Arial"/>
                <a:cs typeface="Arial"/>
              </a:rPr>
              <a:t>n</a:t>
            </a:r>
            <a:r>
              <a:rPr sz="2400" b="1" spc="35" dirty="0">
                <a:solidFill>
                  <a:srgbClr val="364149"/>
                </a:solidFill>
                <a:latin typeface="Arial"/>
                <a:cs typeface="Arial"/>
              </a:rPr>
              <a:t>c</a:t>
            </a:r>
            <a:r>
              <a:rPr sz="2400" b="1" spc="130" dirty="0">
                <a:solidFill>
                  <a:srgbClr val="1F242B"/>
                </a:solidFill>
                <a:latin typeface="Arial"/>
                <a:cs typeface="Arial"/>
              </a:rPr>
              <a:t>e</a:t>
            </a:r>
            <a:r>
              <a:rPr sz="2400" b="1" spc="-114" dirty="0">
                <a:solidFill>
                  <a:srgbClr val="1F242B"/>
                </a:solidFill>
                <a:latin typeface="Arial"/>
                <a:cs typeface="Arial"/>
              </a:rPr>
              <a:t> </a:t>
            </a:r>
            <a:r>
              <a:rPr sz="2400" b="1" spc="120" dirty="0">
                <a:solidFill>
                  <a:srgbClr val="364149"/>
                </a:solidFill>
                <a:latin typeface="Arial"/>
                <a:cs typeface="Arial"/>
              </a:rPr>
              <a:t>o</a:t>
            </a:r>
            <a:r>
              <a:rPr sz="2400" b="1" spc="-25" dirty="0">
                <a:solidFill>
                  <a:srgbClr val="1F242B"/>
                </a:solidFill>
                <a:latin typeface="Arial"/>
                <a:cs typeface="Arial"/>
              </a:rPr>
              <a:t>ut</a:t>
            </a:r>
            <a:endParaRPr sz="2400" dirty="0">
              <a:latin typeface="Arial"/>
              <a:cs typeface="Arial"/>
            </a:endParaRPr>
          </a:p>
          <a:p>
            <a:pPr marL="12700" marR="5080" indent="52705" algn="ctr">
              <a:lnSpc>
                <a:spcPct val="91800"/>
              </a:lnSpc>
              <a:spcBef>
                <a:spcPts val="165"/>
              </a:spcBef>
            </a:pPr>
            <a:r>
              <a:rPr sz="2400" spc="-5" dirty="0">
                <a:solidFill>
                  <a:srgbClr val="4F5B64"/>
                </a:solidFill>
                <a:latin typeface="Arial"/>
                <a:cs typeface="Arial"/>
              </a:rPr>
              <a:t>O</a:t>
            </a:r>
            <a:r>
              <a:rPr sz="2400" spc="45" dirty="0">
                <a:solidFill>
                  <a:srgbClr val="4F5B64"/>
                </a:solidFill>
                <a:latin typeface="Arial"/>
                <a:cs typeface="Arial"/>
              </a:rPr>
              <a:t>ut</a:t>
            </a:r>
            <a:r>
              <a:rPr sz="2400" spc="-25" dirty="0">
                <a:solidFill>
                  <a:srgbClr val="4F5B64"/>
                </a:solidFill>
                <a:latin typeface="Arial"/>
                <a:cs typeface="Arial"/>
              </a:rPr>
              <a:t> </a:t>
            </a:r>
            <a:r>
              <a:rPr sz="2400" spc="-10" dirty="0">
                <a:solidFill>
                  <a:srgbClr val="4F5B64"/>
                </a:solidFill>
                <a:latin typeface="Arial"/>
                <a:cs typeface="Arial"/>
              </a:rPr>
              <a:t>of</a:t>
            </a:r>
            <a:r>
              <a:rPr sz="2400" spc="80" dirty="0">
                <a:solidFill>
                  <a:srgbClr val="4F5B64"/>
                </a:solidFill>
                <a:latin typeface="Arial"/>
                <a:cs typeface="Arial"/>
              </a:rPr>
              <a:t> </a:t>
            </a:r>
            <a:r>
              <a:rPr sz="2400" spc="35" dirty="0">
                <a:solidFill>
                  <a:srgbClr val="4F5B64"/>
                </a:solidFill>
                <a:latin typeface="Arial"/>
                <a:cs typeface="Arial"/>
              </a:rPr>
              <a:t>t</a:t>
            </a:r>
            <a:r>
              <a:rPr sz="2400" spc="-25" dirty="0">
                <a:solidFill>
                  <a:srgbClr val="4F5B64"/>
                </a:solidFill>
                <a:latin typeface="Arial"/>
                <a:cs typeface="Arial"/>
              </a:rPr>
              <a:t>h</a:t>
            </a:r>
            <a:r>
              <a:rPr sz="2400" spc="145" dirty="0">
                <a:solidFill>
                  <a:srgbClr val="4F5B64"/>
                </a:solidFill>
                <a:latin typeface="Arial"/>
                <a:cs typeface="Arial"/>
              </a:rPr>
              <a:t>e</a:t>
            </a:r>
            <a:r>
              <a:rPr sz="2400" spc="-50" dirty="0">
                <a:solidFill>
                  <a:srgbClr val="4F5B64"/>
                </a:solidFill>
                <a:latin typeface="Arial"/>
                <a:cs typeface="Arial"/>
              </a:rPr>
              <a:t> </a:t>
            </a:r>
            <a:r>
              <a:rPr sz="2400" spc="50" dirty="0">
                <a:solidFill>
                  <a:srgbClr val="4F5B64"/>
                </a:solidFill>
                <a:latin typeface="Arial"/>
                <a:cs typeface="Arial"/>
              </a:rPr>
              <a:t>re</a:t>
            </a:r>
            <a:r>
              <a:rPr sz="2400" spc="-55" dirty="0">
                <a:solidFill>
                  <a:srgbClr val="4F5B64"/>
                </a:solidFill>
                <a:latin typeface="Arial"/>
                <a:cs typeface="Arial"/>
              </a:rPr>
              <a:t>m</a:t>
            </a:r>
            <a:r>
              <a:rPr sz="2400" spc="95" dirty="0">
                <a:solidFill>
                  <a:srgbClr val="4F5B64"/>
                </a:solidFill>
                <a:latin typeface="Arial"/>
                <a:cs typeface="Arial"/>
              </a:rPr>
              <a:t>a</a:t>
            </a:r>
            <a:r>
              <a:rPr sz="2400" spc="-15" dirty="0">
                <a:solidFill>
                  <a:srgbClr val="4F5B64"/>
                </a:solidFill>
                <a:latin typeface="Arial"/>
                <a:cs typeface="Arial"/>
              </a:rPr>
              <a:t>i</a:t>
            </a:r>
            <a:r>
              <a:rPr sz="2400" spc="35" dirty="0">
                <a:solidFill>
                  <a:srgbClr val="4F5B64"/>
                </a:solidFill>
                <a:latin typeface="Arial"/>
                <a:cs typeface="Arial"/>
              </a:rPr>
              <a:t>n</a:t>
            </a:r>
            <a:r>
              <a:rPr sz="2400" spc="55" dirty="0">
                <a:solidFill>
                  <a:srgbClr val="4F5B64"/>
                </a:solidFill>
                <a:latin typeface="Arial"/>
                <a:cs typeface="Arial"/>
              </a:rPr>
              <a:t>i</a:t>
            </a:r>
            <a:r>
              <a:rPr sz="2400" spc="-55" dirty="0">
                <a:solidFill>
                  <a:srgbClr val="4F5B64"/>
                </a:solidFill>
                <a:latin typeface="Arial"/>
                <a:cs typeface="Arial"/>
              </a:rPr>
              <a:t>n</a:t>
            </a:r>
            <a:r>
              <a:rPr sz="2400" spc="80" dirty="0">
                <a:solidFill>
                  <a:srgbClr val="4F5B64"/>
                </a:solidFill>
                <a:latin typeface="Arial"/>
                <a:cs typeface="Arial"/>
              </a:rPr>
              <a:t>g</a:t>
            </a:r>
            <a:r>
              <a:rPr sz="2400" spc="-65" dirty="0">
                <a:solidFill>
                  <a:srgbClr val="4F5B64"/>
                </a:solidFill>
                <a:latin typeface="Arial"/>
                <a:cs typeface="Arial"/>
              </a:rPr>
              <a:t> </a:t>
            </a:r>
            <a:r>
              <a:rPr sz="2400" spc="-25" dirty="0">
                <a:solidFill>
                  <a:srgbClr val="364149"/>
                </a:solidFill>
                <a:latin typeface="Arial"/>
                <a:cs typeface="Arial"/>
              </a:rPr>
              <a:t>t</a:t>
            </a:r>
            <a:r>
              <a:rPr sz="2400" spc="114" dirty="0">
                <a:solidFill>
                  <a:srgbClr val="4F5B64"/>
                </a:solidFill>
                <a:latin typeface="Arial"/>
                <a:cs typeface="Arial"/>
              </a:rPr>
              <a:t>h</a:t>
            </a:r>
            <a:r>
              <a:rPr sz="2400" spc="60" dirty="0">
                <a:solidFill>
                  <a:srgbClr val="4F5B64"/>
                </a:solidFill>
                <a:latin typeface="Arial"/>
                <a:cs typeface="Arial"/>
              </a:rPr>
              <a:t>r</a:t>
            </a:r>
            <a:r>
              <a:rPr sz="2400" spc="-35" dirty="0">
                <a:solidFill>
                  <a:srgbClr val="4F5B64"/>
                </a:solidFill>
                <a:latin typeface="Arial"/>
                <a:cs typeface="Arial"/>
              </a:rPr>
              <a:t>e</a:t>
            </a:r>
            <a:r>
              <a:rPr sz="2400" spc="145" dirty="0">
                <a:solidFill>
                  <a:srgbClr val="4F5B64"/>
                </a:solidFill>
                <a:latin typeface="Arial"/>
                <a:cs typeface="Arial"/>
              </a:rPr>
              <a:t>e</a:t>
            </a:r>
            <a:r>
              <a:rPr sz="2400" spc="-130" dirty="0">
                <a:solidFill>
                  <a:srgbClr val="4F5B64"/>
                </a:solidFill>
                <a:latin typeface="Arial"/>
                <a:cs typeface="Arial"/>
              </a:rPr>
              <a:t> </a:t>
            </a:r>
            <a:r>
              <a:rPr sz="2400" spc="114" dirty="0">
                <a:solidFill>
                  <a:srgbClr val="364149"/>
                </a:solidFill>
                <a:latin typeface="Arial"/>
                <a:cs typeface="Arial"/>
              </a:rPr>
              <a:t>b</a:t>
            </a:r>
            <a:r>
              <a:rPr sz="2400" spc="35" dirty="0">
                <a:solidFill>
                  <a:srgbClr val="4F5B64"/>
                </a:solidFill>
                <a:latin typeface="Arial"/>
                <a:cs typeface="Arial"/>
              </a:rPr>
              <a:t>a</a:t>
            </a:r>
            <a:r>
              <a:rPr sz="2400" spc="65" dirty="0">
                <a:solidFill>
                  <a:srgbClr val="4F5B64"/>
                </a:solidFill>
                <a:latin typeface="Arial"/>
                <a:cs typeface="Arial"/>
              </a:rPr>
              <a:t>l</a:t>
            </a:r>
            <a:r>
              <a:rPr sz="2400" spc="-55" dirty="0">
                <a:solidFill>
                  <a:srgbClr val="4F5B64"/>
                </a:solidFill>
                <a:latin typeface="Arial"/>
                <a:cs typeface="Arial"/>
              </a:rPr>
              <a:t>l</a:t>
            </a:r>
            <a:r>
              <a:rPr sz="2400" spc="114" dirty="0">
                <a:solidFill>
                  <a:srgbClr val="364149"/>
                </a:solidFill>
                <a:latin typeface="Arial"/>
                <a:cs typeface="Arial"/>
              </a:rPr>
              <a:t>s</a:t>
            </a:r>
            <a:r>
              <a:rPr sz="2400" spc="-114" dirty="0">
                <a:solidFill>
                  <a:srgbClr val="364149"/>
                </a:solidFill>
                <a:latin typeface="Arial"/>
                <a:cs typeface="Arial"/>
              </a:rPr>
              <a:t> </a:t>
            </a:r>
            <a:r>
              <a:rPr sz="2400" spc="30" dirty="0">
                <a:solidFill>
                  <a:srgbClr val="4F5B64"/>
                </a:solidFill>
                <a:latin typeface="Arial"/>
                <a:cs typeface="Arial"/>
              </a:rPr>
              <a:t>from</a:t>
            </a:r>
            <a:r>
              <a:rPr sz="2400" spc="25" dirty="0">
                <a:solidFill>
                  <a:srgbClr val="4F5B64"/>
                </a:solidFill>
                <a:latin typeface="Arial"/>
                <a:cs typeface="Arial"/>
              </a:rPr>
              <a:t> st</a:t>
            </a:r>
            <a:r>
              <a:rPr sz="2400" spc="-30" dirty="0">
                <a:solidFill>
                  <a:srgbClr val="4F5B64"/>
                </a:solidFill>
                <a:latin typeface="Arial"/>
                <a:cs typeface="Arial"/>
              </a:rPr>
              <a:t>e</a:t>
            </a:r>
            <a:r>
              <a:rPr sz="2400" spc="200" dirty="0">
                <a:solidFill>
                  <a:srgbClr val="4F5B64"/>
                </a:solidFill>
                <a:latin typeface="Arial"/>
                <a:cs typeface="Arial"/>
              </a:rPr>
              <a:t>p</a:t>
            </a:r>
            <a:r>
              <a:rPr sz="2400" spc="-105" dirty="0">
                <a:solidFill>
                  <a:srgbClr val="4F5B64"/>
                </a:solidFill>
                <a:latin typeface="Arial"/>
                <a:cs typeface="Arial"/>
              </a:rPr>
              <a:t> </a:t>
            </a:r>
            <a:r>
              <a:rPr sz="2400" spc="35" dirty="0">
                <a:solidFill>
                  <a:srgbClr val="4F5B64"/>
                </a:solidFill>
                <a:latin typeface="Arial"/>
                <a:cs typeface="Arial"/>
              </a:rPr>
              <a:t>1</a:t>
            </a:r>
            <a:r>
              <a:rPr sz="2400" spc="300" dirty="0">
                <a:solidFill>
                  <a:srgbClr val="778793"/>
                </a:solidFill>
                <a:latin typeface="Arial"/>
                <a:cs typeface="Arial"/>
              </a:rPr>
              <a:t>,</a:t>
            </a:r>
            <a:r>
              <a:rPr sz="2400" spc="-25" dirty="0">
                <a:solidFill>
                  <a:srgbClr val="364149"/>
                </a:solidFill>
                <a:latin typeface="Arial"/>
                <a:cs typeface="Arial"/>
              </a:rPr>
              <a:t>t</a:t>
            </a:r>
            <a:r>
              <a:rPr sz="2400" spc="35" dirty="0">
                <a:solidFill>
                  <a:srgbClr val="4F5B64"/>
                </a:solidFill>
                <a:latin typeface="Arial"/>
                <a:cs typeface="Arial"/>
              </a:rPr>
              <a:t>a</a:t>
            </a:r>
            <a:r>
              <a:rPr sz="2400" spc="95" dirty="0">
                <a:solidFill>
                  <a:srgbClr val="4F5B64"/>
                </a:solidFill>
                <a:latin typeface="Arial"/>
                <a:cs typeface="Arial"/>
              </a:rPr>
              <a:t>ke</a:t>
            </a:r>
            <a:r>
              <a:rPr sz="2400" spc="-70" dirty="0">
                <a:solidFill>
                  <a:srgbClr val="4F5B64"/>
                </a:solidFill>
                <a:latin typeface="Arial"/>
                <a:cs typeface="Arial"/>
              </a:rPr>
              <a:t> </a:t>
            </a:r>
            <a:r>
              <a:rPr sz="2400" spc="35" dirty="0">
                <a:solidFill>
                  <a:srgbClr val="4F5B64"/>
                </a:solidFill>
                <a:latin typeface="Arial"/>
                <a:cs typeface="Arial"/>
              </a:rPr>
              <a:t>two</a:t>
            </a:r>
            <a:r>
              <a:rPr sz="2400" spc="-60" dirty="0">
                <a:solidFill>
                  <a:srgbClr val="4F5B64"/>
                </a:solidFill>
                <a:latin typeface="Arial"/>
                <a:cs typeface="Arial"/>
              </a:rPr>
              <a:t> </a:t>
            </a:r>
            <a:r>
              <a:rPr sz="2400" spc="35" dirty="0">
                <a:solidFill>
                  <a:srgbClr val="4F5B64"/>
                </a:solidFill>
                <a:latin typeface="Arial"/>
                <a:cs typeface="Arial"/>
              </a:rPr>
              <a:t>b</a:t>
            </a:r>
            <a:r>
              <a:rPr sz="2400" spc="114" dirty="0">
                <a:solidFill>
                  <a:srgbClr val="4F5B64"/>
                </a:solidFill>
                <a:latin typeface="Arial"/>
                <a:cs typeface="Arial"/>
              </a:rPr>
              <a:t>a</a:t>
            </a:r>
            <a:r>
              <a:rPr sz="2400" spc="55" dirty="0">
                <a:solidFill>
                  <a:srgbClr val="4F5B64"/>
                </a:solidFill>
                <a:latin typeface="Arial"/>
                <a:cs typeface="Arial"/>
              </a:rPr>
              <a:t>lls</a:t>
            </a:r>
            <a:r>
              <a:rPr sz="2400" spc="-145" dirty="0">
                <a:solidFill>
                  <a:srgbClr val="4F5B64"/>
                </a:solidFill>
                <a:latin typeface="Arial"/>
                <a:cs typeface="Arial"/>
              </a:rPr>
              <a:t> </a:t>
            </a:r>
            <a:r>
              <a:rPr sz="2400" spc="35" dirty="0">
                <a:solidFill>
                  <a:srgbClr val="4F5B64"/>
                </a:solidFill>
                <a:latin typeface="Arial"/>
                <a:cs typeface="Arial"/>
              </a:rPr>
              <a:t>an</a:t>
            </a:r>
            <a:r>
              <a:rPr sz="2400" spc="200" dirty="0">
                <a:solidFill>
                  <a:srgbClr val="4F5B64"/>
                </a:solidFill>
                <a:latin typeface="Arial"/>
                <a:cs typeface="Arial"/>
              </a:rPr>
              <a:t>d</a:t>
            </a:r>
            <a:r>
              <a:rPr sz="2400" spc="100" dirty="0">
                <a:solidFill>
                  <a:srgbClr val="4F5B64"/>
                </a:solidFill>
                <a:latin typeface="Arial"/>
                <a:cs typeface="Arial"/>
              </a:rPr>
              <a:t> </a:t>
            </a:r>
            <a:r>
              <a:rPr sz="2400" spc="135" dirty="0">
                <a:solidFill>
                  <a:srgbClr val="4F5B64"/>
                </a:solidFill>
                <a:latin typeface="Arial"/>
                <a:cs typeface="Arial"/>
              </a:rPr>
              <a:t>p</a:t>
            </a:r>
            <a:r>
              <a:rPr sz="2400" spc="-55" dirty="0">
                <a:solidFill>
                  <a:srgbClr val="4F5B64"/>
                </a:solidFill>
                <a:latin typeface="Arial"/>
                <a:cs typeface="Arial"/>
              </a:rPr>
              <a:t>l</a:t>
            </a:r>
            <a:r>
              <a:rPr sz="2400" spc="35" dirty="0">
                <a:solidFill>
                  <a:srgbClr val="4F5B64"/>
                </a:solidFill>
                <a:latin typeface="Arial"/>
                <a:cs typeface="Arial"/>
              </a:rPr>
              <a:t>a</a:t>
            </a:r>
            <a:r>
              <a:rPr sz="2400" spc="75" dirty="0">
                <a:solidFill>
                  <a:srgbClr val="4F5B64"/>
                </a:solidFill>
                <a:latin typeface="Arial"/>
                <a:cs typeface="Arial"/>
              </a:rPr>
              <a:t>ce</a:t>
            </a:r>
            <a:r>
              <a:rPr sz="2400" spc="-114" dirty="0">
                <a:solidFill>
                  <a:srgbClr val="4F5B64"/>
                </a:solidFill>
                <a:latin typeface="Arial"/>
                <a:cs typeface="Arial"/>
              </a:rPr>
              <a:t> </a:t>
            </a:r>
            <a:r>
              <a:rPr sz="2400" spc="60" dirty="0">
                <a:solidFill>
                  <a:srgbClr val="4F5B64"/>
                </a:solidFill>
                <a:latin typeface="Arial"/>
                <a:cs typeface="Arial"/>
              </a:rPr>
              <a:t>one</a:t>
            </a:r>
            <a:r>
              <a:rPr sz="2400" spc="-90" dirty="0">
                <a:solidFill>
                  <a:srgbClr val="4F5B64"/>
                </a:solidFill>
                <a:latin typeface="Arial"/>
                <a:cs typeface="Arial"/>
              </a:rPr>
              <a:t> </a:t>
            </a:r>
            <a:r>
              <a:rPr sz="2400" spc="60" dirty="0">
                <a:solidFill>
                  <a:srgbClr val="4F5B64"/>
                </a:solidFill>
                <a:latin typeface="Arial"/>
                <a:cs typeface="Arial"/>
              </a:rPr>
              <a:t>ball</a:t>
            </a:r>
            <a:r>
              <a:rPr sz="2400" spc="-100" dirty="0">
                <a:solidFill>
                  <a:srgbClr val="4F5B64"/>
                </a:solidFill>
                <a:latin typeface="Arial"/>
                <a:cs typeface="Arial"/>
              </a:rPr>
              <a:t> </a:t>
            </a:r>
            <a:r>
              <a:rPr sz="2400" spc="95" dirty="0">
                <a:solidFill>
                  <a:srgbClr val="4F5B64"/>
                </a:solidFill>
                <a:latin typeface="Arial"/>
                <a:cs typeface="Arial"/>
              </a:rPr>
              <a:t>on</a:t>
            </a:r>
            <a:r>
              <a:rPr sz="2400" spc="-140" dirty="0">
                <a:solidFill>
                  <a:srgbClr val="4F5B64"/>
                </a:solidFill>
                <a:latin typeface="Arial"/>
                <a:cs typeface="Arial"/>
              </a:rPr>
              <a:t> </a:t>
            </a:r>
            <a:r>
              <a:rPr sz="2400" spc="60" dirty="0">
                <a:solidFill>
                  <a:srgbClr val="4F5B64"/>
                </a:solidFill>
                <a:latin typeface="Arial"/>
                <a:cs typeface="Arial"/>
              </a:rPr>
              <a:t>each</a:t>
            </a:r>
            <a:r>
              <a:rPr sz="2400" spc="-120" dirty="0">
                <a:solidFill>
                  <a:srgbClr val="4F5B64"/>
                </a:solidFill>
                <a:latin typeface="Arial"/>
                <a:cs typeface="Arial"/>
              </a:rPr>
              <a:t> </a:t>
            </a:r>
            <a:r>
              <a:rPr sz="2400" spc="80" dirty="0">
                <a:solidFill>
                  <a:srgbClr val="4F5B64"/>
                </a:solidFill>
                <a:latin typeface="Arial"/>
                <a:cs typeface="Arial"/>
              </a:rPr>
              <a:t>s</a:t>
            </a:r>
            <a:r>
              <a:rPr sz="2400" spc="-5" dirty="0">
                <a:solidFill>
                  <a:srgbClr val="4F5B64"/>
                </a:solidFill>
                <a:latin typeface="Arial"/>
                <a:cs typeface="Arial"/>
              </a:rPr>
              <a:t>i</a:t>
            </a:r>
            <a:r>
              <a:rPr sz="2400" spc="75" dirty="0">
                <a:solidFill>
                  <a:srgbClr val="4F5B64"/>
                </a:solidFill>
                <a:latin typeface="Arial"/>
                <a:cs typeface="Arial"/>
              </a:rPr>
              <a:t>de</a:t>
            </a:r>
            <a:r>
              <a:rPr sz="2400" spc="-95" dirty="0">
                <a:solidFill>
                  <a:srgbClr val="4F5B64"/>
                </a:solidFill>
                <a:latin typeface="Arial"/>
                <a:cs typeface="Arial"/>
              </a:rPr>
              <a:t> </a:t>
            </a:r>
            <a:r>
              <a:rPr sz="2400" spc="670" dirty="0">
                <a:solidFill>
                  <a:srgbClr val="677780"/>
                </a:solidFill>
                <a:latin typeface="Arial"/>
                <a:cs typeface="Arial"/>
              </a:rPr>
              <a:t>-</a:t>
            </a:r>
            <a:r>
              <a:rPr sz="2400" spc="-135" dirty="0">
                <a:solidFill>
                  <a:srgbClr val="677780"/>
                </a:solidFill>
                <a:latin typeface="Arial"/>
                <a:cs typeface="Arial"/>
              </a:rPr>
              <a:t> </a:t>
            </a:r>
            <a:r>
              <a:rPr sz="2400" spc="-210" dirty="0">
                <a:solidFill>
                  <a:srgbClr val="4F5B64"/>
                </a:solidFill>
                <a:latin typeface="Times New Roman"/>
                <a:cs typeface="Times New Roman"/>
              </a:rPr>
              <a:t>tt</a:t>
            </a:r>
            <a:r>
              <a:rPr sz="2400" spc="15" dirty="0">
                <a:solidFill>
                  <a:srgbClr val="4F5B64"/>
                </a:solidFill>
                <a:latin typeface="Times New Roman"/>
                <a:cs typeface="Times New Roman"/>
              </a:rPr>
              <a:t> </a:t>
            </a:r>
            <a:r>
              <a:rPr sz="2400" spc="25" dirty="0">
                <a:solidFill>
                  <a:srgbClr val="4F5B64"/>
                </a:solidFill>
                <a:latin typeface="Arial"/>
                <a:cs typeface="Arial"/>
              </a:rPr>
              <a:t>th</a:t>
            </a:r>
            <a:r>
              <a:rPr sz="2400" spc="-15" dirty="0">
                <a:solidFill>
                  <a:srgbClr val="4F5B64"/>
                </a:solidFill>
                <a:latin typeface="Arial"/>
                <a:cs typeface="Arial"/>
              </a:rPr>
              <a:t>e</a:t>
            </a:r>
            <a:r>
              <a:rPr sz="2400" spc="50" dirty="0">
                <a:solidFill>
                  <a:srgbClr val="364149"/>
                </a:solidFill>
                <a:latin typeface="Arial"/>
                <a:cs typeface="Arial"/>
              </a:rPr>
              <a:t>y</a:t>
            </a:r>
            <a:r>
              <a:rPr sz="2400" spc="35" dirty="0">
                <a:solidFill>
                  <a:srgbClr val="364149"/>
                </a:solidFill>
                <a:latin typeface="Arial"/>
                <a:cs typeface="Arial"/>
              </a:rPr>
              <a:t> </a:t>
            </a:r>
            <a:r>
              <a:rPr sz="2400" spc="35" dirty="0">
                <a:solidFill>
                  <a:srgbClr val="4F5B64"/>
                </a:solidFill>
                <a:latin typeface="Arial"/>
                <a:cs typeface="Arial"/>
              </a:rPr>
              <a:t>b</a:t>
            </a:r>
            <a:r>
              <a:rPr sz="2400" spc="100" dirty="0">
                <a:solidFill>
                  <a:srgbClr val="4F5B64"/>
                </a:solidFill>
                <a:latin typeface="Arial"/>
                <a:cs typeface="Arial"/>
              </a:rPr>
              <a:t>a</a:t>
            </a:r>
            <a:r>
              <a:rPr sz="2400" spc="-100" dirty="0">
                <a:solidFill>
                  <a:srgbClr val="4F5B64"/>
                </a:solidFill>
                <a:latin typeface="Arial"/>
                <a:cs typeface="Arial"/>
              </a:rPr>
              <a:t>l</a:t>
            </a:r>
            <a:r>
              <a:rPr sz="2400" spc="100" dirty="0">
                <a:solidFill>
                  <a:srgbClr val="4F5B64"/>
                </a:solidFill>
                <a:latin typeface="Arial"/>
                <a:cs typeface="Arial"/>
              </a:rPr>
              <a:t>a</a:t>
            </a:r>
            <a:r>
              <a:rPr sz="2400" spc="-30" dirty="0">
                <a:solidFill>
                  <a:srgbClr val="4F5B64"/>
                </a:solidFill>
                <a:latin typeface="Arial"/>
                <a:cs typeface="Arial"/>
              </a:rPr>
              <a:t>n</a:t>
            </a:r>
            <a:r>
              <a:rPr sz="2400" spc="75" dirty="0">
                <a:solidFill>
                  <a:srgbClr val="4F5B64"/>
                </a:solidFill>
                <a:latin typeface="Arial"/>
                <a:cs typeface="Arial"/>
              </a:rPr>
              <a:t>ce</a:t>
            </a:r>
            <a:r>
              <a:rPr sz="2400" spc="-114" dirty="0">
                <a:solidFill>
                  <a:srgbClr val="4F5B64"/>
                </a:solidFill>
                <a:latin typeface="Arial"/>
                <a:cs typeface="Arial"/>
              </a:rPr>
              <a:t> </a:t>
            </a:r>
            <a:r>
              <a:rPr sz="2400" spc="100" dirty="0">
                <a:solidFill>
                  <a:srgbClr val="4F5B64"/>
                </a:solidFill>
                <a:latin typeface="Arial"/>
                <a:cs typeface="Arial"/>
              </a:rPr>
              <a:t>o</a:t>
            </a:r>
            <a:r>
              <a:rPr sz="2400" spc="-30" dirty="0">
                <a:solidFill>
                  <a:srgbClr val="4F5B64"/>
                </a:solidFill>
                <a:latin typeface="Arial"/>
                <a:cs typeface="Arial"/>
              </a:rPr>
              <a:t>u</a:t>
            </a:r>
            <a:r>
              <a:rPr sz="2400" spc="90" dirty="0">
                <a:solidFill>
                  <a:srgbClr val="4F5B64"/>
                </a:solidFill>
                <a:latin typeface="Arial"/>
                <a:cs typeface="Arial"/>
              </a:rPr>
              <a:t>t</a:t>
            </a:r>
            <a:r>
              <a:rPr sz="2400" spc="-55" dirty="0">
                <a:solidFill>
                  <a:srgbClr val="4F5B64"/>
                </a:solidFill>
                <a:latin typeface="Arial"/>
                <a:cs typeface="Arial"/>
              </a:rPr>
              <a:t> </a:t>
            </a:r>
            <a:r>
              <a:rPr sz="2400" spc="35" dirty="0">
                <a:solidFill>
                  <a:srgbClr val="4F5B64"/>
                </a:solidFill>
                <a:latin typeface="Arial"/>
                <a:cs typeface="Arial"/>
              </a:rPr>
              <a:t>then</a:t>
            </a:r>
            <a:r>
              <a:rPr sz="2400" spc="-95" dirty="0">
                <a:solidFill>
                  <a:srgbClr val="4F5B64"/>
                </a:solidFill>
                <a:latin typeface="Arial"/>
                <a:cs typeface="Arial"/>
              </a:rPr>
              <a:t> </a:t>
            </a:r>
            <a:r>
              <a:rPr sz="2400" spc="140" dirty="0">
                <a:solidFill>
                  <a:srgbClr val="364149"/>
                </a:solidFill>
                <a:latin typeface="Arial"/>
                <a:cs typeface="Arial"/>
              </a:rPr>
              <a:t>t</a:t>
            </a:r>
            <a:r>
              <a:rPr sz="2400" spc="60" dirty="0">
                <a:solidFill>
                  <a:srgbClr val="4F5B64"/>
                </a:solidFill>
                <a:latin typeface="Arial"/>
                <a:cs typeface="Arial"/>
              </a:rPr>
              <a:t>he</a:t>
            </a:r>
            <a:r>
              <a:rPr sz="2400" spc="15" dirty="0">
                <a:solidFill>
                  <a:srgbClr val="4F5B64"/>
                </a:solidFill>
                <a:latin typeface="Arial"/>
                <a:cs typeface="Arial"/>
              </a:rPr>
              <a:t> </a:t>
            </a:r>
            <a:r>
              <a:rPr sz="2400" spc="25" dirty="0">
                <a:solidFill>
                  <a:srgbClr val="4F5B64"/>
                </a:solidFill>
                <a:latin typeface="Arial"/>
                <a:cs typeface="Arial"/>
              </a:rPr>
              <a:t>left</a:t>
            </a:r>
            <a:r>
              <a:rPr sz="2400" spc="-90" dirty="0">
                <a:solidFill>
                  <a:srgbClr val="4F5B64"/>
                </a:solidFill>
                <a:latin typeface="Arial"/>
                <a:cs typeface="Arial"/>
              </a:rPr>
              <a:t> </a:t>
            </a:r>
            <a:r>
              <a:rPr sz="2400" spc="100" dirty="0">
                <a:solidFill>
                  <a:srgbClr val="4F5B64"/>
                </a:solidFill>
                <a:latin typeface="Arial"/>
                <a:cs typeface="Arial"/>
              </a:rPr>
              <a:t>o</a:t>
            </a:r>
            <a:r>
              <a:rPr sz="2400" spc="-30" dirty="0">
                <a:solidFill>
                  <a:srgbClr val="4F5B64"/>
                </a:solidFill>
                <a:latin typeface="Arial"/>
                <a:cs typeface="Arial"/>
              </a:rPr>
              <a:t>u</a:t>
            </a:r>
            <a:r>
              <a:rPr sz="2400" spc="90" dirty="0">
                <a:solidFill>
                  <a:srgbClr val="364149"/>
                </a:solidFill>
                <a:latin typeface="Arial"/>
                <a:cs typeface="Arial"/>
              </a:rPr>
              <a:t>t </a:t>
            </a:r>
            <a:r>
              <a:rPr sz="2400" spc="35" dirty="0">
                <a:solidFill>
                  <a:srgbClr val="4F5B64"/>
                </a:solidFill>
                <a:latin typeface="Arial"/>
                <a:cs typeface="Arial"/>
              </a:rPr>
              <a:t>b</a:t>
            </a:r>
            <a:r>
              <a:rPr sz="2400" spc="120" dirty="0">
                <a:solidFill>
                  <a:srgbClr val="364149"/>
                </a:solidFill>
                <a:latin typeface="Arial"/>
                <a:cs typeface="Arial"/>
              </a:rPr>
              <a:t>a</a:t>
            </a:r>
            <a:r>
              <a:rPr sz="2400" spc="65" dirty="0">
                <a:solidFill>
                  <a:srgbClr val="4F5B64"/>
                </a:solidFill>
                <a:latin typeface="Arial"/>
                <a:cs typeface="Arial"/>
              </a:rPr>
              <a:t>ll</a:t>
            </a:r>
            <a:r>
              <a:rPr sz="2400" spc="-140" dirty="0">
                <a:solidFill>
                  <a:srgbClr val="4F5B64"/>
                </a:solidFill>
                <a:latin typeface="Arial"/>
                <a:cs typeface="Arial"/>
              </a:rPr>
              <a:t> </a:t>
            </a:r>
            <a:r>
              <a:rPr sz="2400" spc="5" dirty="0">
                <a:solidFill>
                  <a:srgbClr val="4F5B64"/>
                </a:solidFill>
                <a:latin typeface="Arial"/>
                <a:cs typeface="Arial"/>
              </a:rPr>
              <a:t>will</a:t>
            </a:r>
            <a:r>
              <a:rPr sz="2400" spc="85" dirty="0">
                <a:solidFill>
                  <a:srgbClr val="4F5B64"/>
                </a:solidFill>
                <a:latin typeface="Arial"/>
                <a:cs typeface="Arial"/>
              </a:rPr>
              <a:t> </a:t>
            </a:r>
            <a:r>
              <a:rPr sz="2400" spc="100" dirty="0">
                <a:solidFill>
                  <a:srgbClr val="4F5B64"/>
                </a:solidFill>
                <a:latin typeface="Arial"/>
                <a:cs typeface="Arial"/>
              </a:rPr>
              <a:t>be</a:t>
            </a:r>
            <a:r>
              <a:rPr sz="2400" spc="-150" dirty="0">
                <a:solidFill>
                  <a:srgbClr val="4F5B64"/>
                </a:solidFill>
                <a:latin typeface="Arial"/>
                <a:cs typeface="Arial"/>
              </a:rPr>
              <a:t> </a:t>
            </a:r>
            <a:r>
              <a:rPr sz="2400" spc="25" dirty="0">
                <a:solidFill>
                  <a:srgbClr val="4F5B64"/>
                </a:solidFill>
                <a:latin typeface="Arial"/>
                <a:cs typeface="Arial"/>
              </a:rPr>
              <a:t>the</a:t>
            </a:r>
            <a:r>
              <a:rPr sz="2400" spc="15" dirty="0">
                <a:solidFill>
                  <a:srgbClr val="4F5B64"/>
                </a:solidFill>
                <a:latin typeface="Arial"/>
                <a:cs typeface="Arial"/>
              </a:rPr>
              <a:t> </a:t>
            </a:r>
            <a:r>
              <a:rPr sz="2400" spc="25" dirty="0">
                <a:solidFill>
                  <a:srgbClr val="4F5B64"/>
                </a:solidFill>
                <a:latin typeface="Arial"/>
                <a:cs typeface="Arial"/>
              </a:rPr>
              <a:t>heavier</a:t>
            </a:r>
            <a:r>
              <a:rPr sz="2400" dirty="0">
                <a:solidFill>
                  <a:srgbClr val="4F5B64"/>
                </a:solidFill>
                <a:latin typeface="Arial"/>
                <a:cs typeface="Arial"/>
              </a:rPr>
              <a:t> </a:t>
            </a:r>
            <a:r>
              <a:rPr sz="2400" spc="40" dirty="0">
                <a:solidFill>
                  <a:srgbClr val="4F5B64"/>
                </a:solidFill>
                <a:latin typeface="Arial"/>
                <a:cs typeface="Arial"/>
              </a:rPr>
              <a:t>bal</a:t>
            </a:r>
            <a:r>
              <a:rPr sz="2400" spc="-40" dirty="0">
                <a:solidFill>
                  <a:srgbClr val="4F5B64"/>
                </a:solidFill>
                <a:latin typeface="Arial"/>
                <a:cs typeface="Arial"/>
              </a:rPr>
              <a:t>l</a:t>
            </a:r>
            <a:r>
              <a:rPr sz="2400" spc="300" dirty="0">
                <a:solidFill>
                  <a:srgbClr val="4F5B64"/>
                </a:solidFill>
                <a:latin typeface="Arial"/>
                <a:cs typeface="Arial"/>
              </a:rPr>
              <a:t>.</a:t>
            </a:r>
            <a:r>
              <a:rPr sz="2400" spc="65" dirty="0">
                <a:solidFill>
                  <a:srgbClr val="4F5B64"/>
                </a:solidFill>
                <a:latin typeface="Arial"/>
                <a:cs typeface="Arial"/>
              </a:rPr>
              <a:t>Oth</a:t>
            </a:r>
            <a:r>
              <a:rPr sz="2400" spc="75" dirty="0">
                <a:solidFill>
                  <a:srgbClr val="4F5B64"/>
                </a:solidFill>
                <a:latin typeface="Arial"/>
                <a:cs typeface="Arial"/>
              </a:rPr>
              <a:t>e</a:t>
            </a:r>
            <a:r>
              <a:rPr sz="2400" spc="15" dirty="0">
                <a:solidFill>
                  <a:srgbClr val="364149"/>
                </a:solidFill>
                <a:latin typeface="Arial"/>
                <a:cs typeface="Arial"/>
              </a:rPr>
              <a:t>r</a:t>
            </a:r>
            <a:r>
              <a:rPr sz="2400" spc="50" dirty="0">
                <a:solidFill>
                  <a:srgbClr val="364149"/>
                </a:solidFill>
                <a:latin typeface="Arial"/>
                <a:cs typeface="Arial"/>
              </a:rPr>
              <a:t>w</a:t>
            </a:r>
            <a:r>
              <a:rPr sz="2400" spc="-40" dirty="0">
                <a:solidFill>
                  <a:srgbClr val="4F5B64"/>
                </a:solidFill>
                <a:latin typeface="Arial"/>
                <a:cs typeface="Arial"/>
              </a:rPr>
              <a:t>i</a:t>
            </a:r>
            <a:r>
              <a:rPr sz="2400" spc="25" dirty="0">
                <a:solidFill>
                  <a:srgbClr val="364149"/>
                </a:solidFill>
                <a:latin typeface="Arial"/>
                <a:cs typeface="Arial"/>
              </a:rPr>
              <a:t>s</a:t>
            </a:r>
            <a:r>
              <a:rPr sz="2400" spc="40" dirty="0">
                <a:solidFill>
                  <a:srgbClr val="364149"/>
                </a:solidFill>
                <a:latin typeface="Arial"/>
                <a:cs typeface="Arial"/>
              </a:rPr>
              <a:t>e</a:t>
            </a:r>
            <a:r>
              <a:rPr sz="2400" spc="300" dirty="0">
                <a:solidFill>
                  <a:srgbClr val="677780"/>
                </a:solidFill>
                <a:latin typeface="Arial"/>
                <a:cs typeface="Arial"/>
              </a:rPr>
              <a:t>,</a:t>
            </a:r>
            <a:r>
              <a:rPr sz="2400" spc="25" dirty="0">
                <a:solidFill>
                  <a:srgbClr val="364149"/>
                </a:solidFill>
                <a:latin typeface="Arial"/>
                <a:cs typeface="Arial"/>
              </a:rPr>
              <a:t>y</a:t>
            </a:r>
            <a:r>
              <a:rPr sz="2400" spc="100" dirty="0">
                <a:solidFill>
                  <a:srgbClr val="4F5B64"/>
                </a:solidFill>
                <a:latin typeface="Arial"/>
                <a:cs typeface="Arial"/>
              </a:rPr>
              <a:t>ou</a:t>
            </a:r>
            <a:r>
              <a:rPr sz="2400" spc="-150" dirty="0">
                <a:solidFill>
                  <a:srgbClr val="4F5B64"/>
                </a:solidFill>
                <a:latin typeface="Arial"/>
                <a:cs typeface="Arial"/>
              </a:rPr>
              <a:t> </a:t>
            </a:r>
            <a:r>
              <a:rPr sz="2400" spc="90" dirty="0">
                <a:solidFill>
                  <a:srgbClr val="4F5B64"/>
                </a:solidFill>
                <a:latin typeface="Arial"/>
                <a:cs typeface="Arial"/>
              </a:rPr>
              <a:t>w</a:t>
            </a:r>
            <a:r>
              <a:rPr sz="2400" spc="30" dirty="0">
                <a:solidFill>
                  <a:srgbClr val="4F5B64"/>
                </a:solidFill>
                <a:latin typeface="Arial"/>
                <a:cs typeface="Arial"/>
              </a:rPr>
              <a:t>i</a:t>
            </a:r>
            <a:r>
              <a:rPr sz="2400" spc="65" dirty="0">
                <a:solidFill>
                  <a:srgbClr val="4F5B64"/>
                </a:solidFill>
                <a:latin typeface="Arial"/>
                <a:cs typeface="Arial"/>
              </a:rPr>
              <a:t>ll</a:t>
            </a:r>
            <a:r>
              <a:rPr sz="2400" spc="-140" dirty="0">
                <a:solidFill>
                  <a:srgbClr val="4F5B64"/>
                </a:solidFill>
                <a:latin typeface="Arial"/>
                <a:cs typeface="Arial"/>
              </a:rPr>
              <a:t> </a:t>
            </a:r>
            <a:r>
              <a:rPr sz="2400" spc="50" dirty="0">
                <a:solidFill>
                  <a:srgbClr val="4F5B64"/>
                </a:solidFill>
                <a:latin typeface="Arial"/>
                <a:cs typeface="Arial"/>
              </a:rPr>
              <a:t>see</a:t>
            </a:r>
            <a:r>
              <a:rPr sz="2400" spc="5" dirty="0">
                <a:solidFill>
                  <a:srgbClr val="4F5B64"/>
                </a:solidFill>
                <a:latin typeface="Arial"/>
                <a:cs typeface="Arial"/>
              </a:rPr>
              <a:t> </a:t>
            </a:r>
            <a:r>
              <a:rPr sz="2400" spc="60" dirty="0">
                <a:solidFill>
                  <a:srgbClr val="4F5B64"/>
                </a:solidFill>
                <a:latin typeface="Arial"/>
                <a:cs typeface="Arial"/>
              </a:rPr>
              <a:t>it</a:t>
            </a:r>
            <a:r>
              <a:rPr sz="2400" spc="-45" dirty="0">
                <a:solidFill>
                  <a:srgbClr val="4F5B64"/>
                </a:solidFill>
                <a:latin typeface="Arial"/>
                <a:cs typeface="Arial"/>
              </a:rPr>
              <a:t> </a:t>
            </a:r>
            <a:r>
              <a:rPr sz="2400" spc="-40" dirty="0">
                <a:solidFill>
                  <a:srgbClr val="4F5B64"/>
                </a:solidFill>
                <a:latin typeface="Arial"/>
                <a:cs typeface="Arial"/>
              </a:rPr>
              <a:t>i</a:t>
            </a:r>
            <a:r>
              <a:rPr sz="2400" spc="150" dirty="0">
                <a:solidFill>
                  <a:srgbClr val="4F5B64"/>
                </a:solidFill>
                <a:latin typeface="Arial"/>
                <a:cs typeface="Arial"/>
              </a:rPr>
              <a:t>n</a:t>
            </a:r>
            <a:r>
              <a:rPr sz="2400" spc="-135" dirty="0">
                <a:solidFill>
                  <a:srgbClr val="4F5B64"/>
                </a:solidFill>
                <a:latin typeface="Arial"/>
                <a:cs typeface="Arial"/>
              </a:rPr>
              <a:t> </a:t>
            </a:r>
            <a:r>
              <a:rPr sz="2400" spc="25" dirty="0">
                <a:solidFill>
                  <a:srgbClr val="4F5B64"/>
                </a:solidFill>
                <a:latin typeface="Arial"/>
                <a:cs typeface="Arial"/>
              </a:rPr>
              <a:t>the</a:t>
            </a:r>
            <a:r>
              <a:rPr sz="2400" spc="95" dirty="0">
                <a:solidFill>
                  <a:srgbClr val="4F5B64"/>
                </a:solidFill>
                <a:latin typeface="Arial"/>
                <a:cs typeface="Arial"/>
              </a:rPr>
              <a:t> </a:t>
            </a:r>
            <a:r>
              <a:rPr sz="2400" spc="45" dirty="0">
                <a:solidFill>
                  <a:srgbClr val="4F5B64"/>
                </a:solidFill>
                <a:latin typeface="Arial"/>
                <a:cs typeface="Arial"/>
              </a:rPr>
              <a:t>bala</a:t>
            </a:r>
            <a:r>
              <a:rPr sz="2400" spc="-65" dirty="0">
                <a:solidFill>
                  <a:srgbClr val="4F5B64"/>
                </a:solidFill>
                <a:latin typeface="Arial"/>
                <a:cs typeface="Arial"/>
              </a:rPr>
              <a:t>n</a:t>
            </a:r>
            <a:r>
              <a:rPr sz="2400" spc="60" dirty="0">
                <a:solidFill>
                  <a:srgbClr val="4F5B64"/>
                </a:solidFill>
                <a:latin typeface="Arial"/>
                <a:cs typeface="Arial"/>
              </a:rPr>
              <a:t>ce.</a:t>
            </a:r>
            <a:endParaRPr sz="2400" dirty="0">
              <a:latin typeface="Arial"/>
              <a:cs typeface="Arial"/>
            </a:endParaRPr>
          </a:p>
        </p:txBody>
      </p:sp>
      <p:sp>
        <p:nvSpPr>
          <p:cNvPr id="27" name="object 26"/>
          <p:cNvSpPr txBox="1"/>
          <p:nvPr/>
        </p:nvSpPr>
        <p:spPr>
          <a:xfrm>
            <a:off x="5600066" y="4828628"/>
            <a:ext cx="4925695" cy="1964897"/>
          </a:xfrm>
          <a:prstGeom prst="rect">
            <a:avLst/>
          </a:prstGeom>
        </p:spPr>
        <p:txBody>
          <a:bodyPr vert="horz" wrap="square" lIns="0" tIns="0" rIns="0" bIns="0" rtlCol="0">
            <a:spAutoFit/>
          </a:bodyPr>
          <a:lstStyle/>
          <a:p>
            <a:pPr marR="5715" algn="ctr">
              <a:lnSpc>
                <a:spcPct val="100000"/>
              </a:lnSpc>
            </a:pPr>
            <a:r>
              <a:rPr sz="2400" b="1" spc="55" dirty="0">
                <a:solidFill>
                  <a:srgbClr val="1F242B"/>
                </a:solidFill>
                <a:latin typeface="Arial"/>
                <a:cs typeface="Arial"/>
              </a:rPr>
              <a:t>S</a:t>
            </a:r>
            <a:r>
              <a:rPr sz="2400" b="1" spc="35" dirty="0">
                <a:solidFill>
                  <a:srgbClr val="364149"/>
                </a:solidFill>
                <a:latin typeface="Arial"/>
                <a:cs typeface="Arial"/>
              </a:rPr>
              <a:t>c</a:t>
            </a:r>
            <a:r>
              <a:rPr sz="2400" b="1" spc="25" dirty="0">
                <a:solidFill>
                  <a:srgbClr val="1F242B"/>
                </a:solidFill>
                <a:latin typeface="Arial"/>
                <a:cs typeface="Arial"/>
              </a:rPr>
              <a:t>en</a:t>
            </a:r>
            <a:r>
              <a:rPr sz="2400" b="1" spc="-35" dirty="0">
                <a:solidFill>
                  <a:srgbClr val="1F242B"/>
                </a:solidFill>
                <a:latin typeface="Arial"/>
                <a:cs typeface="Arial"/>
              </a:rPr>
              <a:t>a</a:t>
            </a:r>
            <a:r>
              <a:rPr sz="2400" b="1" spc="100" dirty="0">
                <a:solidFill>
                  <a:srgbClr val="1F242B"/>
                </a:solidFill>
                <a:latin typeface="Arial"/>
                <a:cs typeface="Arial"/>
              </a:rPr>
              <a:t>r</a:t>
            </a:r>
            <a:r>
              <a:rPr sz="2400" b="1" spc="-45" dirty="0">
                <a:solidFill>
                  <a:srgbClr val="1F242B"/>
                </a:solidFill>
                <a:latin typeface="Arial"/>
                <a:cs typeface="Arial"/>
              </a:rPr>
              <a:t>l</a:t>
            </a:r>
            <a:r>
              <a:rPr sz="2400" b="1" spc="15" dirty="0">
                <a:solidFill>
                  <a:srgbClr val="364149"/>
                </a:solidFill>
                <a:latin typeface="Arial"/>
                <a:cs typeface="Arial"/>
              </a:rPr>
              <a:t>o</a:t>
            </a:r>
            <a:r>
              <a:rPr sz="2400" b="1" spc="20" dirty="0">
                <a:solidFill>
                  <a:srgbClr val="364149"/>
                </a:solidFill>
                <a:latin typeface="Arial"/>
                <a:cs typeface="Arial"/>
              </a:rPr>
              <a:t>(</a:t>
            </a:r>
            <a:r>
              <a:rPr sz="2400" b="1" spc="105" dirty="0">
                <a:solidFill>
                  <a:srgbClr val="1F242B"/>
                </a:solidFill>
                <a:latin typeface="Arial"/>
                <a:cs typeface="Arial"/>
              </a:rPr>
              <a:t>b</a:t>
            </a:r>
            <a:r>
              <a:rPr sz="2400" b="1" spc="60" dirty="0">
                <a:solidFill>
                  <a:srgbClr val="1F242B"/>
                </a:solidFill>
                <a:latin typeface="Arial"/>
                <a:cs typeface="Arial"/>
              </a:rPr>
              <a:t>):</a:t>
            </a:r>
            <a:r>
              <a:rPr sz="2400" b="1" spc="-60" dirty="0">
                <a:solidFill>
                  <a:srgbClr val="1F242B"/>
                </a:solidFill>
                <a:latin typeface="Arial"/>
                <a:cs typeface="Arial"/>
              </a:rPr>
              <a:t> </a:t>
            </a:r>
            <a:r>
              <a:rPr sz="2400" b="1" spc="75" dirty="0">
                <a:solidFill>
                  <a:srgbClr val="1F242B"/>
                </a:solidFill>
                <a:latin typeface="Arial"/>
                <a:cs typeface="Arial"/>
              </a:rPr>
              <a:t>N</a:t>
            </a:r>
            <a:r>
              <a:rPr sz="2400" b="1" spc="-125" dirty="0">
                <a:solidFill>
                  <a:srgbClr val="1F242B"/>
                </a:solidFill>
                <a:latin typeface="Arial"/>
                <a:cs typeface="Arial"/>
              </a:rPr>
              <a:t>o</a:t>
            </a:r>
            <a:r>
              <a:rPr sz="2400" b="1" spc="110" dirty="0">
                <a:solidFill>
                  <a:srgbClr val="1F242B"/>
                </a:solidFill>
                <a:latin typeface="Arial"/>
                <a:cs typeface="Arial"/>
              </a:rPr>
              <a:t>t</a:t>
            </a:r>
            <a:r>
              <a:rPr sz="2400" b="1" spc="20" dirty="0">
                <a:solidFill>
                  <a:srgbClr val="1F242B"/>
                </a:solidFill>
                <a:latin typeface="Arial"/>
                <a:cs typeface="Arial"/>
              </a:rPr>
              <a:t> </a:t>
            </a:r>
            <a:r>
              <a:rPr sz="2400" b="1" spc="50" dirty="0">
                <a:solidFill>
                  <a:srgbClr val="1F242B"/>
                </a:solidFill>
                <a:latin typeface="Arial"/>
                <a:cs typeface="Arial"/>
              </a:rPr>
              <a:t>ba</a:t>
            </a:r>
            <a:r>
              <a:rPr sz="2400" b="1" spc="-135" dirty="0">
                <a:solidFill>
                  <a:srgbClr val="1F242B"/>
                </a:solidFill>
                <a:latin typeface="Arial"/>
                <a:cs typeface="Arial"/>
              </a:rPr>
              <a:t>l</a:t>
            </a:r>
            <a:r>
              <a:rPr sz="2400" b="1" spc="50" dirty="0">
                <a:solidFill>
                  <a:srgbClr val="1F242B"/>
                </a:solidFill>
                <a:latin typeface="Arial"/>
                <a:cs typeface="Arial"/>
              </a:rPr>
              <a:t>anced</a:t>
            </a:r>
            <a:r>
              <a:rPr sz="2400" b="1" spc="-5" dirty="0">
                <a:solidFill>
                  <a:srgbClr val="1F242B"/>
                </a:solidFill>
                <a:latin typeface="Arial"/>
                <a:cs typeface="Arial"/>
              </a:rPr>
              <a:t> </a:t>
            </a:r>
            <a:r>
              <a:rPr sz="2400" b="1" spc="-40" dirty="0">
                <a:solidFill>
                  <a:srgbClr val="1F242B"/>
                </a:solidFill>
                <a:latin typeface="Arial"/>
                <a:cs typeface="Arial"/>
              </a:rPr>
              <a:t>o</a:t>
            </a:r>
            <a:r>
              <a:rPr sz="2400" b="1" spc="65" dirty="0">
                <a:solidFill>
                  <a:srgbClr val="1F242B"/>
                </a:solidFill>
                <a:latin typeface="Arial"/>
                <a:cs typeface="Arial"/>
              </a:rPr>
              <a:t>ut</a:t>
            </a:r>
            <a:endParaRPr sz="2400" dirty="0">
              <a:latin typeface="Arial"/>
              <a:cs typeface="Arial"/>
            </a:endParaRPr>
          </a:p>
          <a:p>
            <a:pPr marL="12700" marR="5080" algn="ctr">
              <a:lnSpc>
                <a:spcPct val="108300"/>
              </a:lnSpc>
            </a:pPr>
            <a:r>
              <a:rPr sz="2400" spc="5" dirty="0">
                <a:solidFill>
                  <a:srgbClr val="1F242B"/>
                </a:solidFill>
                <a:latin typeface="Arial"/>
                <a:cs typeface="Arial"/>
              </a:rPr>
              <a:t>If</a:t>
            </a:r>
            <a:r>
              <a:rPr sz="2400" spc="-85" dirty="0">
                <a:solidFill>
                  <a:srgbClr val="1F242B"/>
                </a:solidFill>
                <a:latin typeface="Arial"/>
                <a:cs typeface="Arial"/>
              </a:rPr>
              <a:t> </a:t>
            </a:r>
            <a:r>
              <a:rPr sz="2400" spc="35" dirty="0">
                <a:solidFill>
                  <a:srgbClr val="4F5B64"/>
                </a:solidFill>
                <a:latin typeface="Arial"/>
                <a:cs typeface="Arial"/>
              </a:rPr>
              <a:t>t</a:t>
            </a:r>
            <a:r>
              <a:rPr sz="2400" spc="50" dirty="0">
                <a:solidFill>
                  <a:srgbClr val="4F5B64"/>
                </a:solidFill>
                <a:latin typeface="Arial"/>
                <a:cs typeface="Arial"/>
              </a:rPr>
              <a:t>h</a:t>
            </a:r>
            <a:r>
              <a:rPr sz="2400" spc="55" dirty="0">
                <a:solidFill>
                  <a:srgbClr val="364149"/>
                </a:solidFill>
                <a:latin typeface="Arial"/>
                <a:cs typeface="Arial"/>
              </a:rPr>
              <a:t>e</a:t>
            </a:r>
            <a:r>
              <a:rPr sz="2400" spc="-40" dirty="0">
                <a:solidFill>
                  <a:srgbClr val="364149"/>
                </a:solidFill>
                <a:latin typeface="Arial"/>
                <a:cs typeface="Arial"/>
              </a:rPr>
              <a:t> </a:t>
            </a:r>
            <a:r>
              <a:rPr sz="2400" spc="35" dirty="0">
                <a:solidFill>
                  <a:srgbClr val="364149"/>
                </a:solidFill>
                <a:latin typeface="Arial"/>
                <a:cs typeface="Arial"/>
              </a:rPr>
              <a:t>b</a:t>
            </a:r>
            <a:r>
              <a:rPr sz="2400" spc="35" dirty="0">
                <a:solidFill>
                  <a:srgbClr val="4F5B64"/>
                </a:solidFill>
                <a:latin typeface="Arial"/>
                <a:cs typeface="Arial"/>
              </a:rPr>
              <a:t>a</a:t>
            </a:r>
            <a:r>
              <a:rPr sz="2400" spc="45" dirty="0">
                <a:solidFill>
                  <a:srgbClr val="1F242B"/>
                </a:solidFill>
                <a:latin typeface="Arial"/>
                <a:cs typeface="Arial"/>
              </a:rPr>
              <a:t>l</a:t>
            </a:r>
            <a:r>
              <a:rPr sz="2400" spc="-40" dirty="0">
                <a:solidFill>
                  <a:srgbClr val="364149"/>
                </a:solidFill>
                <a:latin typeface="Arial"/>
                <a:cs typeface="Arial"/>
              </a:rPr>
              <a:t>l</a:t>
            </a:r>
            <a:r>
              <a:rPr sz="2400" spc="25" dirty="0">
                <a:solidFill>
                  <a:srgbClr val="4F5B64"/>
                </a:solidFill>
                <a:latin typeface="Arial"/>
                <a:cs typeface="Arial"/>
              </a:rPr>
              <a:t>s</a:t>
            </a:r>
            <a:r>
              <a:rPr sz="2400" spc="60" dirty="0">
                <a:solidFill>
                  <a:srgbClr val="4F5B64"/>
                </a:solidFill>
                <a:latin typeface="Arial"/>
                <a:cs typeface="Arial"/>
              </a:rPr>
              <a:t> </a:t>
            </a:r>
            <a:r>
              <a:rPr sz="2400" spc="-40" dirty="0">
                <a:solidFill>
                  <a:srgbClr val="364149"/>
                </a:solidFill>
                <a:latin typeface="Arial"/>
                <a:cs typeface="Arial"/>
              </a:rPr>
              <a:t>i</a:t>
            </a:r>
            <a:r>
              <a:rPr sz="2400" spc="150" dirty="0">
                <a:solidFill>
                  <a:srgbClr val="4F5B64"/>
                </a:solidFill>
                <a:latin typeface="Arial"/>
                <a:cs typeface="Arial"/>
              </a:rPr>
              <a:t>n</a:t>
            </a:r>
            <a:r>
              <a:rPr sz="2400" spc="-55" dirty="0">
                <a:solidFill>
                  <a:srgbClr val="4F5B64"/>
                </a:solidFill>
                <a:latin typeface="Arial"/>
                <a:cs typeface="Arial"/>
              </a:rPr>
              <a:t> </a:t>
            </a:r>
            <a:r>
              <a:rPr sz="2400" dirty="0">
                <a:solidFill>
                  <a:srgbClr val="4F5B64"/>
                </a:solidFill>
                <a:latin typeface="Arial"/>
                <a:cs typeface="Arial"/>
              </a:rPr>
              <a:t>st</a:t>
            </a:r>
            <a:r>
              <a:rPr sz="2400" spc="20" dirty="0">
                <a:solidFill>
                  <a:srgbClr val="4F5B64"/>
                </a:solidFill>
                <a:latin typeface="Arial"/>
                <a:cs typeface="Arial"/>
              </a:rPr>
              <a:t>e</a:t>
            </a:r>
            <a:r>
              <a:rPr sz="2400" spc="95" dirty="0">
                <a:solidFill>
                  <a:srgbClr val="364149"/>
                </a:solidFill>
                <a:latin typeface="Arial"/>
                <a:cs typeface="Arial"/>
              </a:rPr>
              <a:t>p</a:t>
            </a:r>
            <a:r>
              <a:rPr sz="2400" dirty="0">
                <a:solidFill>
                  <a:srgbClr val="364149"/>
                </a:solidFill>
                <a:latin typeface="Arial"/>
                <a:cs typeface="Arial"/>
              </a:rPr>
              <a:t> </a:t>
            </a:r>
            <a:r>
              <a:rPr sz="2400" spc="150" dirty="0">
                <a:solidFill>
                  <a:srgbClr val="4F5B64"/>
                </a:solidFill>
                <a:latin typeface="Arial"/>
                <a:cs typeface="Arial"/>
              </a:rPr>
              <a:t>1</a:t>
            </a:r>
            <a:r>
              <a:rPr sz="2400" spc="-220" dirty="0">
                <a:solidFill>
                  <a:srgbClr val="4F5B64"/>
                </a:solidFill>
                <a:latin typeface="Arial"/>
                <a:cs typeface="Arial"/>
              </a:rPr>
              <a:t> </a:t>
            </a:r>
            <a:r>
              <a:rPr sz="2400" spc="75" dirty="0">
                <a:solidFill>
                  <a:srgbClr val="4F5B64"/>
                </a:solidFill>
                <a:latin typeface="Arial"/>
                <a:cs typeface="Arial"/>
              </a:rPr>
              <a:t>do</a:t>
            </a:r>
            <a:r>
              <a:rPr sz="2400" spc="-15" dirty="0">
                <a:solidFill>
                  <a:srgbClr val="4F5B64"/>
                </a:solidFill>
                <a:latin typeface="Arial"/>
                <a:cs typeface="Arial"/>
              </a:rPr>
              <a:t> </a:t>
            </a:r>
            <a:r>
              <a:rPr sz="2400" spc="30" dirty="0">
                <a:solidFill>
                  <a:srgbClr val="4F5B64"/>
                </a:solidFill>
                <a:latin typeface="Arial"/>
                <a:cs typeface="Arial"/>
              </a:rPr>
              <a:t>not</a:t>
            </a:r>
            <a:r>
              <a:rPr sz="2400" spc="-5" dirty="0">
                <a:solidFill>
                  <a:srgbClr val="4F5B64"/>
                </a:solidFill>
                <a:latin typeface="Arial"/>
                <a:cs typeface="Arial"/>
              </a:rPr>
              <a:t> </a:t>
            </a:r>
            <a:r>
              <a:rPr sz="2400" spc="40" dirty="0">
                <a:solidFill>
                  <a:srgbClr val="364149"/>
                </a:solidFill>
                <a:latin typeface="Arial"/>
                <a:cs typeface="Arial"/>
              </a:rPr>
              <a:t>bal</a:t>
            </a:r>
            <a:r>
              <a:rPr sz="2400" spc="30" dirty="0">
                <a:solidFill>
                  <a:srgbClr val="364149"/>
                </a:solidFill>
                <a:latin typeface="Arial"/>
                <a:cs typeface="Arial"/>
              </a:rPr>
              <a:t>a</a:t>
            </a:r>
            <a:r>
              <a:rPr sz="2400" spc="30" dirty="0">
                <a:solidFill>
                  <a:srgbClr val="4F5B64"/>
                </a:solidFill>
                <a:latin typeface="Arial"/>
                <a:cs typeface="Arial"/>
              </a:rPr>
              <a:t>nc</a:t>
            </a:r>
            <a:r>
              <a:rPr sz="2400" spc="55" dirty="0">
                <a:solidFill>
                  <a:srgbClr val="364149"/>
                </a:solidFill>
                <a:latin typeface="Arial"/>
                <a:cs typeface="Arial"/>
              </a:rPr>
              <a:t>e</a:t>
            </a:r>
            <a:r>
              <a:rPr sz="2400" spc="-40" dirty="0">
                <a:solidFill>
                  <a:srgbClr val="364149"/>
                </a:solidFill>
                <a:latin typeface="Arial"/>
                <a:cs typeface="Arial"/>
              </a:rPr>
              <a:t> </a:t>
            </a:r>
            <a:r>
              <a:rPr sz="2400" spc="55" dirty="0">
                <a:solidFill>
                  <a:srgbClr val="364149"/>
                </a:solidFill>
                <a:latin typeface="Arial"/>
                <a:cs typeface="Arial"/>
              </a:rPr>
              <a:t>o</a:t>
            </a:r>
            <a:r>
              <a:rPr sz="2400" spc="20" dirty="0">
                <a:solidFill>
                  <a:srgbClr val="364149"/>
                </a:solidFill>
                <a:latin typeface="Arial"/>
                <a:cs typeface="Arial"/>
              </a:rPr>
              <a:t>u</a:t>
            </a:r>
            <a:r>
              <a:rPr sz="2400" spc="-5" dirty="0">
                <a:solidFill>
                  <a:srgbClr val="4F5B64"/>
                </a:solidFill>
                <a:latin typeface="Arial"/>
                <a:cs typeface="Arial"/>
              </a:rPr>
              <a:t>t,</a:t>
            </a:r>
            <a:r>
              <a:rPr sz="2400" spc="20" dirty="0">
                <a:solidFill>
                  <a:srgbClr val="4F5B64"/>
                </a:solidFill>
                <a:latin typeface="Arial"/>
                <a:cs typeface="Arial"/>
              </a:rPr>
              <a:t> </a:t>
            </a:r>
            <a:r>
              <a:rPr sz="2400" spc="5" dirty="0">
                <a:solidFill>
                  <a:srgbClr val="4F5B64"/>
                </a:solidFill>
                <a:latin typeface="Arial"/>
                <a:cs typeface="Arial"/>
              </a:rPr>
              <a:t>t</a:t>
            </a:r>
            <a:r>
              <a:rPr sz="2400" spc="-5" dirty="0">
                <a:solidFill>
                  <a:srgbClr val="4F5B64"/>
                </a:solidFill>
                <a:latin typeface="Arial"/>
                <a:cs typeface="Arial"/>
              </a:rPr>
              <a:t>h</a:t>
            </a:r>
            <a:r>
              <a:rPr sz="2400" spc="35" dirty="0">
                <a:solidFill>
                  <a:srgbClr val="364149"/>
                </a:solidFill>
                <a:latin typeface="Arial"/>
                <a:cs typeface="Arial"/>
              </a:rPr>
              <a:t>e</a:t>
            </a:r>
            <a:r>
              <a:rPr sz="2400" spc="150" dirty="0">
                <a:solidFill>
                  <a:srgbClr val="4F5B64"/>
                </a:solidFill>
                <a:latin typeface="Arial"/>
                <a:cs typeface="Arial"/>
              </a:rPr>
              <a:t>n</a:t>
            </a:r>
            <a:r>
              <a:rPr sz="2400" spc="-55" dirty="0">
                <a:solidFill>
                  <a:srgbClr val="4F5B64"/>
                </a:solidFill>
                <a:latin typeface="Arial"/>
                <a:cs typeface="Arial"/>
              </a:rPr>
              <a:t> </a:t>
            </a:r>
            <a:r>
              <a:rPr sz="2400" spc="-10" dirty="0">
                <a:solidFill>
                  <a:srgbClr val="4F5B64"/>
                </a:solidFill>
                <a:latin typeface="Arial"/>
                <a:cs typeface="Arial"/>
              </a:rPr>
              <a:t>t</a:t>
            </a:r>
            <a:r>
              <a:rPr sz="2400" spc="15" dirty="0">
                <a:solidFill>
                  <a:srgbClr val="4F5B64"/>
                </a:solidFill>
                <a:latin typeface="Arial"/>
                <a:cs typeface="Arial"/>
              </a:rPr>
              <a:t>a</a:t>
            </a:r>
            <a:r>
              <a:rPr sz="2400" spc="25" dirty="0">
                <a:solidFill>
                  <a:srgbClr val="364149"/>
                </a:solidFill>
                <a:latin typeface="Arial"/>
                <a:cs typeface="Arial"/>
              </a:rPr>
              <a:t>k</a:t>
            </a:r>
            <a:r>
              <a:rPr sz="2400" spc="55" dirty="0">
                <a:solidFill>
                  <a:srgbClr val="4F5B64"/>
                </a:solidFill>
                <a:latin typeface="Arial"/>
                <a:cs typeface="Arial"/>
              </a:rPr>
              <a:t>e</a:t>
            </a:r>
            <a:r>
              <a:rPr sz="2400" spc="-40" dirty="0">
                <a:solidFill>
                  <a:srgbClr val="4F5B64"/>
                </a:solidFill>
                <a:latin typeface="Arial"/>
                <a:cs typeface="Arial"/>
              </a:rPr>
              <a:t> </a:t>
            </a:r>
            <a:r>
              <a:rPr sz="2400" spc="20" dirty="0">
                <a:solidFill>
                  <a:srgbClr val="4F5B64"/>
                </a:solidFill>
                <a:latin typeface="Arial"/>
                <a:cs typeface="Arial"/>
              </a:rPr>
              <a:t>those</a:t>
            </a:r>
            <a:r>
              <a:rPr sz="2400" spc="35" dirty="0">
                <a:solidFill>
                  <a:srgbClr val="4F5B64"/>
                </a:solidFill>
                <a:latin typeface="Arial"/>
                <a:cs typeface="Arial"/>
              </a:rPr>
              <a:t> </a:t>
            </a:r>
            <a:r>
              <a:rPr sz="2400" spc="5" dirty="0">
                <a:solidFill>
                  <a:srgbClr val="4F5B64"/>
                </a:solidFill>
                <a:latin typeface="Arial"/>
                <a:cs typeface="Arial"/>
              </a:rPr>
              <a:t>t</a:t>
            </a:r>
            <a:r>
              <a:rPr sz="2400" spc="-5" dirty="0">
                <a:solidFill>
                  <a:srgbClr val="4F5B64"/>
                </a:solidFill>
                <a:latin typeface="Arial"/>
                <a:cs typeface="Arial"/>
              </a:rPr>
              <a:t>h</a:t>
            </a:r>
            <a:r>
              <a:rPr sz="2400" spc="150" dirty="0">
                <a:solidFill>
                  <a:srgbClr val="364149"/>
                </a:solidFill>
                <a:latin typeface="Arial"/>
                <a:cs typeface="Arial"/>
              </a:rPr>
              <a:t>r</a:t>
            </a:r>
            <a:r>
              <a:rPr sz="2400" spc="40" dirty="0">
                <a:solidFill>
                  <a:srgbClr val="4F5B64"/>
                </a:solidFill>
                <a:latin typeface="Arial"/>
                <a:cs typeface="Arial"/>
              </a:rPr>
              <a:t>ee</a:t>
            </a:r>
            <a:r>
              <a:rPr sz="2400" spc="-25" dirty="0">
                <a:solidFill>
                  <a:srgbClr val="4F5B64"/>
                </a:solidFill>
                <a:latin typeface="Arial"/>
                <a:cs typeface="Arial"/>
              </a:rPr>
              <a:t> </a:t>
            </a:r>
            <a:r>
              <a:rPr sz="2400" spc="35" dirty="0">
                <a:solidFill>
                  <a:srgbClr val="364149"/>
                </a:solidFill>
                <a:latin typeface="Arial"/>
                <a:cs typeface="Arial"/>
              </a:rPr>
              <a:t>b</a:t>
            </a:r>
            <a:r>
              <a:rPr sz="2400" spc="35" dirty="0">
                <a:solidFill>
                  <a:srgbClr val="4F5B64"/>
                </a:solidFill>
                <a:latin typeface="Arial"/>
                <a:cs typeface="Arial"/>
              </a:rPr>
              <a:t>a</a:t>
            </a:r>
            <a:r>
              <a:rPr sz="2400" spc="25" dirty="0">
                <a:solidFill>
                  <a:srgbClr val="364149"/>
                </a:solidFill>
                <a:latin typeface="Arial"/>
                <a:cs typeface="Arial"/>
              </a:rPr>
              <a:t>lls</a:t>
            </a:r>
            <a:r>
              <a:rPr sz="2400" spc="20" dirty="0">
                <a:solidFill>
                  <a:srgbClr val="364149"/>
                </a:solidFill>
                <a:latin typeface="Arial"/>
                <a:cs typeface="Arial"/>
              </a:rPr>
              <a:t> </a:t>
            </a:r>
            <a:r>
              <a:rPr sz="2400" spc="55" dirty="0">
                <a:solidFill>
                  <a:srgbClr val="4F5B64"/>
                </a:solidFill>
                <a:latin typeface="Arial"/>
                <a:cs typeface="Arial"/>
              </a:rPr>
              <a:t>a</a:t>
            </a:r>
            <a:r>
              <a:rPr sz="2400" spc="20" dirty="0">
                <a:solidFill>
                  <a:srgbClr val="4F5B64"/>
                </a:solidFill>
                <a:latin typeface="Arial"/>
                <a:cs typeface="Arial"/>
              </a:rPr>
              <a:t>n</a:t>
            </a:r>
            <a:r>
              <a:rPr sz="2400" spc="95" dirty="0">
                <a:solidFill>
                  <a:srgbClr val="364149"/>
                </a:solidFill>
                <a:latin typeface="Arial"/>
                <a:cs typeface="Arial"/>
              </a:rPr>
              <a:t>d</a:t>
            </a:r>
            <a:r>
              <a:rPr sz="2400" spc="-80" dirty="0">
                <a:solidFill>
                  <a:srgbClr val="364149"/>
                </a:solidFill>
                <a:latin typeface="Arial"/>
                <a:cs typeface="Arial"/>
              </a:rPr>
              <a:t> </a:t>
            </a:r>
            <a:r>
              <a:rPr sz="2400" spc="60" dirty="0">
                <a:solidFill>
                  <a:srgbClr val="4F5B64"/>
                </a:solidFill>
                <a:latin typeface="Arial"/>
                <a:cs typeface="Arial"/>
              </a:rPr>
              <a:t>r</a:t>
            </a:r>
            <a:r>
              <a:rPr sz="2400" spc="45" dirty="0">
                <a:solidFill>
                  <a:srgbClr val="4F5B64"/>
                </a:solidFill>
                <a:latin typeface="Arial"/>
                <a:cs typeface="Arial"/>
              </a:rPr>
              <a:t>e</a:t>
            </a:r>
            <a:r>
              <a:rPr sz="2400" spc="45" dirty="0">
                <a:solidFill>
                  <a:srgbClr val="364149"/>
                </a:solidFill>
                <a:latin typeface="Arial"/>
                <a:cs typeface="Arial"/>
              </a:rPr>
              <a:t>p</a:t>
            </a:r>
            <a:r>
              <a:rPr sz="2400" spc="-25" dirty="0">
                <a:solidFill>
                  <a:srgbClr val="364149"/>
                </a:solidFill>
                <a:latin typeface="Arial"/>
                <a:cs typeface="Arial"/>
              </a:rPr>
              <a:t>r</a:t>
            </a:r>
            <a:r>
              <a:rPr sz="2400" spc="55" dirty="0">
                <a:solidFill>
                  <a:srgbClr val="4F5B64"/>
                </a:solidFill>
                <a:latin typeface="Arial"/>
                <a:cs typeface="Arial"/>
              </a:rPr>
              <a:t>o</a:t>
            </a:r>
            <a:r>
              <a:rPr sz="2400" spc="20" dirty="0">
                <a:solidFill>
                  <a:srgbClr val="4F5B64"/>
                </a:solidFill>
                <a:latin typeface="Arial"/>
                <a:cs typeface="Arial"/>
              </a:rPr>
              <a:t>d</a:t>
            </a:r>
            <a:r>
              <a:rPr sz="2400" spc="40" dirty="0">
                <a:solidFill>
                  <a:srgbClr val="4F5B64"/>
                </a:solidFill>
                <a:latin typeface="Arial"/>
                <a:cs typeface="Arial"/>
              </a:rPr>
              <a:t>uce</a:t>
            </a:r>
            <a:r>
              <a:rPr sz="2400" spc="-35" dirty="0">
                <a:solidFill>
                  <a:srgbClr val="4F5B64"/>
                </a:solidFill>
                <a:latin typeface="Arial"/>
                <a:cs typeface="Arial"/>
              </a:rPr>
              <a:t> </a:t>
            </a:r>
            <a:r>
              <a:rPr sz="2400" dirty="0">
                <a:solidFill>
                  <a:srgbClr val="4F5B64"/>
                </a:solidFill>
                <a:latin typeface="Arial"/>
                <a:cs typeface="Arial"/>
              </a:rPr>
              <a:t>st</a:t>
            </a:r>
            <a:r>
              <a:rPr sz="2400" spc="20" dirty="0">
                <a:solidFill>
                  <a:srgbClr val="4F5B64"/>
                </a:solidFill>
                <a:latin typeface="Arial"/>
                <a:cs typeface="Arial"/>
              </a:rPr>
              <a:t>e</a:t>
            </a:r>
            <a:r>
              <a:rPr sz="2400" spc="95" dirty="0">
                <a:solidFill>
                  <a:srgbClr val="364149"/>
                </a:solidFill>
                <a:latin typeface="Arial"/>
                <a:cs typeface="Arial"/>
              </a:rPr>
              <a:t>p</a:t>
            </a:r>
            <a:r>
              <a:rPr sz="2400" spc="-80" dirty="0">
                <a:solidFill>
                  <a:srgbClr val="364149"/>
                </a:solidFill>
                <a:latin typeface="Arial"/>
                <a:cs typeface="Arial"/>
              </a:rPr>
              <a:t> </a:t>
            </a:r>
            <a:r>
              <a:rPr sz="2400" spc="150" dirty="0">
                <a:solidFill>
                  <a:srgbClr val="364149"/>
                </a:solidFill>
                <a:latin typeface="Arial"/>
                <a:cs typeface="Arial"/>
              </a:rPr>
              <a:t>2</a:t>
            </a:r>
            <a:r>
              <a:rPr sz="2400" spc="25" dirty="0">
                <a:solidFill>
                  <a:srgbClr val="364149"/>
                </a:solidFill>
                <a:latin typeface="Arial"/>
                <a:cs typeface="Arial"/>
              </a:rPr>
              <a:t> </a:t>
            </a:r>
            <a:r>
              <a:rPr sz="2400" spc="-25" dirty="0">
                <a:solidFill>
                  <a:srgbClr val="4F5B64"/>
                </a:solidFill>
                <a:latin typeface="Arial"/>
                <a:cs typeface="Arial"/>
              </a:rPr>
              <a:t>t</a:t>
            </a:r>
            <a:r>
              <a:rPr sz="2400" spc="40" dirty="0">
                <a:solidFill>
                  <a:srgbClr val="364149"/>
                </a:solidFill>
                <a:latin typeface="Arial"/>
                <a:cs typeface="Arial"/>
              </a:rPr>
              <a:t>o</a:t>
            </a:r>
            <a:r>
              <a:rPr sz="2400" spc="-25" dirty="0">
                <a:solidFill>
                  <a:srgbClr val="364149"/>
                </a:solidFill>
                <a:latin typeface="Arial"/>
                <a:cs typeface="Arial"/>
              </a:rPr>
              <a:t> </a:t>
            </a:r>
            <a:r>
              <a:rPr sz="2400" spc="-60" dirty="0">
                <a:solidFill>
                  <a:srgbClr val="4F5B64"/>
                </a:solidFill>
                <a:latin typeface="Arial"/>
                <a:cs typeface="Arial"/>
              </a:rPr>
              <a:t>f</a:t>
            </a:r>
            <a:r>
              <a:rPr sz="2400" spc="-229" dirty="0">
                <a:solidFill>
                  <a:srgbClr val="4F5B64"/>
                </a:solidFill>
                <a:latin typeface="Arial"/>
                <a:cs typeface="Arial"/>
              </a:rPr>
              <a:t> </a:t>
            </a:r>
            <a:r>
              <a:rPr sz="2400" spc="-40" dirty="0">
                <a:solidFill>
                  <a:srgbClr val="1F242B"/>
                </a:solidFill>
                <a:latin typeface="Arial"/>
                <a:cs typeface="Arial"/>
              </a:rPr>
              <a:t>i</a:t>
            </a:r>
            <a:r>
              <a:rPr sz="2400" spc="35" dirty="0">
                <a:solidFill>
                  <a:srgbClr val="4F5B64"/>
                </a:solidFill>
                <a:latin typeface="Arial"/>
                <a:cs typeface="Arial"/>
              </a:rPr>
              <a:t>n</a:t>
            </a:r>
            <a:r>
              <a:rPr sz="2400" spc="95" dirty="0">
                <a:solidFill>
                  <a:srgbClr val="364149"/>
                </a:solidFill>
                <a:latin typeface="Arial"/>
                <a:cs typeface="Arial"/>
              </a:rPr>
              <a:t>d</a:t>
            </a:r>
            <a:r>
              <a:rPr sz="2400" dirty="0">
                <a:solidFill>
                  <a:srgbClr val="364149"/>
                </a:solidFill>
                <a:latin typeface="Arial"/>
                <a:cs typeface="Arial"/>
              </a:rPr>
              <a:t> </a:t>
            </a:r>
            <a:r>
              <a:rPr sz="2400" spc="55" dirty="0">
                <a:solidFill>
                  <a:srgbClr val="364149"/>
                </a:solidFill>
                <a:latin typeface="Arial"/>
                <a:cs typeface="Arial"/>
              </a:rPr>
              <a:t>o</a:t>
            </a:r>
            <a:r>
              <a:rPr sz="2400" spc="20" dirty="0">
                <a:solidFill>
                  <a:srgbClr val="364149"/>
                </a:solidFill>
                <a:latin typeface="Arial"/>
                <a:cs typeface="Arial"/>
              </a:rPr>
              <a:t>u</a:t>
            </a:r>
            <a:r>
              <a:rPr sz="2400" dirty="0">
                <a:solidFill>
                  <a:srgbClr val="4F5B64"/>
                </a:solidFill>
                <a:latin typeface="Arial"/>
                <a:cs typeface="Arial"/>
              </a:rPr>
              <a:t>t</a:t>
            </a:r>
            <a:r>
              <a:rPr sz="2400" spc="-45" dirty="0">
                <a:solidFill>
                  <a:srgbClr val="4F5B64"/>
                </a:solidFill>
                <a:latin typeface="Arial"/>
                <a:cs typeface="Arial"/>
              </a:rPr>
              <a:t> </a:t>
            </a:r>
            <a:r>
              <a:rPr sz="2400" spc="35" dirty="0">
                <a:solidFill>
                  <a:srgbClr val="4F5B64"/>
                </a:solidFill>
                <a:latin typeface="Arial"/>
                <a:cs typeface="Arial"/>
              </a:rPr>
              <a:t>t</a:t>
            </a:r>
            <a:r>
              <a:rPr sz="2400" spc="50" dirty="0">
                <a:solidFill>
                  <a:srgbClr val="4F5B64"/>
                </a:solidFill>
                <a:latin typeface="Arial"/>
                <a:cs typeface="Arial"/>
              </a:rPr>
              <a:t>h</a:t>
            </a:r>
            <a:r>
              <a:rPr sz="2400" spc="55" dirty="0">
                <a:solidFill>
                  <a:srgbClr val="364149"/>
                </a:solidFill>
                <a:latin typeface="Arial"/>
                <a:cs typeface="Arial"/>
              </a:rPr>
              <a:t>e</a:t>
            </a:r>
            <a:r>
              <a:rPr sz="2400" spc="-40" dirty="0">
                <a:solidFill>
                  <a:srgbClr val="364149"/>
                </a:solidFill>
                <a:latin typeface="Arial"/>
                <a:cs typeface="Arial"/>
              </a:rPr>
              <a:t> </a:t>
            </a:r>
            <a:r>
              <a:rPr sz="2400" spc="45" dirty="0">
                <a:solidFill>
                  <a:srgbClr val="4F5B64"/>
                </a:solidFill>
                <a:latin typeface="Arial"/>
                <a:cs typeface="Arial"/>
              </a:rPr>
              <a:t>he</a:t>
            </a:r>
            <a:r>
              <a:rPr sz="2400" spc="15" dirty="0">
                <a:solidFill>
                  <a:srgbClr val="4F5B64"/>
                </a:solidFill>
                <a:latin typeface="Arial"/>
                <a:cs typeface="Arial"/>
              </a:rPr>
              <a:t>a</a:t>
            </a:r>
            <a:r>
              <a:rPr sz="2400" spc="-65" dirty="0">
                <a:solidFill>
                  <a:srgbClr val="364149"/>
                </a:solidFill>
                <a:latin typeface="Arial"/>
                <a:cs typeface="Arial"/>
              </a:rPr>
              <a:t>v</a:t>
            </a:r>
            <a:r>
              <a:rPr sz="2400" spc="50" dirty="0">
                <a:solidFill>
                  <a:srgbClr val="364149"/>
                </a:solidFill>
                <a:latin typeface="Arial"/>
                <a:cs typeface="Arial"/>
              </a:rPr>
              <a:t>i</a:t>
            </a:r>
            <a:r>
              <a:rPr sz="2400" spc="35" dirty="0">
                <a:solidFill>
                  <a:srgbClr val="4F5B64"/>
                </a:solidFill>
                <a:latin typeface="Arial"/>
                <a:cs typeface="Arial"/>
              </a:rPr>
              <a:t>e</a:t>
            </a:r>
            <a:r>
              <a:rPr sz="2400" spc="55" dirty="0">
                <a:solidFill>
                  <a:srgbClr val="364149"/>
                </a:solidFill>
                <a:latin typeface="Arial"/>
                <a:cs typeface="Arial"/>
              </a:rPr>
              <a:t>r</a:t>
            </a:r>
            <a:r>
              <a:rPr sz="2400" spc="-10" dirty="0">
                <a:solidFill>
                  <a:srgbClr val="364149"/>
                </a:solidFill>
                <a:latin typeface="Arial"/>
                <a:cs typeface="Arial"/>
              </a:rPr>
              <a:t> </a:t>
            </a:r>
            <a:r>
              <a:rPr sz="2400" spc="35" dirty="0">
                <a:solidFill>
                  <a:srgbClr val="364149"/>
                </a:solidFill>
                <a:latin typeface="Arial"/>
                <a:cs typeface="Arial"/>
              </a:rPr>
              <a:t>b</a:t>
            </a:r>
            <a:r>
              <a:rPr sz="2400" spc="35" dirty="0">
                <a:solidFill>
                  <a:srgbClr val="4F5B64"/>
                </a:solidFill>
                <a:latin typeface="Arial"/>
                <a:cs typeface="Arial"/>
              </a:rPr>
              <a:t>a</a:t>
            </a:r>
            <a:r>
              <a:rPr sz="2400" spc="5" dirty="0">
                <a:solidFill>
                  <a:srgbClr val="1F242B"/>
                </a:solidFill>
                <a:latin typeface="Arial"/>
                <a:cs typeface="Arial"/>
              </a:rPr>
              <a:t>l</a:t>
            </a:r>
            <a:r>
              <a:rPr sz="2400" spc="85" dirty="0">
                <a:solidFill>
                  <a:srgbClr val="1F242B"/>
                </a:solidFill>
                <a:latin typeface="Arial"/>
                <a:cs typeface="Arial"/>
              </a:rPr>
              <a:t>l</a:t>
            </a:r>
            <a:r>
              <a:rPr sz="2400" spc="95" dirty="0">
                <a:solidFill>
                  <a:srgbClr val="677780"/>
                </a:solidFill>
                <a:latin typeface="Arial"/>
                <a:cs typeface="Arial"/>
              </a:rPr>
              <a:t>.</a:t>
            </a:r>
            <a:endParaRPr sz="2400" dirty="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94638" y="1500378"/>
            <a:ext cx="8102600" cy="45593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059872"/>
            <a:ext cx="10661072" cy="89361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57844" y="2971149"/>
            <a:ext cx="1911985" cy="0"/>
          </a:xfrm>
          <a:custGeom>
            <a:avLst/>
            <a:gdLst/>
            <a:ahLst/>
            <a:cxnLst/>
            <a:rect l="l" t="t" r="r" b="b"/>
            <a:pathLst>
              <a:path w="1911984">
                <a:moveTo>
                  <a:pt x="0" y="0"/>
                </a:moveTo>
                <a:lnTo>
                  <a:pt x="1911883" y="0"/>
                </a:lnTo>
              </a:path>
            </a:pathLst>
          </a:custGeom>
          <a:ln w="20781">
            <a:solidFill>
              <a:srgbClr val="707070"/>
            </a:solidFill>
          </a:ln>
        </p:spPr>
        <p:txBody>
          <a:bodyPr wrap="square" lIns="0" tIns="0" rIns="0" bIns="0" rtlCol="0"/>
          <a:lstStyle/>
          <a:p>
            <a:endParaRPr/>
          </a:p>
        </p:txBody>
      </p:sp>
      <p:sp>
        <p:nvSpPr>
          <p:cNvPr id="5" name="object 5"/>
          <p:cNvSpPr/>
          <p:nvPr/>
        </p:nvSpPr>
        <p:spPr>
          <a:xfrm>
            <a:off x="6857844" y="3376151"/>
            <a:ext cx="1911985" cy="0"/>
          </a:xfrm>
          <a:custGeom>
            <a:avLst/>
            <a:gdLst/>
            <a:ahLst/>
            <a:cxnLst/>
            <a:rect l="l" t="t" r="r" b="b"/>
            <a:pathLst>
              <a:path w="1911984">
                <a:moveTo>
                  <a:pt x="0" y="0"/>
                </a:moveTo>
                <a:lnTo>
                  <a:pt x="1911883" y="0"/>
                </a:lnTo>
              </a:path>
            </a:pathLst>
          </a:custGeom>
          <a:ln w="10390">
            <a:solidFill>
              <a:srgbClr val="0F0F0F"/>
            </a:solidFill>
          </a:ln>
        </p:spPr>
        <p:txBody>
          <a:bodyPr wrap="square" lIns="0" tIns="0" rIns="0" bIns="0" rtlCol="0"/>
          <a:lstStyle/>
          <a:p>
            <a:endParaRPr/>
          </a:p>
        </p:txBody>
      </p:sp>
      <p:sp>
        <p:nvSpPr>
          <p:cNvPr id="6" name="object 6"/>
          <p:cNvSpPr/>
          <p:nvPr/>
        </p:nvSpPr>
        <p:spPr>
          <a:xfrm>
            <a:off x="6857844" y="3770770"/>
            <a:ext cx="1911985" cy="0"/>
          </a:xfrm>
          <a:custGeom>
            <a:avLst/>
            <a:gdLst/>
            <a:ahLst/>
            <a:cxnLst/>
            <a:rect l="l" t="t" r="r" b="b"/>
            <a:pathLst>
              <a:path w="1911984">
                <a:moveTo>
                  <a:pt x="0" y="0"/>
                </a:moveTo>
                <a:lnTo>
                  <a:pt x="1911883" y="0"/>
                </a:lnTo>
              </a:path>
            </a:pathLst>
          </a:custGeom>
          <a:ln w="10390">
            <a:solidFill>
              <a:srgbClr val="3F3F3F"/>
            </a:solidFill>
          </a:ln>
        </p:spPr>
        <p:txBody>
          <a:bodyPr wrap="square" lIns="0" tIns="0" rIns="0" bIns="0" rtlCol="0"/>
          <a:lstStyle/>
          <a:p>
            <a:endParaRPr/>
          </a:p>
        </p:txBody>
      </p:sp>
      <p:sp>
        <p:nvSpPr>
          <p:cNvPr id="7" name="object 7"/>
          <p:cNvSpPr/>
          <p:nvPr/>
        </p:nvSpPr>
        <p:spPr>
          <a:xfrm>
            <a:off x="6857844" y="4135159"/>
            <a:ext cx="1911985" cy="0"/>
          </a:xfrm>
          <a:custGeom>
            <a:avLst/>
            <a:gdLst/>
            <a:ahLst/>
            <a:cxnLst/>
            <a:rect l="l" t="t" r="r" b="b"/>
            <a:pathLst>
              <a:path w="1911984">
                <a:moveTo>
                  <a:pt x="0" y="0"/>
                </a:moveTo>
                <a:lnTo>
                  <a:pt x="1911883" y="0"/>
                </a:lnTo>
              </a:path>
            </a:pathLst>
          </a:custGeom>
          <a:ln w="10390">
            <a:solidFill>
              <a:srgbClr val="3F3F3F"/>
            </a:solidFill>
          </a:ln>
        </p:spPr>
        <p:txBody>
          <a:bodyPr wrap="square" lIns="0" tIns="0" rIns="0" bIns="0" rtlCol="0"/>
          <a:lstStyle/>
          <a:p>
            <a:endParaRPr/>
          </a:p>
        </p:txBody>
      </p:sp>
      <p:sp>
        <p:nvSpPr>
          <p:cNvPr id="8" name="object 8"/>
          <p:cNvSpPr/>
          <p:nvPr/>
        </p:nvSpPr>
        <p:spPr>
          <a:xfrm>
            <a:off x="6857844" y="4563263"/>
            <a:ext cx="1911985" cy="0"/>
          </a:xfrm>
          <a:custGeom>
            <a:avLst/>
            <a:gdLst/>
            <a:ahLst/>
            <a:cxnLst/>
            <a:rect l="l" t="t" r="r" b="b"/>
            <a:pathLst>
              <a:path w="1911984">
                <a:moveTo>
                  <a:pt x="0" y="0"/>
                </a:moveTo>
                <a:lnTo>
                  <a:pt x="1911883" y="0"/>
                </a:lnTo>
              </a:path>
            </a:pathLst>
          </a:custGeom>
          <a:ln w="10390">
            <a:solidFill>
              <a:srgbClr val="0F0F0F"/>
            </a:solidFill>
          </a:ln>
        </p:spPr>
        <p:txBody>
          <a:bodyPr wrap="square" lIns="0" tIns="0" rIns="0" bIns="0" rtlCol="0"/>
          <a:lstStyle/>
          <a:p>
            <a:endParaRPr/>
          </a:p>
        </p:txBody>
      </p:sp>
      <p:sp>
        <p:nvSpPr>
          <p:cNvPr id="9" name="object 9"/>
          <p:cNvSpPr/>
          <p:nvPr/>
        </p:nvSpPr>
        <p:spPr>
          <a:xfrm>
            <a:off x="6857844" y="5000625"/>
            <a:ext cx="1911985" cy="0"/>
          </a:xfrm>
          <a:custGeom>
            <a:avLst/>
            <a:gdLst/>
            <a:ahLst/>
            <a:cxnLst/>
            <a:rect l="l" t="t" r="r" b="b"/>
            <a:pathLst>
              <a:path w="1911984">
                <a:moveTo>
                  <a:pt x="0" y="0"/>
                </a:moveTo>
                <a:lnTo>
                  <a:pt x="1911883" y="0"/>
                </a:lnTo>
              </a:path>
            </a:pathLst>
          </a:custGeom>
          <a:ln w="31172">
            <a:solidFill>
              <a:srgbClr val="707070"/>
            </a:solidFill>
          </a:ln>
        </p:spPr>
        <p:txBody>
          <a:bodyPr wrap="square" lIns="0" tIns="0" rIns="0" bIns="0" rtlCol="0"/>
          <a:lstStyle/>
          <a:p>
            <a:endParaRPr/>
          </a:p>
        </p:txBody>
      </p:sp>
      <p:sp>
        <p:nvSpPr>
          <p:cNvPr id="10" name="object 10"/>
          <p:cNvSpPr/>
          <p:nvPr/>
        </p:nvSpPr>
        <p:spPr>
          <a:xfrm>
            <a:off x="2462966" y="3672027"/>
            <a:ext cx="2107565" cy="217170"/>
          </a:xfrm>
          <a:custGeom>
            <a:avLst/>
            <a:gdLst/>
            <a:ahLst/>
            <a:cxnLst/>
            <a:rect l="l" t="t" r="r" b="b"/>
            <a:pathLst>
              <a:path w="2107565" h="217170">
                <a:moveTo>
                  <a:pt x="0" y="0"/>
                </a:moveTo>
                <a:lnTo>
                  <a:pt x="2107548" y="0"/>
                </a:lnTo>
                <a:lnTo>
                  <a:pt x="2107548" y="216575"/>
                </a:lnTo>
                <a:lnTo>
                  <a:pt x="0" y="216575"/>
                </a:lnTo>
                <a:lnTo>
                  <a:pt x="0" y="0"/>
                </a:lnTo>
                <a:close/>
              </a:path>
            </a:pathLst>
          </a:custGeom>
          <a:noFill/>
        </p:spPr>
        <p:txBody>
          <a:bodyPr wrap="square" lIns="0" tIns="0" rIns="0" bIns="0" rtlCol="0"/>
          <a:lstStyle/>
          <a:p>
            <a:endParaRPr sz="2000">
              <a:ln w="0"/>
              <a:effectLst>
                <a:outerShdw blurRad="38100" dist="19050" dir="2700000" algn="tl" rotWithShape="0">
                  <a:schemeClr val="dk1">
                    <a:alpha val="40000"/>
                  </a:schemeClr>
                </a:outerShdw>
              </a:effectLst>
            </a:endParaRPr>
          </a:p>
        </p:txBody>
      </p:sp>
      <p:sp>
        <p:nvSpPr>
          <p:cNvPr id="11" name="object 11"/>
          <p:cNvSpPr txBox="1"/>
          <p:nvPr/>
        </p:nvSpPr>
        <p:spPr>
          <a:xfrm>
            <a:off x="1080693" y="5215355"/>
            <a:ext cx="4071815" cy="307777"/>
          </a:xfrm>
          <a:prstGeom prst="rect">
            <a:avLst/>
          </a:prstGeom>
          <a:noFill/>
        </p:spPr>
        <p:txBody>
          <a:bodyPr vert="horz" wrap="square" lIns="0" tIns="0" rIns="0" bIns="0" rtlCol="0">
            <a:spAutoFit/>
          </a:bodyPr>
          <a:lstStyle/>
          <a:p>
            <a:pPr marL="12700">
              <a:lnSpc>
                <a:spcPct val="100000"/>
              </a:lnSpc>
            </a:pPr>
            <a:r>
              <a:rPr sz="2000" dirty="0">
                <a:ln w="0"/>
                <a:effectLst>
                  <a:outerShdw blurRad="38100" dist="19050" dir="2700000" algn="tl" rotWithShape="0">
                    <a:schemeClr val="dk1">
                      <a:alpha val="40000"/>
                    </a:schemeClr>
                  </a:outerShdw>
                </a:effectLst>
                <a:latin typeface="Arial"/>
                <a:cs typeface="Arial"/>
              </a:rPr>
              <a:t>Example:  height of students</a:t>
            </a:r>
          </a:p>
        </p:txBody>
      </p:sp>
      <p:sp>
        <p:nvSpPr>
          <p:cNvPr id="12" name="object 12"/>
          <p:cNvSpPr txBox="1"/>
          <p:nvPr/>
        </p:nvSpPr>
        <p:spPr>
          <a:xfrm>
            <a:off x="6733156" y="2357326"/>
            <a:ext cx="2109470" cy="2835275"/>
          </a:xfrm>
          <a:prstGeom prst="rect">
            <a:avLst/>
          </a:prstGeom>
          <a:ln w="10390">
            <a:solidFill>
              <a:srgbClr val="000000"/>
            </a:solidFill>
          </a:ln>
        </p:spPr>
        <p:txBody>
          <a:bodyPr vert="horz" wrap="square" lIns="0" tIns="0" rIns="0" bIns="0" rtlCol="0">
            <a:spAutoFit/>
          </a:bodyPr>
          <a:lstStyle/>
          <a:p>
            <a:pPr marL="48895" algn="ctr">
              <a:lnSpc>
                <a:spcPct val="100000"/>
              </a:lnSpc>
            </a:pPr>
            <a:r>
              <a:rPr sz="1300" b="1" spc="65" dirty="0">
                <a:solidFill>
                  <a:srgbClr val="050505"/>
                </a:solidFill>
                <a:latin typeface="Arial"/>
                <a:cs typeface="Arial"/>
              </a:rPr>
              <a:t>He</a:t>
            </a:r>
            <a:r>
              <a:rPr sz="1300" b="1" spc="-55" dirty="0">
                <a:solidFill>
                  <a:srgbClr val="050505"/>
                </a:solidFill>
                <a:latin typeface="Arial"/>
                <a:cs typeface="Arial"/>
              </a:rPr>
              <a:t>i</a:t>
            </a:r>
            <a:r>
              <a:rPr sz="1300" b="1" spc="10" dirty="0">
                <a:solidFill>
                  <a:srgbClr val="050505"/>
                </a:solidFill>
                <a:latin typeface="Arial"/>
                <a:cs typeface="Arial"/>
              </a:rPr>
              <a:t>ght</a:t>
            </a:r>
            <a:r>
              <a:rPr sz="1300" b="1" spc="-70" dirty="0">
                <a:solidFill>
                  <a:srgbClr val="050505"/>
                </a:solidFill>
                <a:latin typeface="Arial"/>
                <a:cs typeface="Arial"/>
              </a:rPr>
              <a:t> </a:t>
            </a:r>
            <a:r>
              <a:rPr sz="1250" spc="145" dirty="0">
                <a:solidFill>
                  <a:srgbClr val="2B2B2B"/>
                </a:solidFill>
                <a:latin typeface="Arial"/>
                <a:cs typeface="Arial"/>
              </a:rPr>
              <a:t>(</a:t>
            </a:r>
            <a:r>
              <a:rPr sz="1250" spc="-30" dirty="0">
                <a:solidFill>
                  <a:srgbClr val="2B2B2B"/>
                </a:solidFill>
                <a:latin typeface="Arial"/>
                <a:cs typeface="Arial"/>
              </a:rPr>
              <a:t>i</a:t>
            </a:r>
            <a:r>
              <a:rPr sz="1250" spc="260" dirty="0">
                <a:solidFill>
                  <a:srgbClr val="050505"/>
                </a:solidFill>
                <a:latin typeface="Arial"/>
                <a:cs typeface="Arial"/>
              </a:rPr>
              <a:t>n</a:t>
            </a:r>
            <a:r>
              <a:rPr sz="1250" spc="-165" dirty="0">
                <a:solidFill>
                  <a:srgbClr val="050505"/>
                </a:solidFill>
                <a:latin typeface="Arial"/>
                <a:cs typeface="Arial"/>
              </a:rPr>
              <a:t> </a:t>
            </a:r>
            <a:r>
              <a:rPr sz="1250" spc="90" dirty="0">
                <a:solidFill>
                  <a:srgbClr val="181818"/>
                </a:solidFill>
                <a:latin typeface="Arial"/>
                <a:cs typeface="Arial"/>
              </a:rPr>
              <a:t>cm)</a:t>
            </a:r>
            <a:endParaRPr sz="1250" dirty="0">
              <a:latin typeface="Arial"/>
              <a:cs typeface="Arial"/>
            </a:endParaRPr>
          </a:p>
          <a:p>
            <a:pPr>
              <a:lnSpc>
                <a:spcPct val="100000"/>
              </a:lnSpc>
              <a:spcBef>
                <a:spcPts val="26"/>
              </a:spcBef>
            </a:pPr>
            <a:endParaRPr sz="1050" dirty="0">
              <a:latin typeface="Times New Roman"/>
              <a:cs typeface="Times New Roman"/>
            </a:endParaRPr>
          </a:p>
          <a:p>
            <a:pPr marL="109220" algn="ctr">
              <a:lnSpc>
                <a:spcPct val="100000"/>
              </a:lnSpc>
            </a:pPr>
            <a:r>
              <a:rPr sz="1450" spc="-105" dirty="0">
                <a:solidFill>
                  <a:srgbClr val="3F3F3F"/>
                </a:solidFill>
                <a:latin typeface="Courier New"/>
                <a:cs typeface="Courier New"/>
              </a:rPr>
              <a:t>1</a:t>
            </a:r>
            <a:r>
              <a:rPr sz="1450" spc="-250" dirty="0">
                <a:solidFill>
                  <a:srgbClr val="3F3F3F"/>
                </a:solidFill>
                <a:latin typeface="Courier New"/>
                <a:cs typeface="Courier New"/>
              </a:rPr>
              <a:t>6</a:t>
            </a:r>
            <a:r>
              <a:rPr sz="1450" spc="155" dirty="0">
                <a:solidFill>
                  <a:srgbClr val="3F3F3F"/>
                </a:solidFill>
                <a:latin typeface="Courier New"/>
                <a:cs typeface="Courier New"/>
              </a:rPr>
              <a:t>4</a:t>
            </a:r>
            <a:endParaRPr sz="1450" dirty="0">
              <a:latin typeface="Courier New"/>
              <a:cs typeface="Courier New"/>
            </a:endParaRPr>
          </a:p>
          <a:p>
            <a:pPr>
              <a:lnSpc>
                <a:spcPct val="100000"/>
              </a:lnSpc>
              <a:spcBef>
                <a:spcPts val="44"/>
              </a:spcBef>
            </a:pPr>
            <a:endParaRPr sz="1150" dirty="0">
              <a:latin typeface="Times New Roman"/>
              <a:cs typeface="Times New Roman"/>
            </a:endParaRPr>
          </a:p>
          <a:p>
            <a:pPr marL="99060" algn="ctr">
              <a:lnSpc>
                <a:spcPct val="100000"/>
              </a:lnSpc>
            </a:pPr>
            <a:r>
              <a:rPr sz="1450" spc="-105" dirty="0">
                <a:solidFill>
                  <a:srgbClr val="3F3F3F"/>
                </a:solidFill>
                <a:latin typeface="Courier New"/>
                <a:cs typeface="Courier New"/>
              </a:rPr>
              <a:t>1</a:t>
            </a:r>
            <a:r>
              <a:rPr sz="1450" spc="-250" dirty="0">
                <a:solidFill>
                  <a:srgbClr val="3F3F3F"/>
                </a:solidFill>
                <a:latin typeface="Courier New"/>
                <a:cs typeface="Courier New"/>
              </a:rPr>
              <a:t>6</a:t>
            </a:r>
            <a:r>
              <a:rPr sz="1450" spc="-55" dirty="0">
                <a:solidFill>
                  <a:srgbClr val="3F3F3F"/>
                </a:solidFill>
                <a:latin typeface="Courier New"/>
                <a:cs typeface="Courier New"/>
              </a:rPr>
              <a:t>7</a:t>
            </a:r>
            <a:r>
              <a:rPr sz="1450" spc="-545" dirty="0">
                <a:solidFill>
                  <a:srgbClr val="3F3F3F"/>
                </a:solidFill>
                <a:latin typeface="Courier New"/>
                <a:cs typeface="Courier New"/>
              </a:rPr>
              <a:t>.</a:t>
            </a:r>
            <a:r>
              <a:rPr sz="1450" spc="75" dirty="0">
                <a:solidFill>
                  <a:srgbClr val="3F3F3F"/>
                </a:solidFill>
                <a:latin typeface="Courier New"/>
                <a:cs typeface="Courier New"/>
              </a:rPr>
              <a:t>3</a:t>
            </a:r>
            <a:endParaRPr sz="1450" dirty="0">
              <a:latin typeface="Courier New"/>
              <a:cs typeface="Courier New"/>
            </a:endParaRPr>
          </a:p>
          <a:p>
            <a:pPr marL="109220" algn="ctr">
              <a:lnSpc>
                <a:spcPct val="100000"/>
              </a:lnSpc>
              <a:spcBef>
                <a:spcPts val="1200"/>
              </a:spcBef>
            </a:pPr>
            <a:r>
              <a:rPr sz="1450" spc="-80" dirty="0">
                <a:solidFill>
                  <a:srgbClr val="3F3F3F"/>
                </a:solidFill>
                <a:latin typeface="Courier New"/>
                <a:cs typeface="Courier New"/>
              </a:rPr>
              <a:t>1</a:t>
            </a:r>
            <a:r>
              <a:rPr sz="1450" spc="-275" dirty="0">
                <a:solidFill>
                  <a:srgbClr val="3F3F3F"/>
                </a:solidFill>
                <a:latin typeface="Courier New"/>
                <a:cs typeface="Courier New"/>
              </a:rPr>
              <a:t>7</a:t>
            </a:r>
            <a:r>
              <a:rPr sz="1450" spc="155" dirty="0">
                <a:solidFill>
                  <a:srgbClr val="3F3F3F"/>
                </a:solidFill>
                <a:latin typeface="Courier New"/>
                <a:cs typeface="Courier New"/>
              </a:rPr>
              <a:t>0</a:t>
            </a:r>
            <a:endParaRPr sz="1450" dirty="0">
              <a:latin typeface="Courier New"/>
              <a:cs typeface="Courier New"/>
            </a:endParaRPr>
          </a:p>
          <a:p>
            <a:pPr marL="102870" algn="ctr">
              <a:lnSpc>
                <a:spcPct val="100000"/>
              </a:lnSpc>
              <a:spcBef>
                <a:spcPts val="1120"/>
              </a:spcBef>
            </a:pPr>
            <a:r>
              <a:rPr sz="1450" spc="-80" dirty="0">
                <a:solidFill>
                  <a:srgbClr val="3F3F3F"/>
                </a:solidFill>
                <a:latin typeface="Courier New"/>
                <a:cs typeface="Courier New"/>
              </a:rPr>
              <a:t>1</a:t>
            </a:r>
            <a:r>
              <a:rPr sz="1450" spc="-275" dirty="0">
                <a:solidFill>
                  <a:srgbClr val="3F3F3F"/>
                </a:solidFill>
                <a:latin typeface="Courier New"/>
                <a:cs typeface="Courier New"/>
              </a:rPr>
              <a:t>7</a:t>
            </a:r>
            <a:r>
              <a:rPr sz="1450" spc="-55" dirty="0">
                <a:solidFill>
                  <a:srgbClr val="3F3F3F"/>
                </a:solidFill>
                <a:latin typeface="Courier New"/>
                <a:cs typeface="Courier New"/>
              </a:rPr>
              <a:t>4</a:t>
            </a:r>
            <a:r>
              <a:rPr sz="1450" spc="-545" dirty="0">
                <a:solidFill>
                  <a:srgbClr val="3F3F3F"/>
                </a:solidFill>
                <a:latin typeface="Courier New"/>
                <a:cs typeface="Courier New"/>
              </a:rPr>
              <a:t>.</a:t>
            </a:r>
            <a:r>
              <a:rPr sz="1450" spc="100" dirty="0">
                <a:solidFill>
                  <a:srgbClr val="3F3F3F"/>
                </a:solidFill>
                <a:latin typeface="Courier New"/>
                <a:cs typeface="Courier New"/>
              </a:rPr>
              <a:t>2</a:t>
            </a:r>
            <a:endParaRPr sz="1450" dirty="0">
              <a:latin typeface="Courier New"/>
              <a:cs typeface="Courier New"/>
            </a:endParaRPr>
          </a:p>
          <a:p>
            <a:pPr>
              <a:lnSpc>
                <a:spcPct val="100000"/>
              </a:lnSpc>
              <a:spcBef>
                <a:spcPts val="44"/>
              </a:spcBef>
            </a:pPr>
            <a:endParaRPr sz="1150" dirty="0">
              <a:latin typeface="Times New Roman"/>
              <a:cs typeface="Times New Roman"/>
            </a:endParaRPr>
          </a:p>
          <a:p>
            <a:pPr marL="109220" algn="ctr">
              <a:lnSpc>
                <a:spcPct val="100000"/>
              </a:lnSpc>
            </a:pPr>
            <a:r>
              <a:rPr sz="1450" spc="-80" dirty="0">
                <a:solidFill>
                  <a:srgbClr val="3F3F3F"/>
                </a:solidFill>
                <a:latin typeface="Courier New"/>
                <a:cs typeface="Courier New"/>
              </a:rPr>
              <a:t>1</a:t>
            </a:r>
            <a:r>
              <a:rPr sz="1450" spc="-275" dirty="0">
                <a:solidFill>
                  <a:srgbClr val="3F3F3F"/>
                </a:solidFill>
                <a:latin typeface="Courier New"/>
                <a:cs typeface="Courier New"/>
              </a:rPr>
              <a:t>7</a:t>
            </a:r>
            <a:r>
              <a:rPr sz="1450" spc="155" dirty="0">
                <a:solidFill>
                  <a:srgbClr val="3F3F3F"/>
                </a:solidFill>
                <a:latin typeface="Courier New"/>
                <a:cs typeface="Courier New"/>
              </a:rPr>
              <a:t>8</a:t>
            </a:r>
            <a:endParaRPr sz="1450" dirty="0">
              <a:latin typeface="Courier New"/>
              <a:cs typeface="Courier New"/>
            </a:endParaRPr>
          </a:p>
          <a:p>
            <a:pPr>
              <a:lnSpc>
                <a:spcPct val="100000"/>
              </a:lnSpc>
              <a:spcBef>
                <a:spcPts val="20"/>
              </a:spcBef>
            </a:pPr>
            <a:endParaRPr sz="1100" dirty="0">
              <a:latin typeface="Times New Roman"/>
              <a:cs typeface="Times New Roman"/>
            </a:endParaRPr>
          </a:p>
          <a:p>
            <a:pPr marL="109220" algn="ctr">
              <a:lnSpc>
                <a:spcPct val="100000"/>
              </a:lnSpc>
            </a:pPr>
            <a:r>
              <a:rPr sz="1450" spc="-80" dirty="0">
                <a:solidFill>
                  <a:srgbClr val="3F3F3F"/>
                </a:solidFill>
                <a:latin typeface="Courier New"/>
                <a:cs typeface="Courier New"/>
              </a:rPr>
              <a:t>1</a:t>
            </a:r>
            <a:r>
              <a:rPr sz="1450" spc="-275" dirty="0">
                <a:solidFill>
                  <a:srgbClr val="3F3F3F"/>
                </a:solidFill>
                <a:latin typeface="Courier New"/>
                <a:cs typeface="Courier New"/>
              </a:rPr>
              <a:t>8</a:t>
            </a:r>
            <a:r>
              <a:rPr sz="1450" spc="155" dirty="0">
                <a:solidFill>
                  <a:srgbClr val="3F3F3F"/>
                </a:solidFill>
                <a:latin typeface="Courier New"/>
                <a:cs typeface="Courier New"/>
              </a:rPr>
              <a:t>0</a:t>
            </a:r>
            <a:endParaRPr sz="1450" dirty="0">
              <a:latin typeface="Courier New"/>
              <a:cs typeface="Courier New"/>
            </a:endParaRPr>
          </a:p>
        </p:txBody>
      </p:sp>
      <p:sp>
        <p:nvSpPr>
          <p:cNvPr id="13" name="object 13"/>
          <p:cNvSpPr/>
          <p:nvPr/>
        </p:nvSpPr>
        <p:spPr>
          <a:xfrm>
            <a:off x="1308100" y="2872406"/>
            <a:ext cx="4414520" cy="197485"/>
          </a:xfrm>
          <a:custGeom>
            <a:avLst/>
            <a:gdLst/>
            <a:ahLst/>
            <a:cxnLst/>
            <a:rect l="l" t="t" r="r" b="b"/>
            <a:pathLst>
              <a:path w="4414520" h="197485">
                <a:moveTo>
                  <a:pt x="0" y="0"/>
                </a:moveTo>
                <a:lnTo>
                  <a:pt x="4414526" y="0"/>
                </a:lnTo>
                <a:lnTo>
                  <a:pt x="4414526" y="197309"/>
                </a:lnTo>
                <a:lnTo>
                  <a:pt x="0" y="197309"/>
                </a:lnTo>
                <a:lnTo>
                  <a:pt x="0" y="0"/>
                </a:lnTo>
                <a:close/>
              </a:path>
            </a:pathLst>
          </a:custGeom>
          <a:noFill/>
        </p:spPr>
        <p:txBody>
          <a:bodyPr wrap="square" lIns="0" tIns="0" rIns="0" bIns="0" rtlCol="0"/>
          <a:lstStyle/>
          <a:p>
            <a:endParaRPr sz="2000">
              <a:ln w="0"/>
              <a:effectLst>
                <a:outerShdw blurRad="38100" dist="19050" dir="2700000" algn="tl" rotWithShape="0">
                  <a:schemeClr val="dk1">
                    <a:alpha val="40000"/>
                  </a:schemeClr>
                </a:outerShdw>
              </a:effectLst>
            </a:endParaRPr>
          </a:p>
        </p:txBody>
      </p:sp>
      <p:sp>
        <p:nvSpPr>
          <p:cNvPr id="14" name="object 14"/>
          <p:cNvSpPr txBox="1"/>
          <p:nvPr/>
        </p:nvSpPr>
        <p:spPr>
          <a:xfrm>
            <a:off x="929662" y="2685547"/>
            <a:ext cx="4438650" cy="1538883"/>
          </a:xfrm>
          <a:prstGeom prst="rect">
            <a:avLst/>
          </a:prstGeom>
          <a:noFill/>
        </p:spPr>
        <p:txBody>
          <a:bodyPr vert="horz" wrap="square" lIns="0" tIns="0" rIns="0" bIns="0" rtlCol="0">
            <a:spAutoFit/>
          </a:bodyPr>
          <a:lstStyle/>
          <a:p>
            <a:pPr marL="12700"/>
            <a:r>
              <a:rPr sz="2000" dirty="0">
                <a:ln w="0"/>
                <a:effectLst>
                  <a:outerShdw blurRad="38100" dist="19050" dir="2700000" algn="tl" rotWithShape="0">
                    <a:schemeClr val="dk1">
                      <a:alpha val="40000"/>
                    </a:schemeClr>
                  </a:outerShdw>
                </a:effectLst>
                <a:latin typeface="Arial"/>
                <a:cs typeface="Arial"/>
              </a:rPr>
              <a:t>This type of data contains only one variable. The purpose </a:t>
            </a:r>
            <a:r>
              <a:rPr sz="2000" dirty="0" smtClean="0">
                <a:ln w="0"/>
                <a:effectLst>
                  <a:outerShdw blurRad="38100" dist="19050" dir="2700000" algn="tl" rotWithShape="0">
                    <a:schemeClr val="dk1">
                      <a:alpha val="40000"/>
                    </a:schemeClr>
                  </a:outerShdw>
                </a:effectLst>
                <a:latin typeface="Arial"/>
                <a:cs typeface="Arial"/>
              </a:rPr>
              <a:t>of</a:t>
            </a:r>
            <a:r>
              <a:rPr lang="en-US" sz="2000" dirty="0">
                <a:ln w="0"/>
                <a:effectLst>
                  <a:outerShdw blurRad="38100" dist="19050" dir="2700000" algn="tl" rotWithShape="0">
                    <a:schemeClr val="dk1">
                      <a:alpha val="40000"/>
                    </a:schemeClr>
                  </a:outerShdw>
                </a:effectLst>
                <a:latin typeface="Arial"/>
                <a:cs typeface="Arial"/>
              </a:rPr>
              <a:t> univariate analysis is to describe the data and find patterns that exist</a:t>
            </a:r>
          </a:p>
          <a:p>
            <a:pPr marL="12700">
              <a:lnSpc>
                <a:spcPct val="100000"/>
              </a:lnSpc>
            </a:pPr>
            <a:endParaRPr sz="2000" dirty="0">
              <a:ln w="0"/>
              <a:effectLst>
                <a:outerShdw blurRad="38100" dist="19050" dir="2700000" algn="tl" rotWithShape="0">
                  <a:schemeClr val="dk1">
                    <a:alpha val="40000"/>
                  </a:schemeClr>
                </a:outerShdw>
              </a:effectLst>
              <a:latin typeface="Arial"/>
              <a:cs typeface="Arial"/>
            </a:endParaRPr>
          </a:p>
        </p:txBody>
      </p:sp>
      <p:sp>
        <p:nvSpPr>
          <p:cNvPr id="15" name="object 15"/>
          <p:cNvSpPr/>
          <p:nvPr/>
        </p:nvSpPr>
        <p:spPr>
          <a:xfrm>
            <a:off x="969090" y="3069715"/>
            <a:ext cx="5071745" cy="217170"/>
          </a:xfrm>
          <a:custGeom>
            <a:avLst/>
            <a:gdLst/>
            <a:ahLst/>
            <a:cxnLst/>
            <a:rect l="l" t="t" r="r" b="b"/>
            <a:pathLst>
              <a:path w="5071745" h="217170">
                <a:moveTo>
                  <a:pt x="0" y="0"/>
                </a:moveTo>
                <a:lnTo>
                  <a:pt x="5071607" y="0"/>
                </a:lnTo>
                <a:lnTo>
                  <a:pt x="5071607" y="216575"/>
                </a:lnTo>
                <a:lnTo>
                  <a:pt x="0" y="216575"/>
                </a:lnTo>
                <a:lnTo>
                  <a:pt x="0" y="0"/>
                </a:lnTo>
                <a:close/>
              </a:path>
            </a:pathLst>
          </a:custGeom>
          <a:noFill/>
        </p:spPr>
        <p:txBody>
          <a:bodyPr wrap="square" lIns="0" tIns="0" rIns="0" bIns="0" rtlCol="0"/>
          <a:lstStyle/>
          <a:p>
            <a:endParaRPr sz="2000">
              <a:ln w="0"/>
              <a:effectLst>
                <a:outerShdw blurRad="38100" dist="19050" dir="2700000" algn="tl" rotWithShape="0">
                  <a:schemeClr val="dk1">
                    <a:alpha val="40000"/>
                  </a:schemeClr>
                </a:outerShdw>
              </a:effectLst>
            </a:endParaRPr>
          </a:p>
        </p:txBody>
      </p:sp>
      <p:sp>
        <p:nvSpPr>
          <p:cNvPr id="17" name="object 17"/>
          <p:cNvSpPr/>
          <p:nvPr/>
        </p:nvSpPr>
        <p:spPr>
          <a:xfrm>
            <a:off x="3244020" y="3277408"/>
            <a:ext cx="553720" cy="217170"/>
          </a:xfrm>
          <a:custGeom>
            <a:avLst/>
            <a:gdLst/>
            <a:ahLst/>
            <a:cxnLst/>
            <a:rect l="l" t="t" r="r" b="b"/>
            <a:pathLst>
              <a:path w="553720" h="217170">
                <a:moveTo>
                  <a:pt x="0" y="0"/>
                </a:moveTo>
                <a:lnTo>
                  <a:pt x="553335" y="0"/>
                </a:lnTo>
                <a:lnTo>
                  <a:pt x="553335" y="216575"/>
                </a:lnTo>
                <a:lnTo>
                  <a:pt x="0" y="216575"/>
                </a:lnTo>
                <a:lnTo>
                  <a:pt x="0" y="0"/>
                </a:lnTo>
                <a:close/>
              </a:path>
            </a:pathLst>
          </a:custGeom>
          <a:noFill/>
        </p:spPr>
        <p:txBody>
          <a:bodyPr wrap="square" lIns="0" tIns="0" rIns="0" bIns="0" rtlCol="0"/>
          <a:lstStyle/>
          <a:p>
            <a:endParaRPr sz="2000">
              <a:ln w="0"/>
              <a:effectLst>
                <a:outerShdw blurRad="38100" dist="19050" dir="2700000" algn="tl" rotWithShape="0">
                  <a:schemeClr val="dk1">
                    <a:alpha val="40000"/>
                  </a:schemeClr>
                </a:outerShdw>
              </a:effectLst>
            </a:endParaRPr>
          </a:p>
        </p:txBody>
      </p:sp>
      <p:sp>
        <p:nvSpPr>
          <p:cNvPr id="19" name="object 19"/>
          <p:cNvSpPr txBox="1"/>
          <p:nvPr/>
        </p:nvSpPr>
        <p:spPr>
          <a:xfrm>
            <a:off x="1096724" y="5707692"/>
            <a:ext cx="4816475" cy="1280351"/>
          </a:xfrm>
          <a:prstGeom prst="rect">
            <a:avLst/>
          </a:prstGeom>
          <a:noFill/>
        </p:spPr>
        <p:txBody>
          <a:bodyPr vert="horz" wrap="square" lIns="0" tIns="0" rIns="0" bIns="0" rtlCol="0">
            <a:spAutoFit/>
          </a:bodyPr>
          <a:lstStyle/>
          <a:p>
            <a:pPr marL="45085" indent="-41910">
              <a:lnSpc>
                <a:spcPct val="103600"/>
              </a:lnSpc>
            </a:pPr>
            <a:r>
              <a:rPr sz="2000" dirty="0">
                <a:ln w="0"/>
                <a:effectLst>
                  <a:outerShdw blurRad="38100" dist="19050" dir="2700000" algn="tl" rotWithShape="0">
                    <a:schemeClr val="dk1">
                      <a:alpha val="40000"/>
                    </a:schemeClr>
                  </a:outerShdw>
                </a:effectLst>
                <a:latin typeface="Arial"/>
                <a:cs typeface="Arial"/>
              </a:rPr>
              <a:t>The patterns can be studied by drawing conclusions using mean, median and mode, dispersion or range, minimum, maximum etc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4" name="object 14"/>
          <p:cNvGraphicFramePr>
            <a:graphicFrameLocks noGrp="1"/>
          </p:cNvGraphicFramePr>
          <p:nvPr/>
        </p:nvGraphicFramePr>
        <p:xfrm>
          <a:off x="6450757" y="2765249"/>
          <a:ext cx="2501571" cy="2092966"/>
        </p:xfrm>
        <a:graphic>
          <a:graphicData uri="http://schemas.openxmlformats.org/drawingml/2006/table">
            <a:tbl>
              <a:tblPr firstRow="1" bandRow="1">
                <a:tableStyleId>{2D5ABB26-0587-4C30-8999-92F81FD0307C}</a:tableStyleId>
              </a:tblPr>
              <a:tblGrid>
                <a:gridCol w="1244437"/>
                <a:gridCol w="1257134"/>
              </a:tblGrid>
              <a:tr h="431278">
                <a:tc>
                  <a:txBody>
                    <a:bodyPr/>
                    <a:lstStyle/>
                    <a:p>
                      <a:pPr marL="2540" algn="ctr">
                        <a:lnSpc>
                          <a:spcPts val="1310"/>
                        </a:lnSpc>
                      </a:pPr>
                      <a:r>
                        <a:rPr sz="1100" dirty="0">
                          <a:solidFill>
                            <a:srgbClr val="2D2D2D"/>
                          </a:solidFill>
                          <a:latin typeface="Times New Roman"/>
                          <a:cs typeface="Times New Roman"/>
                        </a:rPr>
                        <a:t>Temp</a:t>
                      </a:r>
                      <a:r>
                        <a:rPr sz="1100" spc="85" dirty="0">
                          <a:solidFill>
                            <a:srgbClr val="2D2D2D"/>
                          </a:solidFill>
                          <a:latin typeface="Times New Roman"/>
                          <a:cs typeface="Times New Roman"/>
                        </a:rPr>
                        <a:t>e</a:t>
                      </a:r>
                      <a:r>
                        <a:rPr sz="1100" dirty="0">
                          <a:solidFill>
                            <a:srgbClr val="131313"/>
                          </a:solidFill>
                          <a:latin typeface="Times New Roman"/>
                          <a:cs typeface="Times New Roman"/>
                        </a:rPr>
                        <a:t>r</a:t>
                      </a:r>
                      <a:r>
                        <a:rPr sz="1100" dirty="0">
                          <a:solidFill>
                            <a:srgbClr val="2D2D2D"/>
                          </a:solidFill>
                          <a:latin typeface="Times New Roman"/>
                          <a:cs typeface="Times New Roman"/>
                        </a:rPr>
                        <a:t>a</a:t>
                      </a:r>
                      <a:r>
                        <a:rPr sz="1100" spc="75" dirty="0">
                          <a:solidFill>
                            <a:srgbClr val="2D2D2D"/>
                          </a:solidFill>
                          <a:latin typeface="Times New Roman"/>
                          <a:cs typeface="Times New Roman"/>
                        </a:rPr>
                        <a:t>t</a:t>
                      </a:r>
                      <a:r>
                        <a:rPr sz="1100" dirty="0">
                          <a:latin typeface="Times New Roman"/>
                          <a:cs typeface="Times New Roman"/>
                        </a:rPr>
                        <a:t>u</a:t>
                      </a:r>
                      <a:r>
                        <a:rPr sz="1100" spc="25" dirty="0">
                          <a:latin typeface="Times New Roman"/>
                          <a:cs typeface="Times New Roman"/>
                        </a:rPr>
                        <a:t>r</a:t>
                      </a:r>
                      <a:r>
                        <a:rPr sz="1100" dirty="0">
                          <a:solidFill>
                            <a:srgbClr val="444444"/>
                          </a:solidFill>
                          <a:latin typeface="Times New Roman"/>
                          <a:cs typeface="Times New Roman"/>
                        </a:rPr>
                        <a:t>e</a:t>
                      </a:r>
                      <a:r>
                        <a:rPr sz="1100" spc="-55" dirty="0">
                          <a:solidFill>
                            <a:srgbClr val="444444"/>
                          </a:solidFill>
                          <a:latin typeface="Times New Roman"/>
                          <a:cs typeface="Times New Roman"/>
                        </a:rPr>
                        <a:t> </a:t>
                      </a:r>
                      <a:r>
                        <a:rPr sz="1100" spc="-65" dirty="0">
                          <a:solidFill>
                            <a:srgbClr val="525252"/>
                          </a:solidFill>
                          <a:latin typeface="Times New Roman"/>
                          <a:cs typeface="Times New Roman"/>
                        </a:rPr>
                        <a:t>(</a:t>
                      </a:r>
                      <a:r>
                        <a:rPr sz="1100" dirty="0">
                          <a:latin typeface="Times New Roman"/>
                          <a:cs typeface="Times New Roman"/>
                        </a:rPr>
                        <a:t>in</a:t>
                      </a:r>
                      <a:endParaRPr sz="1100">
                        <a:latin typeface="Times New Roman"/>
                        <a:cs typeface="Times New Roman"/>
                      </a:endParaRPr>
                    </a:p>
                    <a:p>
                      <a:pPr marL="7620" algn="ctr">
                        <a:lnSpc>
                          <a:spcPts val="1190"/>
                        </a:lnSpc>
                      </a:pPr>
                      <a:r>
                        <a:rPr sz="1000" dirty="0">
                          <a:solidFill>
                            <a:srgbClr val="2D2D2D"/>
                          </a:solidFill>
                          <a:latin typeface="Arial"/>
                          <a:cs typeface="Arial"/>
                        </a:rPr>
                        <a:t>Cel</a:t>
                      </a:r>
                      <a:r>
                        <a:rPr sz="1000" spc="-65" dirty="0">
                          <a:solidFill>
                            <a:srgbClr val="2D2D2D"/>
                          </a:solidFill>
                          <a:latin typeface="Arial"/>
                          <a:cs typeface="Arial"/>
                        </a:rPr>
                        <a:t>s</a:t>
                      </a:r>
                      <a:r>
                        <a:rPr sz="1000" spc="-200" dirty="0">
                          <a:latin typeface="Arial"/>
                          <a:cs typeface="Arial"/>
                        </a:rPr>
                        <a:t>i</a:t>
                      </a:r>
                      <a:r>
                        <a:rPr sz="1000" spc="-185" dirty="0">
                          <a:latin typeface="Arial"/>
                          <a:cs typeface="Arial"/>
                        </a:rPr>
                        <a:t>u</a:t>
                      </a:r>
                      <a:r>
                        <a:rPr sz="1000" spc="-70" dirty="0">
                          <a:solidFill>
                            <a:srgbClr val="2D2D2D"/>
                          </a:solidFill>
                          <a:latin typeface="Arial"/>
                          <a:cs typeface="Arial"/>
                        </a:rPr>
                        <a:t>s</a:t>
                      </a:r>
                      <a:r>
                        <a:rPr sz="1000" dirty="0">
                          <a:solidFill>
                            <a:srgbClr val="525252"/>
                          </a:solidFill>
                          <a:latin typeface="Arial"/>
                          <a:cs typeface="Arial"/>
                        </a:rPr>
                        <a:t>}</a:t>
                      </a:r>
                      <a:endParaRPr sz="1000">
                        <a:latin typeface="Arial"/>
                        <a:cs typeface="Arial"/>
                      </a:endParaRPr>
                    </a:p>
                  </a:txBody>
                  <a:tcPr marL="0" marR="0" marT="0" marB="0">
                    <a:lnL w="12698">
                      <a:solidFill>
                        <a:srgbClr val="000000"/>
                      </a:solidFill>
                      <a:prstDash val="solid"/>
                    </a:lnL>
                    <a:lnR w="12698">
                      <a:solidFill>
                        <a:srgbClr val="000000"/>
                      </a:solidFill>
                      <a:prstDash val="solid"/>
                    </a:lnR>
                    <a:lnT w="12698">
                      <a:solidFill>
                        <a:srgbClr val="000000"/>
                      </a:solidFill>
                      <a:prstDash val="solid"/>
                    </a:lnT>
                    <a:lnB w="12698">
                      <a:solidFill>
                        <a:srgbClr val="000000"/>
                      </a:solidFill>
                      <a:prstDash val="solid"/>
                    </a:lnB>
                  </a:tcPr>
                </a:tc>
                <a:tc>
                  <a:txBody>
                    <a:bodyPr/>
                    <a:lstStyle/>
                    <a:p>
                      <a:pPr marL="7620" algn="ctr">
                        <a:lnSpc>
                          <a:spcPct val="100000"/>
                        </a:lnSpc>
                      </a:pPr>
                      <a:r>
                        <a:rPr sz="1050" dirty="0">
                          <a:solidFill>
                            <a:srgbClr val="2D2D2D"/>
                          </a:solidFill>
                          <a:latin typeface="Arial"/>
                          <a:cs typeface="Arial"/>
                        </a:rPr>
                        <a:t>S</a:t>
                      </a:r>
                      <a:r>
                        <a:rPr sz="1050" spc="-75" dirty="0">
                          <a:solidFill>
                            <a:srgbClr val="2D2D2D"/>
                          </a:solidFill>
                          <a:latin typeface="Arial"/>
                          <a:cs typeface="Arial"/>
                        </a:rPr>
                        <a:t>a</a:t>
                      </a:r>
                      <a:r>
                        <a:rPr sz="1050" spc="-200" dirty="0">
                          <a:latin typeface="Arial"/>
                          <a:cs typeface="Arial"/>
                        </a:rPr>
                        <a:t>l</a:t>
                      </a:r>
                      <a:r>
                        <a:rPr sz="1050" dirty="0">
                          <a:solidFill>
                            <a:srgbClr val="444444"/>
                          </a:solidFill>
                          <a:latin typeface="Arial"/>
                          <a:cs typeface="Arial"/>
                        </a:rPr>
                        <a:t>es</a:t>
                      </a:r>
                      <a:endParaRPr sz="1050">
                        <a:latin typeface="Arial"/>
                        <a:cs typeface="Arial"/>
                      </a:endParaRPr>
                    </a:p>
                  </a:txBody>
                  <a:tcPr marL="0" marR="0" marT="0" marB="0">
                    <a:lnL w="12698">
                      <a:solidFill>
                        <a:srgbClr val="000000"/>
                      </a:solidFill>
                      <a:prstDash val="solid"/>
                    </a:lnL>
                    <a:lnR w="12698">
                      <a:solidFill>
                        <a:srgbClr val="000000"/>
                      </a:solidFill>
                      <a:prstDash val="solid"/>
                    </a:lnR>
                    <a:lnT w="12698">
                      <a:solidFill>
                        <a:srgbClr val="000000"/>
                      </a:solidFill>
                      <a:prstDash val="solid"/>
                    </a:lnT>
                    <a:lnB w="12698">
                      <a:solidFill>
                        <a:srgbClr val="000000"/>
                      </a:solidFill>
                      <a:prstDash val="solid"/>
                    </a:lnB>
                  </a:tcPr>
                </a:tc>
              </a:tr>
              <a:tr h="266377">
                <a:tc>
                  <a:txBody>
                    <a:bodyPr/>
                    <a:lstStyle/>
                    <a:p>
                      <a:pPr marL="43815" algn="ctr">
                        <a:lnSpc>
                          <a:spcPct val="100000"/>
                        </a:lnSpc>
                      </a:pPr>
                      <a:r>
                        <a:rPr sz="1150" spc="-250" dirty="0">
                          <a:solidFill>
                            <a:srgbClr val="525252"/>
                          </a:solidFill>
                          <a:latin typeface="Courier New"/>
                          <a:cs typeface="Courier New"/>
                        </a:rPr>
                        <a:t>2</a:t>
                      </a:r>
                      <a:r>
                        <a:rPr sz="1150" dirty="0">
                          <a:solidFill>
                            <a:srgbClr val="525252"/>
                          </a:solidFill>
                          <a:latin typeface="Courier New"/>
                          <a:cs typeface="Courier New"/>
                        </a:rPr>
                        <a:t>0</a:t>
                      </a:r>
                      <a:endParaRPr sz="1150">
                        <a:latin typeface="Courier New"/>
                        <a:cs typeface="Courier New"/>
                      </a:endParaRPr>
                    </a:p>
                  </a:txBody>
                  <a:tcPr marL="0" marR="0" marT="0" marB="0">
                    <a:lnL w="12698">
                      <a:solidFill>
                        <a:srgbClr val="000000"/>
                      </a:solidFill>
                      <a:prstDash val="solid"/>
                    </a:lnL>
                    <a:lnR w="12698">
                      <a:solidFill>
                        <a:srgbClr val="000000"/>
                      </a:solidFill>
                      <a:prstDash val="solid"/>
                    </a:lnR>
                    <a:lnT w="12698">
                      <a:solidFill>
                        <a:srgbClr val="000000"/>
                      </a:solidFill>
                      <a:prstDash val="solid"/>
                    </a:lnT>
                    <a:lnB w="12698">
                      <a:solidFill>
                        <a:srgbClr val="000000"/>
                      </a:solidFill>
                      <a:prstDash val="solid"/>
                    </a:lnB>
                  </a:tcPr>
                </a:tc>
                <a:tc>
                  <a:txBody>
                    <a:bodyPr/>
                    <a:lstStyle/>
                    <a:p>
                      <a:pPr marL="28575" algn="ctr">
                        <a:lnSpc>
                          <a:spcPct val="100000"/>
                        </a:lnSpc>
                      </a:pPr>
                      <a:r>
                        <a:rPr sz="1050" dirty="0">
                          <a:solidFill>
                            <a:srgbClr val="525252"/>
                          </a:solidFill>
                          <a:latin typeface="Times New Roman"/>
                          <a:cs typeface="Times New Roman"/>
                        </a:rPr>
                        <a:t>2000</a:t>
                      </a:r>
                      <a:endParaRPr sz="1050">
                        <a:latin typeface="Times New Roman"/>
                        <a:cs typeface="Times New Roman"/>
                      </a:endParaRPr>
                    </a:p>
                  </a:txBody>
                  <a:tcPr marL="0" marR="0" marT="0" marB="0">
                    <a:lnL w="12698">
                      <a:solidFill>
                        <a:srgbClr val="000000"/>
                      </a:solidFill>
                      <a:prstDash val="solid"/>
                    </a:lnL>
                    <a:lnR w="12698">
                      <a:solidFill>
                        <a:srgbClr val="000000"/>
                      </a:solidFill>
                      <a:prstDash val="solid"/>
                    </a:lnR>
                    <a:lnT w="12698">
                      <a:solidFill>
                        <a:srgbClr val="000000"/>
                      </a:solidFill>
                      <a:prstDash val="solid"/>
                    </a:lnT>
                    <a:lnB w="12698">
                      <a:solidFill>
                        <a:srgbClr val="000000"/>
                      </a:solidFill>
                      <a:prstDash val="solid"/>
                    </a:lnB>
                  </a:tcPr>
                </a:tc>
              </a:tr>
              <a:tr h="279062">
                <a:tc>
                  <a:txBody>
                    <a:bodyPr/>
                    <a:lstStyle/>
                    <a:p>
                      <a:pPr marL="34925" algn="ctr">
                        <a:lnSpc>
                          <a:spcPct val="100000"/>
                        </a:lnSpc>
                      </a:pPr>
                      <a:r>
                        <a:rPr sz="1150" spc="-250" dirty="0">
                          <a:solidFill>
                            <a:srgbClr val="444444"/>
                          </a:solidFill>
                          <a:latin typeface="Courier New"/>
                          <a:cs typeface="Courier New"/>
                        </a:rPr>
                        <a:t>2</a:t>
                      </a:r>
                      <a:r>
                        <a:rPr sz="1150" dirty="0">
                          <a:solidFill>
                            <a:srgbClr val="444444"/>
                          </a:solidFill>
                          <a:latin typeface="Courier New"/>
                          <a:cs typeface="Courier New"/>
                        </a:rPr>
                        <a:t>5</a:t>
                      </a:r>
                      <a:endParaRPr sz="1150">
                        <a:latin typeface="Courier New"/>
                        <a:cs typeface="Courier New"/>
                      </a:endParaRPr>
                    </a:p>
                  </a:txBody>
                  <a:tcPr marL="0" marR="0" marT="0" marB="0">
                    <a:lnL w="12698">
                      <a:solidFill>
                        <a:srgbClr val="000000"/>
                      </a:solidFill>
                      <a:prstDash val="solid"/>
                    </a:lnL>
                    <a:lnR w="12698">
                      <a:solidFill>
                        <a:srgbClr val="000000"/>
                      </a:solidFill>
                      <a:prstDash val="solid"/>
                    </a:lnR>
                    <a:lnT w="12698">
                      <a:solidFill>
                        <a:srgbClr val="000000"/>
                      </a:solidFill>
                      <a:prstDash val="solid"/>
                    </a:lnT>
                    <a:lnB w="12698">
                      <a:solidFill>
                        <a:srgbClr val="000000"/>
                      </a:solidFill>
                      <a:prstDash val="solid"/>
                    </a:lnB>
                  </a:tcPr>
                </a:tc>
                <a:tc>
                  <a:txBody>
                    <a:bodyPr/>
                    <a:lstStyle/>
                    <a:p>
                      <a:pPr marL="8255" algn="ctr">
                        <a:lnSpc>
                          <a:spcPct val="100000"/>
                        </a:lnSpc>
                      </a:pPr>
                      <a:r>
                        <a:rPr sz="1050" dirty="0">
                          <a:solidFill>
                            <a:srgbClr val="525252"/>
                          </a:solidFill>
                          <a:latin typeface="Times New Roman"/>
                          <a:cs typeface="Times New Roman"/>
                        </a:rPr>
                        <a:t>2</a:t>
                      </a:r>
                      <a:r>
                        <a:rPr sz="1050" spc="-125" dirty="0">
                          <a:solidFill>
                            <a:srgbClr val="525252"/>
                          </a:solidFill>
                          <a:latin typeface="Times New Roman"/>
                          <a:cs typeface="Times New Roman"/>
                        </a:rPr>
                        <a:t> </a:t>
                      </a:r>
                      <a:r>
                        <a:rPr sz="1050" spc="-165" dirty="0">
                          <a:solidFill>
                            <a:srgbClr val="858585"/>
                          </a:solidFill>
                          <a:latin typeface="Times New Roman"/>
                          <a:cs typeface="Times New Roman"/>
                        </a:rPr>
                        <a:t>1</a:t>
                      </a:r>
                      <a:r>
                        <a:rPr sz="1050" dirty="0">
                          <a:solidFill>
                            <a:srgbClr val="525252"/>
                          </a:solidFill>
                          <a:latin typeface="Times New Roman"/>
                          <a:cs typeface="Times New Roman"/>
                        </a:rPr>
                        <a:t>00</a:t>
                      </a:r>
                      <a:endParaRPr sz="1050">
                        <a:latin typeface="Times New Roman"/>
                        <a:cs typeface="Times New Roman"/>
                      </a:endParaRPr>
                    </a:p>
                  </a:txBody>
                  <a:tcPr marL="0" marR="0" marT="0" marB="0">
                    <a:lnL w="12698">
                      <a:solidFill>
                        <a:srgbClr val="000000"/>
                      </a:solidFill>
                      <a:prstDash val="solid"/>
                    </a:lnL>
                    <a:lnR w="12698">
                      <a:solidFill>
                        <a:srgbClr val="000000"/>
                      </a:solidFill>
                      <a:prstDash val="solid"/>
                    </a:lnR>
                    <a:lnT w="12698">
                      <a:solidFill>
                        <a:srgbClr val="000000"/>
                      </a:solidFill>
                      <a:prstDash val="solid"/>
                    </a:lnT>
                    <a:lnB w="12698">
                      <a:solidFill>
                        <a:srgbClr val="000000"/>
                      </a:solidFill>
                      <a:prstDash val="solid"/>
                    </a:lnB>
                  </a:tcPr>
                </a:tc>
              </a:tr>
              <a:tr h="291748">
                <a:tc>
                  <a:txBody>
                    <a:bodyPr/>
                    <a:lstStyle/>
                    <a:p>
                      <a:pPr marL="34925" algn="ctr">
                        <a:lnSpc>
                          <a:spcPct val="100000"/>
                        </a:lnSpc>
                      </a:pPr>
                      <a:r>
                        <a:rPr sz="1150" spc="-150" dirty="0">
                          <a:solidFill>
                            <a:srgbClr val="525252"/>
                          </a:solidFill>
                          <a:latin typeface="Courier New"/>
                          <a:cs typeface="Courier New"/>
                        </a:rPr>
                        <a:t>2</a:t>
                      </a:r>
                      <a:r>
                        <a:rPr sz="1150" dirty="0">
                          <a:solidFill>
                            <a:srgbClr val="525252"/>
                          </a:solidFill>
                          <a:latin typeface="Courier New"/>
                          <a:cs typeface="Courier New"/>
                        </a:rPr>
                        <a:t>6</a:t>
                      </a:r>
                      <a:endParaRPr sz="1150">
                        <a:latin typeface="Courier New"/>
                        <a:cs typeface="Courier New"/>
                      </a:endParaRPr>
                    </a:p>
                  </a:txBody>
                  <a:tcPr marL="0" marR="0" marT="0" marB="0">
                    <a:lnL w="12698">
                      <a:solidFill>
                        <a:srgbClr val="000000"/>
                      </a:solidFill>
                      <a:prstDash val="solid"/>
                    </a:lnL>
                    <a:lnR w="12698">
                      <a:solidFill>
                        <a:srgbClr val="000000"/>
                      </a:solidFill>
                      <a:prstDash val="solid"/>
                    </a:lnR>
                    <a:lnT w="12698">
                      <a:solidFill>
                        <a:srgbClr val="000000"/>
                      </a:solidFill>
                      <a:prstDash val="solid"/>
                    </a:lnT>
                    <a:lnB w="12698">
                      <a:solidFill>
                        <a:srgbClr val="000000"/>
                      </a:solidFill>
                      <a:prstDash val="solid"/>
                    </a:lnB>
                  </a:tcPr>
                </a:tc>
                <a:tc>
                  <a:txBody>
                    <a:bodyPr/>
                    <a:lstStyle/>
                    <a:p>
                      <a:pPr marL="36195" algn="ctr">
                        <a:lnSpc>
                          <a:spcPct val="100000"/>
                        </a:lnSpc>
                      </a:pPr>
                      <a:r>
                        <a:rPr sz="1150" spc="-250" dirty="0">
                          <a:solidFill>
                            <a:srgbClr val="525252"/>
                          </a:solidFill>
                          <a:latin typeface="Courier New"/>
                          <a:cs typeface="Courier New"/>
                        </a:rPr>
                        <a:t>2</a:t>
                      </a:r>
                      <a:r>
                        <a:rPr sz="1150" dirty="0">
                          <a:solidFill>
                            <a:srgbClr val="525252"/>
                          </a:solidFill>
                          <a:latin typeface="Courier New"/>
                          <a:cs typeface="Courier New"/>
                        </a:rPr>
                        <a:t>3</a:t>
                      </a:r>
                      <a:r>
                        <a:rPr sz="1150" spc="-100" dirty="0">
                          <a:solidFill>
                            <a:srgbClr val="525252"/>
                          </a:solidFill>
                          <a:latin typeface="Courier New"/>
                          <a:cs typeface="Courier New"/>
                        </a:rPr>
                        <a:t>0</a:t>
                      </a:r>
                      <a:r>
                        <a:rPr sz="1150" dirty="0">
                          <a:solidFill>
                            <a:srgbClr val="525252"/>
                          </a:solidFill>
                          <a:latin typeface="Courier New"/>
                          <a:cs typeface="Courier New"/>
                        </a:rPr>
                        <a:t>0</a:t>
                      </a:r>
                      <a:endParaRPr sz="1150">
                        <a:latin typeface="Courier New"/>
                        <a:cs typeface="Courier New"/>
                      </a:endParaRPr>
                    </a:p>
                  </a:txBody>
                  <a:tcPr marL="0" marR="0" marT="0" marB="0">
                    <a:lnL w="12698">
                      <a:solidFill>
                        <a:srgbClr val="000000"/>
                      </a:solidFill>
                      <a:prstDash val="solid"/>
                    </a:lnL>
                    <a:lnR w="12698">
                      <a:solidFill>
                        <a:srgbClr val="000000"/>
                      </a:solidFill>
                      <a:prstDash val="solid"/>
                    </a:lnR>
                    <a:lnT w="12698">
                      <a:solidFill>
                        <a:srgbClr val="000000"/>
                      </a:solidFill>
                      <a:prstDash val="solid"/>
                    </a:lnT>
                    <a:lnB w="12698">
                      <a:solidFill>
                        <a:srgbClr val="000000"/>
                      </a:solidFill>
                      <a:prstDash val="solid"/>
                    </a:lnB>
                  </a:tcPr>
                </a:tc>
              </a:tr>
              <a:tr h="266377">
                <a:tc>
                  <a:txBody>
                    <a:bodyPr/>
                    <a:lstStyle/>
                    <a:p>
                      <a:pPr marL="43815" algn="ctr">
                        <a:lnSpc>
                          <a:spcPct val="100000"/>
                        </a:lnSpc>
                      </a:pPr>
                      <a:r>
                        <a:rPr sz="1150" spc="-250" dirty="0">
                          <a:solidFill>
                            <a:srgbClr val="525252"/>
                          </a:solidFill>
                          <a:latin typeface="Courier New"/>
                          <a:cs typeface="Courier New"/>
                        </a:rPr>
                        <a:t>2</a:t>
                      </a:r>
                      <a:r>
                        <a:rPr sz="1150" dirty="0">
                          <a:solidFill>
                            <a:srgbClr val="525252"/>
                          </a:solidFill>
                          <a:latin typeface="Courier New"/>
                          <a:cs typeface="Courier New"/>
                        </a:rPr>
                        <a:t>8</a:t>
                      </a:r>
                      <a:endParaRPr sz="1150">
                        <a:latin typeface="Courier New"/>
                        <a:cs typeface="Courier New"/>
                      </a:endParaRPr>
                    </a:p>
                  </a:txBody>
                  <a:tcPr marL="0" marR="0" marT="0" marB="0">
                    <a:lnL w="12698">
                      <a:solidFill>
                        <a:srgbClr val="000000"/>
                      </a:solidFill>
                      <a:prstDash val="solid"/>
                    </a:lnL>
                    <a:lnR w="12698">
                      <a:solidFill>
                        <a:srgbClr val="000000"/>
                      </a:solidFill>
                      <a:prstDash val="solid"/>
                    </a:lnR>
                    <a:lnT w="12698">
                      <a:solidFill>
                        <a:srgbClr val="000000"/>
                      </a:solidFill>
                      <a:prstDash val="solid"/>
                    </a:lnT>
                    <a:lnB w="12698">
                      <a:solidFill>
                        <a:srgbClr val="000000"/>
                      </a:solidFill>
                      <a:prstDash val="solid"/>
                    </a:lnB>
                  </a:tcPr>
                </a:tc>
                <a:tc>
                  <a:txBody>
                    <a:bodyPr/>
                    <a:lstStyle/>
                    <a:p>
                      <a:pPr marL="36195" algn="ctr">
                        <a:lnSpc>
                          <a:spcPct val="100000"/>
                        </a:lnSpc>
                      </a:pPr>
                      <a:r>
                        <a:rPr sz="1150" spc="-250" dirty="0">
                          <a:solidFill>
                            <a:srgbClr val="525252"/>
                          </a:solidFill>
                          <a:latin typeface="Courier New"/>
                          <a:cs typeface="Courier New"/>
                        </a:rPr>
                        <a:t>2</a:t>
                      </a:r>
                      <a:r>
                        <a:rPr sz="1150" dirty="0">
                          <a:solidFill>
                            <a:srgbClr val="525252"/>
                          </a:solidFill>
                          <a:latin typeface="Courier New"/>
                          <a:cs typeface="Courier New"/>
                        </a:rPr>
                        <a:t>4</a:t>
                      </a:r>
                      <a:r>
                        <a:rPr sz="1150" spc="-114" dirty="0">
                          <a:solidFill>
                            <a:srgbClr val="525252"/>
                          </a:solidFill>
                          <a:latin typeface="Courier New"/>
                          <a:cs typeface="Courier New"/>
                        </a:rPr>
                        <a:t>0</a:t>
                      </a:r>
                      <a:r>
                        <a:rPr sz="1150" dirty="0">
                          <a:solidFill>
                            <a:srgbClr val="525252"/>
                          </a:solidFill>
                          <a:latin typeface="Courier New"/>
                          <a:cs typeface="Courier New"/>
                        </a:rPr>
                        <a:t>0</a:t>
                      </a:r>
                      <a:endParaRPr sz="1150">
                        <a:latin typeface="Courier New"/>
                        <a:cs typeface="Courier New"/>
                      </a:endParaRPr>
                    </a:p>
                  </a:txBody>
                  <a:tcPr marL="0" marR="0" marT="0" marB="0">
                    <a:lnL w="12698">
                      <a:solidFill>
                        <a:srgbClr val="000000"/>
                      </a:solidFill>
                      <a:prstDash val="solid"/>
                    </a:lnL>
                    <a:lnR w="12698">
                      <a:solidFill>
                        <a:srgbClr val="000000"/>
                      </a:solidFill>
                      <a:prstDash val="solid"/>
                    </a:lnR>
                    <a:lnT w="12698">
                      <a:solidFill>
                        <a:srgbClr val="000000"/>
                      </a:solidFill>
                      <a:prstDash val="solid"/>
                    </a:lnT>
                    <a:lnB w="12698">
                      <a:solidFill>
                        <a:srgbClr val="000000"/>
                      </a:solidFill>
                      <a:prstDash val="solid"/>
                    </a:lnB>
                  </a:tcPr>
                </a:tc>
              </a:tr>
              <a:tr h="279062">
                <a:tc>
                  <a:txBody>
                    <a:bodyPr/>
                    <a:lstStyle/>
                    <a:p>
                      <a:pPr marL="23495" algn="ctr">
                        <a:lnSpc>
                          <a:spcPct val="100000"/>
                        </a:lnSpc>
                      </a:pPr>
                      <a:r>
                        <a:rPr sz="1150" spc="-180" dirty="0">
                          <a:solidFill>
                            <a:srgbClr val="525252"/>
                          </a:solidFill>
                          <a:latin typeface="Courier New"/>
                          <a:cs typeface="Courier New"/>
                        </a:rPr>
                        <a:t>3</a:t>
                      </a:r>
                      <a:r>
                        <a:rPr sz="1150" dirty="0">
                          <a:solidFill>
                            <a:srgbClr val="525252"/>
                          </a:solidFill>
                          <a:latin typeface="Courier New"/>
                          <a:cs typeface="Courier New"/>
                        </a:rPr>
                        <a:t>0</a:t>
                      </a:r>
                      <a:endParaRPr sz="1150">
                        <a:latin typeface="Courier New"/>
                        <a:cs typeface="Courier New"/>
                      </a:endParaRPr>
                    </a:p>
                  </a:txBody>
                  <a:tcPr marL="0" marR="0" marT="0" marB="0">
                    <a:lnL w="12698">
                      <a:solidFill>
                        <a:srgbClr val="000000"/>
                      </a:solidFill>
                      <a:prstDash val="solid"/>
                    </a:lnL>
                    <a:lnR w="12698">
                      <a:solidFill>
                        <a:srgbClr val="000000"/>
                      </a:solidFill>
                      <a:prstDash val="solid"/>
                    </a:lnR>
                    <a:lnT w="12698">
                      <a:solidFill>
                        <a:srgbClr val="000000"/>
                      </a:solidFill>
                      <a:prstDash val="solid"/>
                    </a:lnT>
                    <a:lnB w="12698">
                      <a:solidFill>
                        <a:srgbClr val="000000"/>
                      </a:solidFill>
                      <a:prstDash val="solid"/>
                    </a:lnB>
                  </a:tcPr>
                </a:tc>
                <a:tc>
                  <a:txBody>
                    <a:bodyPr/>
                    <a:lstStyle/>
                    <a:p>
                      <a:pPr marL="36195" algn="ctr">
                        <a:lnSpc>
                          <a:spcPct val="100000"/>
                        </a:lnSpc>
                      </a:pPr>
                      <a:r>
                        <a:rPr sz="1150" spc="-150" dirty="0">
                          <a:solidFill>
                            <a:srgbClr val="525252"/>
                          </a:solidFill>
                          <a:latin typeface="Courier New"/>
                          <a:cs typeface="Courier New"/>
                        </a:rPr>
                        <a:t>2</a:t>
                      </a:r>
                      <a:r>
                        <a:rPr sz="1150" dirty="0">
                          <a:solidFill>
                            <a:srgbClr val="525252"/>
                          </a:solidFill>
                          <a:latin typeface="Courier New"/>
                          <a:cs typeface="Courier New"/>
                        </a:rPr>
                        <a:t>6</a:t>
                      </a:r>
                      <a:r>
                        <a:rPr sz="1150" spc="-130" dirty="0">
                          <a:solidFill>
                            <a:srgbClr val="525252"/>
                          </a:solidFill>
                          <a:latin typeface="Courier New"/>
                          <a:cs typeface="Courier New"/>
                        </a:rPr>
                        <a:t>0</a:t>
                      </a:r>
                      <a:r>
                        <a:rPr sz="1150" dirty="0">
                          <a:solidFill>
                            <a:srgbClr val="525252"/>
                          </a:solidFill>
                          <a:latin typeface="Courier New"/>
                          <a:cs typeface="Courier New"/>
                        </a:rPr>
                        <a:t>0</a:t>
                      </a:r>
                      <a:endParaRPr sz="1150">
                        <a:latin typeface="Courier New"/>
                        <a:cs typeface="Courier New"/>
                      </a:endParaRPr>
                    </a:p>
                  </a:txBody>
                  <a:tcPr marL="0" marR="0" marT="0" marB="0">
                    <a:lnL w="12698">
                      <a:solidFill>
                        <a:srgbClr val="000000"/>
                      </a:solidFill>
                      <a:prstDash val="solid"/>
                    </a:lnL>
                    <a:lnR w="12698">
                      <a:solidFill>
                        <a:srgbClr val="000000"/>
                      </a:solidFill>
                      <a:prstDash val="solid"/>
                    </a:lnR>
                    <a:lnT w="12698">
                      <a:solidFill>
                        <a:srgbClr val="000000"/>
                      </a:solidFill>
                      <a:prstDash val="solid"/>
                    </a:lnT>
                    <a:lnB w="12698">
                      <a:solidFill>
                        <a:srgbClr val="000000"/>
                      </a:solidFill>
                      <a:prstDash val="solid"/>
                    </a:lnB>
                  </a:tcPr>
                </a:tc>
              </a:tr>
              <a:tr h="279062">
                <a:tc>
                  <a:txBody>
                    <a:bodyPr/>
                    <a:lstStyle/>
                    <a:p>
                      <a:pPr marL="15240" algn="ctr">
                        <a:lnSpc>
                          <a:spcPct val="100000"/>
                        </a:lnSpc>
                      </a:pPr>
                      <a:r>
                        <a:rPr sz="1150" spc="-180" dirty="0">
                          <a:solidFill>
                            <a:srgbClr val="525252"/>
                          </a:solidFill>
                          <a:latin typeface="Courier New"/>
                          <a:cs typeface="Courier New"/>
                        </a:rPr>
                        <a:t>3</a:t>
                      </a:r>
                      <a:r>
                        <a:rPr sz="1150" dirty="0">
                          <a:solidFill>
                            <a:srgbClr val="525252"/>
                          </a:solidFill>
                          <a:latin typeface="Courier New"/>
                          <a:cs typeface="Courier New"/>
                        </a:rPr>
                        <a:t>5</a:t>
                      </a:r>
                      <a:endParaRPr sz="1150">
                        <a:latin typeface="Courier New"/>
                        <a:cs typeface="Courier New"/>
                      </a:endParaRPr>
                    </a:p>
                  </a:txBody>
                  <a:tcPr marL="0" marR="0" marT="0" marB="0">
                    <a:lnL w="12698">
                      <a:solidFill>
                        <a:srgbClr val="000000"/>
                      </a:solidFill>
                      <a:prstDash val="solid"/>
                    </a:lnL>
                    <a:lnR w="12698">
                      <a:solidFill>
                        <a:srgbClr val="000000"/>
                      </a:solidFill>
                      <a:prstDash val="solid"/>
                    </a:lnR>
                    <a:lnT w="12698">
                      <a:solidFill>
                        <a:srgbClr val="000000"/>
                      </a:solidFill>
                      <a:prstDash val="solid"/>
                    </a:lnT>
                    <a:lnB w="12698">
                      <a:solidFill>
                        <a:srgbClr val="000000"/>
                      </a:solidFill>
                      <a:prstDash val="solid"/>
                    </a:lnB>
                  </a:tcPr>
                </a:tc>
                <a:tc>
                  <a:txBody>
                    <a:bodyPr/>
                    <a:lstStyle/>
                    <a:p>
                      <a:pPr algn="ctr">
                        <a:lnSpc>
                          <a:spcPct val="100000"/>
                        </a:lnSpc>
                      </a:pPr>
                      <a:r>
                        <a:rPr sz="950" dirty="0">
                          <a:solidFill>
                            <a:srgbClr val="525252"/>
                          </a:solidFill>
                          <a:latin typeface="Arial"/>
                          <a:cs typeface="Arial"/>
                        </a:rPr>
                        <a:t>3</a:t>
                      </a:r>
                      <a:r>
                        <a:rPr sz="950" spc="-170" dirty="0">
                          <a:solidFill>
                            <a:srgbClr val="525252"/>
                          </a:solidFill>
                          <a:latin typeface="Arial"/>
                          <a:cs typeface="Arial"/>
                        </a:rPr>
                        <a:t> </a:t>
                      </a:r>
                      <a:r>
                        <a:rPr sz="950" spc="-225" dirty="0">
                          <a:solidFill>
                            <a:srgbClr val="858585"/>
                          </a:solidFill>
                          <a:latin typeface="Arial"/>
                          <a:cs typeface="Arial"/>
                        </a:rPr>
                        <a:t>1</a:t>
                      </a:r>
                      <a:r>
                        <a:rPr sz="950" dirty="0">
                          <a:solidFill>
                            <a:srgbClr val="525252"/>
                          </a:solidFill>
                          <a:latin typeface="Arial"/>
                          <a:cs typeface="Arial"/>
                        </a:rPr>
                        <a:t>00</a:t>
                      </a:r>
                      <a:endParaRPr sz="950">
                        <a:latin typeface="Arial"/>
                        <a:cs typeface="Arial"/>
                      </a:endParaRPr>
                    </a:p>
                  </a:txBody>
                  <a:tcPr marL="0" marR="0" marT="0" marB="0">
                    <a:lnL w="12698">
                      <a:solidFill>
                        <a:srgbClr val="000000"/>
                      </a:solidFill>
                      <a:prstDash val="solid"/>
                    </a:lnL>
                    <a:lnR w="12698">
                      <a:solidFill>
                        <a:srgbClr val="000000"/>
                      </a:solidFill>
                      <a:prstDash val="solid"/>
                    </a:lnR>
                    <a:lnT w="12698">
                      <a:solidFill>
                        <a:srgbClr val="000000"/>
                      </a:solidFill>
                      <a:prstDash val="solid"/>
                    </a:lnT>
                    <a:lnB w="12698">
                      <a:solidFill>
                        <a:srgbClr val="000000"/>
                      </a:solidFill>
                      <a:prstDash val="solid"/>
                    </a:lnB>
                  </a:tcPr>
                </a:tc>
              </a:tr>
            </a:tbl>
          </a:graphicData>
        </a:graphic>
      </p:graphicFrame>
      <p:sp>
        <p:nvSpPr>
          <p:cNvPr id="23" name="object 2"/>
          <p:cNvSpPr/>
          <p:nvPr/>
        </p:nvSpPr>
        <p:spPr>
          <a:xfrm>
            <a:off x="32328" y="951368"/>
            <a:ext cx="10661072" cy="893618"/>
          </a:xfrm>
          <a:prstGeom prst="rect">
            <a:avLst/>
          </a:prstGeom>
          <a:blipFill>
            <a:blip r:embed="rId3" cstate="print"/>
            <a:stretch>
              <a:fillRect/>
            </a:stretch>
          </a:blipFill>
        </p:spPr>
        <p:txBody>
          <a:bodyPr wrap="square" lIns="0" tIns="0" rIns="0" bIns="0" rtlCol="0"/>
          <a:lstStyle/>
          <a:p>
            <a:endParaRPr/>
          </a:p>
        </p:txBody>
      </p:sp>
      <p:sp>
        <p:nvSpPr>
          <p:cNvPr id="25" name="object 13"/>
          <p:cNvSpPr txBox="1"/>
          <p:nvPr/>
        </p:nvSpPr>
        <p:spPr>
          <a:xfrm>
            <a:off x="509559" y="2790825"/>
            <a:ext cx="4853305" cy="4001095"/>
          </a:xfrm>
          <a:prstGeom prst="rect">
            <a:avLst/>
          </a:prstGeom>
          <a:noFill/>
        </p:spPr>
        <p:txBody>
          <a:bodyPr vert="horz" wrap="square" lIns="0" tIns="0" rIns="0" bIns="0" rtlCol="0">
            <a:spAutoFit/>
          </a:bodyPr>
          <a:lstStyle/>
          <a:p>
            <a:pPr marL="53975" marR="5080" indent="-41910">
              <a:lnSpc>
                <a:spcPct val="100000"/>
              </a:lnSpc>
            </a:pPr>
            <a:r>
              <a:rPr lang="en-US" sz="2000" dirty="0">
                <a:ln w="0"/>
                <a:effectLst>
                  <a:outerShdw blurRad="38100" dist="19050" dir="2700000" algn="tl" rotWithShape="0">
                    <a:schemeClr val="dk1">
                      <a:alpha val="40000"/>
                    </a:schemeClr>
                  </a:outerShdw>
                </a:effectLst>
                <a:latin typeface="Arial"/>
                <a:cs typeface="Arial"/>
              </a:rPr>
              <a:t>This type of data involves two different variables. The analysis of this type of data deals with causes and relationships and the analysis is done to find out the relationship among the two variables </a:t>
            </a:r>
            <a:endParaRPr lang="en-US" sz="2000" dirty="0" smtClean="0">
              <a:ln w="0"/>
              <a:effectLst>
                <a:outerShdw blurRad="38100" dist="19050" dir="2700000" algn="tl" rotWithShape="0">
                  <a:schemeClr val="dk1">
                    <a:alpha val="40000"/>
                  </a:schemeClr>
                </a:outerShdw>
              </a:effectLst>
              <a:latin typeface="Arial"/>
              <a:cs typeface="Arial"/>
            </a:endParaRPr>
          </a:p>
          <a:p>
            <a:pPr marL="53975" marR="5080" indent="-41910">
              <a:lnSpc>
                <a:spcPct val="100000"/>
              </a:lnSpc>
            </a:pPr>
            <a:endParaRPr lang="en-US" sz="2000" dirty="0">
              <a:ln w="0"/>
              <a:effectLst>
                <a:outerShdw blurRad="38100" dist="19050" dir="2700000" algn="tl" rotWithShape="0">
                  <a:schemeClr val="dk1">
                    <a:alpha val="40000"/>
                  </a:schemeClr>
                </a:outerShdw>
              </a:effectLst>
              <a:latin typeface="Arial"/>
              <a:cs typeface="Arial"/>
            </a:endParaRPr>
          </a:p>
          <a:p>
            <a:pPr marL="53975" marR="5080" indent="-41910">
              <a:lnSpc>
                <a:spcPct val="100000"/>
              </a:lnSpc>
            </a:pPr>
            <a:r>
              <a:rPr lang="en-US" sz="2000" dirty="0" smtClean="0">
                <a:ln w="0"/>
                <a:effectLst>
                  <a:outerShdw blurRad="38100" dist="19050" dir="2700000" algn="tl" rotWithShape="0">
                    <a:schemeClr val="dk1">
                      <a:alpha val="40000"/>
                    </a:schemeClr>
                  </a:outerShdw>
                </a:effectLst>
                <a:latin typeface="Arial"/>
                <a:cs typeface="Arial"/>
              </a:rPr>
              <a:t>Example</a:t>
            </a:r>
            <a:r>
              <a:rPr lang="en-US" sz="2000" dirty="0">
                <a:ln w="0"/>
                <a:effectLst>
                  <a:outerShdw blurRad="38100" dist="19050" dir="2700000" algn="tl" rotWithShape="0">
                    <a:schemeClr val="dk1">
                      <a:alpha val="40000"/>
                    </a:schemeClr>
                  </a:outerShdw>
                </a:effectLst>
                <a:latin typeface="Arial"/>
                <a:cs typeface="Arial"/>
              </a:rPr>
              <a:t>: temperature and ice cream sales in summer </a:t>
            </a:r>
            <a:r>
              <a:rPr lang="en-US" sz="2000" dirty="0" smtClean="0">
                <a:ln w="0"/>
                <a:effectLst>
                  <a:outerShdw blurRad="38100" dist="19050" dir="2700000" algn="tl" rotWithShape="0">
                    <a:schemeClr val="dk1">
                      <a:alpha val="40000"/>
                    </a:schemeClr>
                  </a:outerShdw>
                </a:effectLst>
                <a:latin typeface="Arial"/>
                <a:cs typeface="Arial"/>
              </a:rPr>
              <a:t>season.</a:t>
            </a:r>
          </a:p>
          <a:p>
            <a:pPr marL="53975" marR="5080" indent="-41910">
              <a:lnSpc>
                <a:spcPct val="100000"/>
              </a:lnSpc>
            </a:pPr>
            <a:endParaRPr lang="en-US" sz="2000" dirty="0">
              <a:ln w="0"/>
              <a:effectLst>
                <a:outerShdw blurRad="38100" dist="19050" dir="2700000" algn="tl" rotWithShape="0">
                  <a:schemeClr val="dk1">
                    <a:alpha val="40000"/>
                  </a:schemeClr>
                </a:outerShdw>
              </a:effectLst>
              <a:latin typeface="Arial"/>
              <a:cs typeface="Arial"/>
            </a:endParaRPr>
          </a:p>
          <a:p>
            <a:pPr marL="53975" marR="5080" indent="-41910">
              <a:lnSpc>
                <a:spcPct val="100000"/>
              </a:lnSpc>
            </a:pPr>
            <a:r>
              <a:rPr lang="en-US" sz="2000" dirty="0" smtClean="0">
                <a:ln w="0"/>
                <a:effectLst>
                  <a:outerShdw blurRad="38100" dist="19050" dir="2700000" algn="tl" rotWithShape="0">
                    <a:schemeClr val="dk1">
                      <a:alpha val="40000"/>
                    </a:schemeClr>
                  </a:outerShdw>
                </a:effectLst>
                <a:latin typeface="Arial"/>
                <a:cs typeface="Arial"/>
              </a:rPr>
              <a:t> </a:t>
            </a:r>
            <a:r>
              <a:rPr lang="en-US" sz="2000" dirty="0">
                <a:ln w="0"/>
                <a:effectLst>
                  <a:outerShdw blurRad="38100" dist="19050" dir="2700000" algn="tl" rotWithShape="0">
                    <a:schemeClr val="dk1">
                      <a:alpha val="40000"/>
                    </a:schemeClr>
                  </a:outerShdw>
                </a:effectLst>
                <a:latin typeface="Arial"/>
                <a:cs typeface="Arial"/>
              </a:rPr>
              <a:t>Here, the relationship is visible from the table that temperature and sales are directly proportional to each other Temperature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328" y="951368"/>
            <a:ext cx="10661072" cy="89361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0287" y="2860700"/>
            <a:ext cx="4910455" cy="231775"/>
          </a:xfrm>
          <a:custGeom>
            <a:avLst/>
            <a:gdLst/>
            <a:ahLst/>
            <a:cxnLst/>
            <a:rect l="l" t="t" r="r" b="b"/>
            <a:pathLst>
              <a:path w="4910455" h="231775">
                <a:moveTo>
                  <a:pt x="0" y="0"/>
                </a:moveTo>
                <a:lnTo>
                  <a:pt x="4910226" y="0"/>
                </a:lnTo>
                <a:lnTo>
                  <a:pt x="4910226" y="231393"/>
                </a:lnTo>
                <a:lnTo>
                  <a:pt x="0" y="231393"/>
                </a:lnTo>
                <a:lnTo>
                  <a:pt x="0" y="0"/>
                </a:lnTo>
                <a:close/>
              </a:path>
            </a:pathLst>
          </a:custGeom>
          <a:noFill/>
        </p:spPr>
        <p:txBody>
          <a:bodyPr wrap="square" lIns="0" tIns="0" rIns="0" bIns="0" rtlCol="0"/>
          <a:lstStyle/>
          <a:p>
            <a:endParaRPr sz="2000">
              <a:ln w="0"/>
              <a:effectLst>
                <a:outerShdw blurRad="38100" dist="19050" dir="2700000" algn="tl" rotWithShape="0">
                  <a:schemeClr val="dk1">
                    <a:alpha val="40000"/>
                  </a:schemeClr>
                </a:outerShdw>
              </a:effectLst>
            </a:endParaRPr>
          </a:p>
        </p:txBody>
      </p:sp>
      <p:sp>
        <p:nvSpPr>
          <p:cNvPr id="5" name="object 5"/>
          <p:cNvSpPr/>
          <p:nvPr/>
        </p:nvSpPr>
        <p:spPr>
          <a:xfrm>
            <a:off x="2337725" y="3058010"/>
            <a:ext cx="1403985" cy="225425"/>
          </a:xfrm>
          <a:custGeom>
            <a:avLst/>
            <a:gdLst/>
            <a:ahLst/>
            <a:cxnLst/>
            <a:rect l="l" t="t" r="r" b="b"/>
            <a:pathLst>
              <a:path w="1403985" h="225425">
                <a:moveTo>
                  <a:pt x="0" y="0"/>
                </a:moveTo>
                <a:lnTo>
                  <a:pt x="1403953" y="0"/>
                </a:lnTo>
                <a:lnTo>
                  <a:pt x="1403953" y="225238"/>
                </a:lnTo>
                <a:lnTo>
                  <a:pt x="0" y="225238"/>
                </a:lnTo>
                <a:lnTo>
                  <a:pt x="0" y="0"/>
                </a:lnTo>
                <a:close/>
              </a:path>
            </a:pathLst>
          </a:custGeom>
          <a:noFill/>
        </p:spPr>
        <p:txBody>
          <a:bodyPr wrap="square" lIns="0" tIns="0" rIns="0" bIns="0" rtlCol="0"/>
          <a:lstStyle/>
          <a:p>
            <a:endParaRPr sz="2000">
              <a:ln w="0"/>
              <a:effectLst>
                <a:outerShdw blurRad="38100" dist="19050" dir="2700000" algn="tl" rotWithShape="0">
                  <a:schemeClr val="dk1">
                    <a:alpha val="40000"/>
                  </a:schemeClr>
                </a:outerShdw>
              </a:effectLst>
            </a:endParaRPr>
          </a:p>
        </p:txBody>
      </p:sp>
      <p:sp>
        <p:nvSpPr>
          <p:cNvPr id="6" name="object 6"/>
          <p:cNvSpPr/>
          <p:nvPr/>
        </p:nvSpPr>
        <p:spPr>
          <a:xfrm>
            <a:off x="753555" y="3265703"/>
            <a:ext cx="4558030" cy="225425"/>
          </a:xfrm>
          <a:custGeom>
            <a:avLst/>
            <a:gdLst/>
            <a:ahLst/>
            <a:cxnLst/>
            <a:rect l="l" t="t" r="r" b="b"/>
            <a:pathLst>
              <a:path w="4558030" h="225425">
                <a:moveTo>
                  <a:pt x="0" y="0"/>
                </a:moveTo>
                <a:lnTo>
                  <a:pt x="4557607" y="0"/>
                </a:lnTo>
                <a:lnTo>
                  <a:pt x="4557607" y="225238"/>
                </a:lnTo>
                <a:lnTo>
                  <a:pt x="0" y="225238"/>
                </a:lnTo>
                <a:lnTo>
                  <a:pt x="0" y="0"/>
                </a:lnTo>
                <a:close/>
              </a:path>
            </a:pathLst>
          </a:custGeom>
          <a:noFill/>
        </p:spPr>
        <p:txBody>
          <a:bodyPr wrap="square" lIns="0" tIns="0" rIns="0" bIns="0" rtlCol="0"/>
          <a:lstStyle/>
          <a:p>
            <a:endParaRPr sz="2000">
              <a:ln w="0"/>
              <a:effectLst>
                <a:outerShdw blurRad="38100" dist="19050" dir="2700000" algn="tl" rotWithShape="0">
                  <a:schemeClr val="dk1">
                    <a:alpha val="40000"/>
                  </a:schemeClr>
                </a:outerShdw>
              </a:effectLst>
            </a:endParaRPr>
          </a:p>
        </p:txBody>
      </p:sp>
      <p:sp>
        <p:nvSpPr>
          <p:cNvPr id="7" name="object 7"/>
          <p:cNvSpPr/>
          <p:nvPr/>
        </p:nvSpPr>
        <p:spPr>
          <a:xfrm>
            <a:off x="2741156" y="3463013"/>
            <a:ext cx="602615" cy="225425"/>
          </a:xfrm>
          <a:custGeom>
            <a:avLst/>
            <a:gdLst/>
            <a:ahLst/>
            <a:cxnLst/>
            <a:rect l="l" t="t" r="r" b="b"/>
            <a:pathLst>
              <a:path w="602614" h="225425">
                <a:moveTo>
                  <a:pt x="0" y="0"/>
                </a:moveTo>
                <a:lnTo>
                  <a:pt x="602318" y="0"/>
                </a:lnTo>
                <a:lnTo>
                  <a:pt x="602318" y="225238"/>
                </a:lnTo>
                <a:lnTo>
                  <a:pt x="0" y="225238"/>
                </a:lnTo>
                <a:lnTo>
                  <a:pt x="0" y="0"/>
                </a:lnTo>
                <a:close/>
              </a:path>
            </a:pathLst>
          </a:custGeom>
          <a:noFill/>
        </p:spPr>
        <p:txBody>
          <a:bodyPr wrap="square" lIns="0" tIns="0" rIns="0" bIns="0" rtlCol="0"/>
          <a:lstStyle/>
          <a:p>
            <a:endParaRPr sz="2000">
              <a:ln w="0"/>
              <a:effectLst>
                <a:outerShdw blurRad="38100" dist="19050" dir="2700000" algn="tl" rotWithShape="0">
                  <a:schemeClr val="dk1">
                    <a:alpha val="40000"/>
                  </a:schemeClr>
                </a:outerShdw>
              </a:effectLst>
            </a:endParaRPr>
          </a:p>
        </p:txBody>
      </p:sp>
      <p:sp>
        <p:nvSpPr>
          <p:cNvPr id="9" name="object 9"/>
          <p:cNvSpPr/>
          <p:nvPr/>
        </p:nvSpPr>
        <p:spPr>
          <a:xfrm>
            <a:off x="664510" y="4459943"/>
            <a:ext cx="4752975" cy="225425"/>
          </a:xfrm>
          <a:custGeom>
            <a:avLst/>
            <a:gdLst/>
            <a:ahLst/>
            <a:cxnLst/>
            <a:rect l="l" t="t" r="r" b="b"/>
            <a:pathLst>
              <a:path w="4752975" h="225425">
                <a:moveTo>
                  <a:pt x="0" y="0"/>
                </a:moveTo>
                <a:lnTo>
                  <a:pt x="4752924" y="0"/>
                </a:lnTo>
                <a:lnTo>
                  <a:pt x="4752924" y="225238"/>
                </a:lnTo>
                <a:lnTo>
                  <a:pt x="0" y="225238"/>
                </a:lnTo>
                <a:lnTo>
                  <a:pt x="0" y="0"/>
                </a:lnTo>
                <a:close/>
              </a:path>
            </a:pathLst>
          </a:custGeom>
          <a:noFill/>
        </p:spPr>
        <p:txBody>
          <a:bodyPr wrap="square" lIns="0" tIns="0" rIns="0" bIns="0" rtlCol="0"/>
          <a:lstStyle/>
          <a:p>
            <a:endParaRPr sz="2000">
              <a:ln w="0"/>
              <a:effectLst>
                <a:outerShdw blurRad="38100" dist="19050" dir="2700000" algn="tl" rotWithShape="0">
                  <a:schemeClr val="dk1">
                    <a:alpha val="40000"/>
                  </a:schemeClr>
                </a:outerShdw>
              </a:effectLst>
            </a:endParaRPr>
          </a:p>
        </p:txBody>
      </p:sp>
      <p:sp>
        <p:nvSpPr>
          <p:cNvPr id="11" name="object 11"/>
          <p:cNvSpPr txBox="1"/>
          <p:nvPr/>
        </p:nvSpPr>
        <p:spPr>
          <a:xfrm>
            <a:off x="384131" y="2577258"/>
            <a:ext cx="4931410" cy="1551707"/>
          </a:xfrm>
          <a:prstGeom prst="rect">
            <a:avLst/>
          </a:prstGeom>
          <a:noFill/>
        </p:spPr>
        <p:txBody>
          <a:bodyPr vert="horz" wrap="square" lIns="0" tIns="0" rIns="0" bIns="0" rtlCol="0">
            <a:spAutoFit/>
          </a:bodyPr>
          <a:lstStyle/>
          <a:p>
            <a:pPr marL="12700" marR="5080" algn="ctr">
              <a:lnSpc>
                <a:spcPct val="100000"/>
              </a:lnSpc>
            </a:pPr>
            <a:r>
              <a:rPr sz="2000" dirty="0">
                <a:ln w="0"/>
                <a:effectLst>
                  <a:outerShdw blurRad="38100" dist="19050" dir="2700000" algn="tl" rotWithShape="0">
                    <a:schemeClr val="dk1">
                      <a:alpha val="40000"/>
                    </a:schemeClr>
                  </a:outerShdw>
                </a:effectLst>
                <a:latin typeface="Arial"/>
                <a:cs typeface="Arial"/>
              </a:rPr>
              <a:t>When the data involves three or more variables, it is categorized under multivariate.</a:t>
            </a:r>
          </a:p>
          <a:p>
            <a:pPr marL="189230" marR="201295" algn="ctr">
              <a:lnSpc>
                <a:spcPct val="100000"/>
              </a:lnSpc>
              <a:spcBef>
                <a:spcPts val="75"/>
              </a:spcBef>
            </a:pPr>
            <a:r>
              <a:rPr sz="2000" dirty="0">
                <a:ln w="0"/>
                <a:effectLst>
                  <a:outerShdw blurRad="38100" dist="19050" dir="2700000" algn="tl" rotWithShape="0">
                    <a:schemeClr val="dk1">
                      <a:alpha val="40000"/>
                    </a:schemeClr>
                  </a:outerShdw>
                </a:effectLst>
                <a:latin typeface="Arial"/>
                <a:cs typeface="Arial"/>
              </a:rPr>
              <a:t>It is similar to bivariate but contains more than one dependent variable</a:t>
            </a:r>
          </a:p>
        </p:txBody>
      </p:sp>
      <p:sp>
        <p:nvSpPr>
          <p:cNvPr id="12" name="object 12"/>
          <p:cNvSpPr txBox="1"/>
          <p:nvPr/>
        </p:nvSpPr>
        <p:spPr>
          <a:xfrm>
            <a:off x="651022" y="4550819"/>
            <a:ext cx="4314678" cy="615553"/>
          </a:xfrm>
          <a:prstGeom prst="rect">
            <a:avLst/>
          </a:prstGeom>
          <a:noFill/>
        </p:spPr>
        <p:txBody>
          <a:bodyPr vert="horz" wrap="square" lIns="0" tIns="0" rIns="0" bIns="0" rtlCol="0">
            <a:spAutoFit/>
          </a:bodyPr>
          <a:lstStyle/>
          <a:p>
            <a:pPr marL="12700">
              <a:lnSpc>
                <a:spcPct val="100000"/>
              </a:lnSpc>
            </a:pPr>
            <a:r>
              <a:rPr sz="2000" dirty="0">
                <a:ln w="0"/>
                <a:effectLst>
                  <a:outerShdw blurRad="38100" dist="19050" dir="2700000" algn="tl" rotWithShape="0">
                    <a:schemeClr val="dk1">
                      <a:alpha val="40000"/>
                    </a:schemeClr>
                  </a:outerShdw>
                </a:effectLst>
                <a:latin typeface="Arial"/>
                <a:cs typeface="Arial"/>
              </a:rPr>
              <a:t>Example:  </a:t>
            </a:r>
            <a:r>
              <a:rPr lang="en-US" sz="2000" dirty="0" smtClean="0">
                <a:ln w="0"/>
                <a:effectLst>
                  <a:outerShdw blurRad="38100" dist="19050" dir="2700000" algn="tl" rotWithShape="0">
                    <a:schemeClr val="dk1">
                      <a:alpha val="40000"/>
                    </a:schemeClr>
                  </a:outerShdw>
                </a:effectLst>
                <a:latin typeface="Arial"/>
                <a:cs typeface="Arial"/>
              </a:rPr>
              <a:t>D</a:t>
            </a:r>
            <a:r>
              <a:rPr sz="2000" dirty="0" smtClean="0">
                <a:ln w="0"/>
                <a:effectLst>
                  <a:outerShdw blurRad="38100" dist="19050" dir="2700000" algn="tl" rotWithShape="0">
                    <a:schemeClr val="dk1">
                      <a:alpha val="40000"/>
                    </a:schemeClr>
                  </a:outerShdw>
                </a:effectLst>
                <a:latin typeface="Arial"/>
                <a:cs typeface="Arial"/>
              </a:rPr>
              <a:t>ata </a:t>
            </a:r>
            <a:r>
              <a:rPr sz="2000" dirty="0">
                <a:ln w="0"/>
                <a:effectLst>
                  <a:outerShdw blurRad="38100" dist="19050" dir="2700000" algn="tl" rotWithShape="0">
                    <a:schemeClr val="dk1">
                      <a:alpha val="40000"/>
                    </a:schemeClr>
                  </a:outerShdw>
                </a:effectLst>
                <a:latin typeface="Arial"/>
                <a:cs typeface="Arial"/>
              </a:rPr>
              <a:t>for </a:t>
            </a:r>
            <a:r>
              <a:rPr sz="2000" dirty="0" smtClean="0">
                <a:ln w="0"/>
                <a:effectLst>
                  <a:outerShdw blurRad="38100" dist="19050" dir="2700000" algn="tl" rotWithShape="0">
                    <a:schemeClr val="dk1">
                      <a:alpha val="40000"/>
                    </a:schemeClr>
                  </a:outerShdw>
                </a:effectLst>
                <a:latin typeface="Arial"/>
                <a:cs typeface="Arial"/>
              </a:rPr>
              <a:t>house</a:t>
            </a:r>
            <a:r>
              <a:rPr lang="en-US" sz="2000" dirty="0" smtClean="0">
                <a:ln w="0"/>
                <a:effectLst>
                  <a:outerShdw blurRad="38100" dist="19050" dir="2700000" algn="tl" rotWithShape="0">
                    <a:schemeClr val="dk1">
                      <a:alpha val="40000"/>
                    </a:schemeClr>
                  </a:outerShdw>
                </a:effectLst>
                <a:latin typeface="Arial"/>
                <a:cs typeface="Arial"/>
              </a:rPr>
              <a:t> </a:t>
            </a:r>
            <a:r>
              <a:rPr sz="2000" dirty="0" smtClean="0">
                <a:ln w="0"/>
                <a:effectLst>
                  <a:outerShdw blurRad="38100" dist="19050" dir="2700000" algn="tl" rotWithShape="0">
                    <a:schemeClr val="dk1">
                      <a:alpha val="40000"/>
                    </a:schemeClr>
                  </a:outerShdw>
                </a:effectLst>
                <a:latin typeface="Arial"/>
                <a:cs typeface="Arial"/>
              </a:rPr>
              <a:t>price </a:t>
            </a:r>
            <a:r>
              <a:rPr sz="2000" dirty="0">
                <a:ln w="0"/>
                <a:effectLst>
                  <a:outerShdw blurRad="38100" dist="19050" dir="2700000" algn="tl" rotWithShape="0">
                    <a:schemeClr val="dk1">
                      <a:alpha val="40000"/>
                    </a:schemeClr>
                  </a:outerShdw>
                </a:effectLst>
                <a:latin typeface="Arial"/>
                <a:cs typeface="Arial"/>
              </a:rPr>
              <a:t>prediction</a:t>
            </a:r>
          </a:p>
        </p:txBody>
      </p:sp>
      <p:sp>
        <p:nvSpPr>
          <p:cNvPr id="13" name="object 13"/>
          <p:cNvSpPr txBox="1"/>
          <p:nvPr/>
        </p:nvSpPr>
        <p:spPr>
          <a:xfrm>
            <a:off x="613064" y="5496433"/>
            <a:ext cx="4853305" cy="1231106"/>
          </a:xfrm>
          <a:prstGeom prst="rect">
            <a:avLst/>
          </a:prstGeom>
          <a:noFill/>
        </p:spPr>
        <p:txBody>
          <a:bodyPr vert="horz" wrap="square" lIns="0" tIns="0" rIns="0" bIns="0" rtlCol="0">
            <a:spAutoFit/>
          </a:bodyPr>
          <a:lstStyle/>
          <a:p>
            <a:pPr marL="53975" marR="5080" indent="-41910">
              <a:lnSpc>
                <a:spcPct val="100000"/>
              </a:lnSpc>
            </a:pPr>
            <a:r>
              <a:rPr sz="2000" dirty="0">
                <a:ln w="0"/>
                <a:effectLst>
                  <a:outerShdw blurRad="38100" dist="19050" dir="2700000" algn="tl" rotWithShape="0">
                    <a:schemeClr val="dk1">
                      <a:alpha val="40000"/>
                    </a:schemeClr>
                  </a:outerShdw>
                </a:effectLst>
                <a:latin typeface="Arial"/>
                <a:cs typeface="Arial"/>
              </a:rPr>
              <a:t>The patterns can be studied by drawing conclusions using mean, median and mode, dispersion or range, minimum, maximum etc</a:t>
            </a:r>
          </a:p>
        </p:txBody>
      </p:sp>
      <p:graphicFrame>
        <p:nvGraphicFramePr>
          <p:cNvPr id="10" name="object 10"/>
          <p:cNvGraphicFramePr>
            <a:graphicFrameLocks noGrp="1"/>
          </p:cNvGraphicFramePr>
          <p:nvPr/>
        </p:nvGraphicFramePr>
        <p:xfrm>
          <a:off x="5865535" y="2528669"/>
          <a:ext cx="4717363" cy="2660843"/>
        </p:xfrm>
        <a:graphic>
          <a:graphicData uri="http://schemas.openxmlformats.org/drawingml/2006/table">
            <a:tbl>
              <a:tblPr firstRow="1" bandRow="1">
                <a:tableStyleId>{2D5ABB26-0587-4C30-8999-92F81FD0307C}</a:tableStyleId>
              </a:tblPr>
              <a:tblGrid>
                <a:gridCol w="852034"/>
                <a:gridCol w="862426"/>
                <a:gridCol w="1407935"/>
                <a:gridCol w="1594968"/>
              </a:tblGrid>
              <a:tr h="155770">
                <a:tc gridSpan="4">
                  <a:txBody>
                    <a:bodyPr/>
                    <a:lstStyle/>
                    <a:p>
                      <a:endParaRPr/>
                    </a:p>
                  </a:txBody>
                  <a:tcPr marL="0" marR="0" marT="0" marB="0">
                    <a:lnL w="10390">
                      <a:solidFill>
                        <a:srgbClr val="000000"/>
                      </a:solidFill>
                      <a:prstDash val="solid"/>
                    </a:lnL>
                    <a:lnR w="10390">
                      <a:solidFill>
                        <a:srgbClr val="000000"/>
                      </a:solidFill>
                      <a:prstDash val="solid"/>
                    </a:lnR>
                    <a:lnT w="10390">
                      <a:solidFill>
                        <a:srgbClr val="000000"/>
                      </a:solidFill>
                      <a:prstDash val="soli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623082">
                <a:tc>
                  <a:txBody>
                    <a:bodyPr/>
                    <a:lstStyle/>
                    <a:p>
                      <a:pPr marL="212725" marR="100965" indent="20320">
                        <a:lnSpc>
                          <a:spcPct val="103600"/>
                        </a:lnSpc>
                      </a:pPr>
                      <a:r>
                        <a:rPr sz="1250" b="1" spc="-229" dirty="0">
                          <a:solidFill>
                            <a:srgbClr val="161616"/>
                          </a:solidFill>
                          <a:latin typeface="Arial"/>
                          <a:cs typeface="Arial"/>
                        </a:rPr>
                        <a:t>N</a:t>
                      </a:r>
                      <a:r>
                        <a:rPr sz="1250" b="1" dirty="0">
                          <a:solidFill>
                            <a:srgbClr val="161616"/>
                          </a:solidFill>
                          <a:latin typeface="Arial"/>
                          <a:cs typeface="Arial"/>
                        </a:rPr>
                        <a:t>o.</a:t>
                      </a:r>
                      <a:r>
                        <a:rPr sz="1250" b="1" spc="20" dirty="0">
                          <a:solidFill>
                            <a:srgbClr val="161616"/>
                          </a:solidFill>
                          <a:latin typeface="Arial"/>
                          <a:cs typeface="Arial"/>
                        </a:rPr>
                        <a:t> </a:t>
                      </a:r>
                      <a:r>
                        <a:rPr sz="1250" b="1" dirty="0">
                          <a:solidFill>
                            <a:srgbClr val="161616"/>
                          </a:solidFill>
                          <a:latin typeface="Arial"/>
                          <a:cs typeface="Arial"/>
                        </a:rPr>
                        <a:t>of ro</a:t>
                      </a:r>
                      <a:r>
                        <a:rPr sz="1250" b="1" spc="-110" dirty="0">
                          <a:solidFill>
                            <a:srgbClr val="161616"/>
                          </a:solidFill>
                          <a:latin typeface="Arial"/>
                          <a:cs typeface="Arial"/>
                        </a:rPr>
                        <a:t>o</a:t>
                      </a:r>
                      <a:r>
                        <a:rPr sz="1250" b="1" dirty="0">
                          <a:solidFill>
                            <a:srgbClr val="161616"/>
                          </a:solidFill>
                          <a:latin typeface="Arial"/>
                          <a:cs typeface="Arial"/>
                        </a:rPr>
                        <a:t>ms</a:t>
                      </a:r>
                      <a:endParaRPr sz="1250">
                        <a:latin typeface="Arial"/>
                        <a:cs typeface="Arial"/>
                      </a:endParaRPr>
                    </a:p>
                  </a:txBody>
                  <a:tcPr marL="0" marR="0" marT="0" marB="0">
                    <a:lnL w="10390">
                      <a:solidFill>
                        <a:srgbClr val="000000"/>
                      </a:solidFill>
                      <a:prstDash val="solid"/>
                    </a:lnL>
                    <a:lnR w="20781">
                      <a:solidFill>
                        <a:srgbClr val="707070"/>
                      </a:solidFill>
                      <a:prstDash val="solid"/>
                    </a:lnR>
                    <a:lnB w="20781">
                      <a:solidFill>
                        <a:srgbClr val="747474"/>
                      </a:solidFill>
                      <a:prstDash val="solid"/>
                    </a:lnB>
                  </a:tcPr>
                </a:tc>
                <a:tc>
                  <a:txBody>
                    <a:bodyPr/>
                    <a:lstStyle/>
                    <a:p>
                      <a:pPr marL="217804">
                        <a:lnSpc>
                          <a:spcPct val="100000"/>
                        </a:lnSpc>
                      </a:pPr>
                      <a:r>
                        <a:rPr sz="1250" b="1" dirty="0">
                          <a:solidFill>
                            <a:srgbClr val="161616"/>
                          </a:solidFill>
                          <a:latin typeface="Arial"/>
                          <a:cs typeface="Arial"/>
                        </a:rPr>
                        <a:t>F</a:t>
                      </a:r>
                      <a:r>
                        <a:rPr sz="1250" b="1" spc="-80" dirty="0">
                          <a:solidFill>
                            <a:srgbClr val="161616"/>
                          </a:solidFill>
                          <a:latin typeface="Arial"/>
                          <a:cs typeface="Arial"/>
                        </a:rPr>
                        <a:t>l</a:t>
                      </a:r>
                      <a:r>
                        <a:rPr sz="1250" b="1" dirty="0">
                          <a:solidFill>
                            <a:srgbClr val="161616"/>
                          </a:solidFill>
                          <a:latin typeface="Arial"/>
                          <a:cs typeface="Arial"/>
                        </a:rPr>
                        <a:t>oor</a:t>
                      </a:r>
                      <a:endParaRPr sz="1250">
                        <a:latin typeface="Arial"/>
                        <a:cs typeface="Arial"/>
                      </a:endParaRPr>
                    </a:p>
                  </a:txBody>
                  <a:tcPr marL="0" marR="0" marT="0" marB="0">
                    <a:lnL w="20781">
                      <a:solidFill>
                        <a:srgbClr val="707070"/>
                      </a:solidFill>
                      <a:prstDash val="solid"/>
                    </a:lnL>
                    <a:lnR w="20781">
                      <a:solidFill>
                        <a:srgbClr val="707070"/>
                      </a:solidFill>
                      <a:prstDash val="solid"/>
                    </a:lnR>
                    <a:lnB w="20781">
                      <a:solidFill>
                        <a:srgbClr val="747474"/>
                      </a:solidFill>
                      <a:prstDash val="solid"/>
                    </a:lnB>
                  </a:tcPr>
                </a:tc>
                <a:tc>
                  <a:txBody>
                    <a:bodyPr/>
                    <a:lstStyle/>
                    <a:p>
                      <a:pPr marL="300990">
                        <a:lnSpc>
                          <a:spcPct val="100000"/>
                        </a:lnSpc>
                      </a:pPr>
                      <a:r>
                        <a:rPr sz="1250" b="1" dirty="0">
                          <a:solidFill>
                            <a:srgbClr val="161616"/>
                          </a:solidFill>
                          <a:latin typeface="Arial"/>
                          <a:cs typeface="Arial"/>
                        </a:rPr>
                        <a:t>Sqft.</a:t>
                      </a:r>
                      <a:r>
                        <a:rPr sz="1250" b="1" spc="-15" dirty="0">
                          <a:solidFill>
                            <a:srgbClr val="161616"/>
                          </a:solidFill>
                          <a:latin typeface="Arial"/>
                          <a:cs typeface="Arial"/>
                        </a:rPr>
                        <a:t> </a:t>
                      </a:r>
                      <a:r>
                        <a:rPr sz="1250" b="1" dirty="0">
                          <a:solidFill>
                            <a:srgbClr val="161616"/>
                          </a:solidFill>
                          <a:latin typeface="Arial"/>
                          <a:cs typeface="Arial"/>
                        </a:rPr>
                        <a:t>Area</a:t>
                      </a:r>
                      <a:endParaRPr sz="1250">
                        <a:latin typeface="Arial"/>
                        <a:cs typeface="Arial"/>
                      </a:endParaRPr>
                    </a:p>
                  </a:txBody>
                  <a:tcPr marL="0" marR="0" marT="0" marB="0">
                    <a:lnL w="20781">
                      <a:solidFill>
                        <a:srgbClr val="707070"/>
                      </a:solidFill>
                      <a:prstDash val="solid"/>
                    </a:lnL>
                    <a:lnR w="10390">
                      <a:solidFill>
                        <a:srgbClr val="181818"/>
                      </a:solidFill>
                      <a:prstDash val="solid"/>
                    </a:lnR>
                    <a:lnB w="10390">
                      <a:solidFill>
                        <a:srgbClr val="545454"/>
                      </a:solidFill>
                      <a:prstDash val="solid"/>
                    </a:lnB>
                  </a:tcPr>
                </a:tc>
                <a:tc>
                  <a:txBody>
                    <a:bodyPr/>
                    <a:lstStyle/>
                    <a:p>
                      <a:pPr marR="69850" algn="ctr">
                        <a:lnSpc>
                          <a:spcPct val="100000"/>
                        </a:lnSpc>
                      </a:pPr>
                      <a:r>
                        <a:rPr sz="1250" b="1" dirty="0">
                          <a:solidFill>
                            <a:srgbClr val="161616"/>
                          </a:solidFill>
                          <a:latin typeface="Arial"/>
                          <a:cs typeface="Arial"/>
                        </a:rPr>
                        <a:t>Pr</a:t>
                      </a:r>
                      <a:r>
                        <a:rPr sz="1250" b="1" spc="-80" dirty="0">
                          <a:solidFill>
                            <a:srgbClr val="161616"/>
                          </a:solidFill>
                          <a:latin typeface="Arial"/>
                          <a:cs typeface="Arial"/>
                        </a:rPr>
                        <a:t>i</a:t>
                      </a:r>
                      <a:r>
                        <a:rPr sz="1250" b="1" dirty="0">
                          <a:solidFill>
                            <a:srgbClr val="161616"/>
                          </a:solidFill>
                          <a:latin typeface="Arial"/>
                          <a:cs typeface="Arial"/>
                        </a:rPr>
                        <a:t>ce</a:t>
                      </a:r>
                      <a:endParaRPr sz="1250">
                        <a:latin typeface="Arial"/>
                        <a:cs typeface="Arial"/>
                      </a:endParaRPr>
                    </a:p>
                  </a:txBody>
                  <a:tcPr marL="0" marR="0" marT="0" marB="0">
                    <a:lnL w="10390">
                      <a:solidFill>
                        <a:srgbClr val="181818"/>
                      </a:solidFill>
                      <a:prstDash val="solid"/>
                    </a:lnL>
                    <a:lnR w="10390">
                      <a:solidFill>
                        <a:srgbClr val="000000"/>
                      </a:solidFill>
                      <a:prstDash val="solid"/>
                    </a:lnR>
                    <a:lnB w="10390">
                      <a:solidFill>
                        <a:srgbClr val="0C0C0C"/>
                      </a:solidFill>
                      <a:prstDash val="solid"/>
                    </a:lnB>
                  </a:tcPr>
                </a:tc>
              </a:tr>
              <a:tr h="425771">
                <a:tc>
                  <a:txBody>
                    <a:bodyPr/>
                    <a:lstStyle/>
                    <a:p>
                      <a:pPr marL="98425" algn="ctr">
                        <a:lnSpc>
                          <a:spcPct val="100000"/>
                        </a:lnSpc>
                      </a:pPr>
                      <a:r>
                        <a:rPr sz="1350" dirty="0">
                          <a:solidFill>
                            <a:srgbClr val="2D2D2D"/>
                          </a:solidFill>
                          <a:latin typeface="Times New Roman"/>
                          <a:cs typeface="Times New Roman"/>
                        </a:rPr>
                        <a:t>2</a:t>
                      </a:r>
                      <a:endParaRPr sz="1350">
                        <a:latin typeface="Times New Roman"/>
                        <a:cs typeface="Times New Roman"/>
                      </a:endParaRPr>
                    </a:p>
                  </a:txBody>
                  <a:tcPr marL="0" marR="0" marT="0" marB="0">
                    <a:lnL w="10390">
                      <a:solidFill>
                        <a:srgbClr val="000000"/>
                      </a:solidFill>
                      <a:prstDash val="solid"/>
                    </a:lnL>
                    <a:lnR w="20781">
                      <a:solidFill>
                        <a:srgbClr val="707070"/>
                      </a:solidFill>
                      <a:prstDash val="solid"/>
                    </a:lnR>
                    <a:lnT w="20781">
                      <a:solidFill>
                        <a:srgbClr val="747474"/>
                      </a:solidFill>
                      <a:prstDash val="solid"/>
                    </a:lnT>
                    <a:lnB w="20781">
                      <a:solidFill>
                        <a:srgbClr val="747474"/>
                      </a:solidFill>
                      <a:prstDash val="solid"/>
                    </a:lnB>
                  </a:tcPr>
                </a:tc>
                <a:tc>
                  <a:txBody>
                    <a:bodyPr/>
                    <a:lstStyle/>
                    <a:p>
                      <a:pPr marR="11430" algn="ctr">
                        <a:lnSpc>
                          <a:spcPct val="100000"/>
                        </a:lnSpc>
                      </a:pPr>
                      <a:r>
                        <a:rPr sz="1350" dirty="0">
                          <a:solidFill>
                            <a:srgbClr val="2D2D2D"/>
                          </a:solidFill>
                          <a:latin typeface="Times New Roman"/>
                          <a:cs typeface="Times New Roman"/>
                        </a:rPr>
                        <a:t>0</a:t>
                      </a:r>
                      <a:endParaRPr sz="1350">
                        <a:latin typeface="Times New Roman"/>
                        <a:cs typeface="Times New Roman"/>
                      </a:endParaRPr>
                    </a:p>
                  </a:txBody>
                  <a:tcPr marL="0" marR="0" marT="0" marB="0">
                    <a:lnL w="20781">
                      <a:solidFill>
                        <a:srgbClr val="707070"/>
                      </a:solidFill>
                      <a:prstDash val="solid"/>
                    </a:lnL>
                    <a:lnR w="20781">
                      <a:solidFill>
                        <a:srgbClr val="707070"/>
                      </a:solidFill>
                      <a:prstDash val="solid"/>
                    </a:lnR>
                    <a:lnT w="20781">
                      <a:solidFill>
                        <a:srgbClr val="747474"/>
                      </a:solidFill>
                      <a:prstDash val="solid"/>
                    </a:lnT>
                    <a:lnB w="20781">
                      <a:solidFill>
                        <a:srgbClr val="747474"/>
                      </a:solidFill>
                      <a:prstDash val="solid"/>
                    </a:lnB>
                  </a:tcPr>
                </a:tc>
                <a:tc>
                  <a:txBody>
                    <a:bodyPr/>
                    <a:lstStyle/>
                    <a:p>
                      <a:pPr marR="2540" algn="ctr">
                        <a:lnSpc>
                          <a:spcPct val="100000"/>
                        </a:lnSpc>
                      </a:pPr>
                      <a:r>
                        <a:rPr sz="1350" dirty="0">
                          <a:solidFill>
                            <a:srgbClr val="2D2D2D"/>
                          </a:solidFill>
                          <a:latin typeface="Times New Roman"/>
                          <a:cs typeface="Times New Roman"/>
                        </a:rPr>
                        <a:t>900</a:t>
                      </a:r>
                      <a:endParaRPr sz="1350">
                        <a:latin typeface="Times New Roman"/>
                        <a:cs typeface="Times New Roman"/>
                      </a:endParaRPr>
                    </a:p>
                  </a:txBody>
                  <a:tcPr marL="0" marR="0" marT="0" marB="0">
                    <a:lnL w="20781">
                      <a:solidFill>
                        <a:srgbClr val="707070"/>
                      </a:solidFill>
                      <a:prstDash val="solid"/>
                    </a:lnL>
                    <a:lnR w="10390">
                      <a:solidFill>
                        <a:srgbClr val="181818"/>
                      </a:solidFill>
                      <a:prstDash val="solid"/>
                    </a:lnR>
                    <a:lnT w="10390">
                      <a:solidFill>
                        <a:srgbClr val="545454"/>
                      </a:solidFill>
                      <a:prstDash val="solid"/>
                    </a:lnT>
                    <a:lnB w="20781">
                      <a:solidFill>
                        <a:srgbClr val="747474"/>
                      </a:solidFill>
                      <a:prstDash val="solid"/>
                    </a:lnB>
                  </a:tcPr>
                </a:tc>
                <a:tc>
                  <a:txBody>
                    <a:bodyPr/>
                    <a:lstStyle/>
                    <a:p>
                      <a:pPr marL="415290">
                        <a:lnSpc>
                          <a:spcPct val="100000"/>
                        </a:lnSpc>
                      </a:pPr>
                      <a:r>
                        <a:rPr sz="1350" dirty="0">
                          <a:solidFill>
                            <a:srgbClr val="3F3F3F"/>
                          </a:solidFill>
                          <a:latin typeface="Times New Roman"/>
                          <a:cs typeface="Times New Roman"/>
                        </a:rPr>
                        <a:t>40,00,00</a:t>
                      </a:r>
                      <a:endParaRPr sz="1350">
                        <a:latin typeface="Times New Roman"/>
                        <a:cs typeface="Times New Roman"/>
                      </a:endParaRPr>
                    </a:p>
                  </a:txBody>
                  <a:tcPr marL="0" marR="0" marT="0" marB="0">
                    <a:lnL w="10390">
                      <a:solidFill>
                        <a:srgbClr val="181818"/>
                      </a:solidFill>
                      <a:prstDash val="solid"/>
                    </a:lnL>
                    <a:lnR w="10390">
                      <a:solidFill>
                        <a:srgbClr val="000000"/>
                      </a:solidFill>
                      <a:prstDash val="solid"/>
                    </a:lnR>
                    <a:lnT w="10390">
                      <a:solidFill>
                        <a:srgbClr val="0C0C0C"/>
                      </a:solidFill>
                      <a:prstDash val="solid"/>
                    </a:lnT>
                    <a:lnB w="20781">
                      <a:solidFill>
                        <a:srgbClr val="747474"/>
                      </a:solidFill>
                      <a:prstDash val="solid"/>
                    </a:lnB>
                  </a:tcPr>
                </a:tc>
              </a:tr>
              <a:tr h="368656">
                <a:tc>
                  <a:txBody>
                    <a:bodyPr/>
                    <a:lstStyle/>
                    <a:p>
                      <a:pPr marL="113664" algn="ctr">
                        <a:lnSpc>
                          <a:spcPct val="100000"/>
                        </a:lnSpc>
                      </a:pPr>
                      <a:r>
                        <a:rPr sz="1350" dirty="0">
                          <a:solidFill>
                            <a:srgbClr val="2D2D2D"/>
                          </a:solidFill>
                          <a:latin typeface="Times New Roman"/>
                          <a:cs typeface="Times New Roman"/>
                        </a:rPr>
                        <a:t>3</a:t>
                      </a:r>
                      <a:endParaRPr sz="1350">
                        <a:latin typeface="Times New Roman"/>
                        <a:cs typeface="Times New Roman"/>
                      </a:endParaRPr>
                    </a:p>
                  </a:txBody>
                  <a:tcPr marL="0" marR="0" marT="0" marB="0">
                    <a:lnL w="10390">
                      <a:solidFill>
                        <a:srgbClr val="000000"/>
                      </a:solidFill>
                      <a:prstDash val="solid"/>
                    </a:lnL>
                    <a:lnR w="20781">
                      <a:solidFill>
                        <a:srgbClr val="707070"/>
                      </a:solidFill>
                      <a:prstDash val="solid"/>
                    </a:lnR>
                    <a:lnT w="20781">
                      <a:solidFill>
                        <a:srgbClr val="747474"/>
                      </a:solidFill>
                      <a:prstDash val="solid"/>
                    </a:lnT>
                    <a:lnB w="10390">
                      <a:solidFill>
                        <a:srgbClr val="343434"/>
                      </a:solidFill>
                      <a:prstDash val="solid"/>
                    </a:lnB>
                  </a:tcPr>
                </a:tc>
                <a:tc>
                  <a:txBody>
                    <a:bodyPr/>
                    <a:lstStyle/>
                    <a:p>
                      <a:pPr marR="12700" algn="ctr">
                        <a:lnSpc>
                          <a:spcPct val="100000"/>
                        </a:lnSpc>
                      </a:pPr>
                      <a:r>
                        <a:rPr sz="1350" dirty="0">
                          <a:solidFill>
                            <a:srgbClr val="2D2D2D"/>
                          </a:solidFill>
                          <a:latin typeface="Times New Roman"/>
                          <a:cs typeface="Times New Roman"/>
                        </a:rPr>
                        <a:t>2</a:t>
                      </a:r>
                      <a:endParaRPr sz="1350">
                        <a:latin typeface="Times New Roman"/>
                        <a:cs typeface="Times New Roman"/>
                      </a:endParaRPr>
                    </a:p>
                  </a:txBody>
                  <a:tcPr marL="0" marR="0" marT="0" marB="0">
                    <a:lnL w="20781">
                      <a:solidFill>
                        <a:srgbClr val="707070"/>
                      </a:solidFill>
                      <a:prstDash val="solid"/>
                    </a:lnL>
                    <a:lnR w="20781">
                      <a:solidFill>
                        <a:srgbClr val="707070"/>
                      </a:solidFill>
                      <a:prstDash val="solid"/>
                    </a:lnR>
                    <a:lnT w="20781">
                      <a:solidFill>
                        <a:srgbClr val="747474"/>
                      </a:solidFill>
                      <a:prstDash val="solid"/>
                    </a:lnT>
                    <a:lnB w="10390">
                      <a:solidFill>
                        <a:srgbClr val="343434"/>
                      </a:solidFill>
                      <a:prstDash val="solid"/>
                    </a:lnB>
                  </a:tcPr>
                </a:tc>
                <a:tc>
                  <a:txBody>
                    <a:bodyPr/>
                    <a:lstStyle/>
                    <a:p>
                      <a:pPr marL="12700" algn="ctr">
                        <a:lnSpc>
                          <a:spcPct val="100000"/>
                        </a:lnSpc>
                      </a:pPr>
                      <a:r>
                        <a:rPr sz="1350" spc="-114" dirty="0">
                          <a:solidFill>
                            <a:srgbClr val="3F3F3F"/>
                          </a:solidFill>
                          <a:latin typeface="Times New Roman"/>
                          <a:cs typeface="Times New Roman"/>
                        </a:rPr>
                        <a:t>1</a:t>
                      </a:r>
                      <a:r>
                        <a:rPr sz="1350" dirty="0">
                          <a:solidFill>
                            <a:srgbClr val="3F3F3F"/>
                          </a:solidFill>
                          <a:latin typeface="Times New Roman"/>
                          <a:cs typeface="Times New Roman"/>
                        </a:rPr>
                        <a:t>100</a:t>
                      </a:r>
                      <a:endParaRPr sz="1350">
                        <a:latin typeface="Times New Roman"/>
                        <a:cs typeface="Times New Roman"/>
                      </a:endParaRPr>
                    </a:p>
                  </a:txBody>
                  <a:tcPr marL="0" marR="0" marT="0" marB="0">
                    <a:lnL w="20781">
                      <a:solidFill>
                        <a:srgbClr val="707070"/>
                      </a:solidFill>
                      <a:prstDash val="solid"/>
                    </a:lnL>
                    <a:lnR w="10390">
                      <a:solidFill>
                        <a:srgbClr val="181818"/>
                      </a:solidFill>
                      <a:prstDash val="solid"/>
                    </a:lnR>
                    <a:lnT w="20781">
                      <a:solidFill>
                        <a:srgbClr val="747474"/>
                      </a:solidFill>
                      <a:prstDash val="solid"/>
                    </a:lnT>
                    <a:lnB w="10390">
                      <a:solidFill>
                        <a:srgbClr val="343434"/>
                      </a:solidFill>
                      <a:prstDash val="solid"/>
                    </a:lnB>
                  </a:tcPr>
                </a:tc>
                <a:tc>
                  <a:txBody>
                    <a:bodyPr/>
                    <a:lstStyle/>
                    <a:p>
                      <a:pPr marL="374015">
                        <a:lnSpc>
                          <a:spcPct val="100000"/>
                        </a:lnSpc>
                      </a:pPr>
                      <a:r>
                        <a:rPr sz="1350" dirty="0">
                          <a:solidFill>
                            <a:srgbClr val="2D2D2D"/>
                          </a:solidFill>
                          <a:latin typeface="Times New Roman"/>
                          <a:cs typeface="Times New Roman"/>
                        </a:rPr>
                        <a:t>6</a:t>
                      </a:r>
                      <a:r>
                        <a:rPr sz="1350" spc="65" dirty="0">
                          <a:solidFill>
                            <a:srgbClr val="2D2D2D"/>
                          </a:solidFill>
                          <a:latin typeface="Times New Roman"/>
                          <a:cs typeface="Times New Roman"/>
                        </a:rPr>
                        <a:t>0</a:t>
                      </a:r>
                      <a:r>
                        <a:rPr sz="1350" dirty="0">
                          <a:solidFill>
                            <a:srgbClr val="525252"/>
                          </a:solidFill>
                          <a:latin typeface="Times New Roman"/>
                          <a:cs typeface="Times New Roman"/>
                        </a:rPr>
                        <a:t>,</a:t>
                      </a:r>
                      <a:r>
                        <a:rPr sz="1350" spc="-30" dirty="0">
                          <a:solidFill>
                            <a:srgbClr val="525252"/>
                          </a:solidFill>
                          <a:latin typeface="Times New Roman"/>
                          <a:cs typeface="Times New Roman"/>
                        </a:rPr>
                        <a:t>0</a:t>
                      </a:r>
                      <a:r>
                        <a:rPr sz="1350" spc="65" dirty="0">
                          <a:solidFill>
                            <a:srgbClr val="2D2D2D"/>
                          </a:solidFill>
                          <a:latin typeface="Times New Roman"/>
                          <a:cs typeface="Times New Roman"/>
                        </a:rPr>
                        <a:t>0</a:t>
                      </a:r>
                      <a:r>
                        <a:rPr sz="1350" spc="-30" dirty="0">
                          <a:solidFill>
                            <a:srgbClr val="525252"/>
                          </a:solidFill>
                          <a:latin typeface="Times New Roman"/>
                          <a:cs typeface="Times New Roman"/>
                        </a:rPr>
                        <a:t>,</a:t>
                      </a:r>
                      <a:r>
                        <a:rPr sz="1350" dirty="0">
                          <a:solidFill>
                            <a:srgbClr val="2D2D2D"/>
                          </a:solidFill>
                          <a:latin typeface="Times New Roman"/>
                          <a:cs typeface="Times New Roman"/>
                        </a:rPr>
                        <a:t>000</a:t>
                      </a:r>
                      <a:endParaRPr sz="1350">
                        <a:latin typeface="Times New Roman"/>
                        <a:cs typeface="Times New Roman"/>
                      </a:endParaRPr>
                    </a:p>
                  </a:txBody>
                  <a:tcPr marL="0" marR="0" marT="0" marB="0">
                    <a:lnL w="10390">
                      <a:solidFill>
                        <a:srgbClr val="181818"/>
                      </a:solidFill>
                      <a:prstDash val="solid"/>
                    </a:lnL>
                    <a:lnR w="10390">
                      <a:solidFill>
                        <a:srgbClr val="000000"/>
                      </a:solidFill>
                      <a:prstDash val="solid"/>
                    </a:lnR>
                    <a:lnT w="20781">
                      <a:solidFill>
                        <a:srgbClr val="747474"/>
                      </a:solidFill>
                      <a:prstDash val="solid"/>
                    </a:lnT>
                    <a:lnB w="10390">
                      <a:solidFill>
                        <a:srgbClr val="343434"/>
                      </a:solidFill>
                      <a:prstDash val="solid"/>
                    </a:lnB>
                  </a:tcPr>
                </a:tc>
              </a:tr>
              <a:tr h="373848">
                <a:tc>
                  <a:txBody>
                    <a:bodyPr/>
                    <a:lstStyle/>
                    <a:p>
                      <a:pPr marL="347980">
                        <a:lnSpc>
                          <a:spcPct val="100000"/>
                        </a:lnSpc>
                      </a:pPr>
                      <a:r>
                        <a:rPr sz="1350" dirty="0">
                          <a:solidFill>
                            <a:srgbClr val="2D2D2D"/>
                          </a:solidFill>
                          <a:latin typeface="Times New Roman"/>
                          <a:cs typeface="Times New Roman"/>
                        </a:rPr>
                        <a:t>3.5</a:t>
                      </a:r>
                      <a:endParaRPr sz="1350">
                        <a:latin typeface="Times New Roman"/>
                        <a:cs typeface="Times New Roman"/>
                      </a:endParaRPr>
                    </a:p>
                  </a:txBody>
                  <a:tcPr marL="0" marR="0" marT="0" marB="0">
                    <a:lnL w="10390">
                      <a:solidFill>
                        <a:srgbClr val="000000"/>
                      </a:solidFill>
                      <a:prstDash val="solid"/>
                    </a:lnL>
                    <a:lnR w="20781">
                      <a:solidFill>
                        <a:srgbClr val="707070"/>
                      </a:solidFill>
                      <a:prstDash val="solid"/>
                    </a:lnR>
                    <a:lnT w="10390">
                      <a:solidFill>
                        <a:srgbClr val="343434"/>
                      </a:solidFill>
                      <a:prstDash val="solid"/>
                    </a:lnT>
                    <a:lnB w="10390">
                      <a:solidFill>
                        <a:srgbClr val="0F0F0F"/>
                      </a:solidFill>
                      <a:prstDash val="solid"/>
                    </a:lnB>
                  </a:tcPr>
                </a:tc>
                <a:tc>
                  <a:txBody>
                    <a:bodyPr/>
                    <a:lstStyle/>
                    <a:p>
                      <a:pPr algn="ctr">
                        <a:lnSpc>
                          <a:spcPct val="100000"/>
                        </a:lnSpc>
                      </a:pPr>
                      <a:r>
                        <a:rPr sz="1350" dirty="0">
                          <a:solidFill>
                            <a:srgbClr val="2D2D2D"/>
                          </a:solidFill>
                          <a:latin typeface="Times New Roman"/>
                          <a:cs typeface="Times New Roman"/>
                        </a:rPr>
                        <a:t>5</a:t>
                      </a:r>
                      <a:endParaRPr sz="1350">
                        <a:latin typeface="Times New Roman"/>
                        <a:cs typeface="Times New Roman"/>
                      </a:endParaRPr>
                    </a:p>
                  </a:txBody>
                  <a:tcPr marL="0" marR="0" marT="0" marB="0">
                    <a:lnL w="20781">
                      <a:solidFill>
                        <a:srgbClr val="707070"/>
                      </a:solidFill>
                      <a:prstDash val="solid"/>
                    </a:lnL>
                    <a:lnR w="20781">
                      <a:solidFill>
                        <a:srgbClr val="707070"/>
                      </a:solidFill>
                      <a:prstDash val="solid"/>
                    </a:lnR>
                    <a:lnT w="10390">
                      <a:solidFill>
                        <a:srgbClr val="343434"/>
                      </a:solidFill>
                      <a:prstDash val="solid"/>
                    </a:lnT>
                    <a:lnB w="10390">
                      <a:solidFill>
                        <a:srgbClr val="0F0F0F"/>
                      </a:solidFill>
                      <a:prstDash val="solid"/>
                    </a:lnB>
                  </a:tcPr>
                </a:tc>
                <a:tc>
                  <a:txBody>
                    <a:bodyPr/>
                    <a:lstStyle/>
                    <a:p>
                      <a:pPr marL="23495" algn="ctr">
                        <a:lnSpc>
                          <a:spcPct val="100000"/>
                        </a:lnSpc>
                      </a:pPr>
                      <a:r>
                        <a:rPr sz="1350" dirty="0">
                          <a:solidFill>
                            <a:srgbClr val="3F3F3F"/>
                          </a:solidFill>
                          <a:latin typeface="Times New Roman"/>
                          <a:cs typeface="Times New Roman"/>
                        </a:rPr>
                        <a:t>1500</a:t>
                      </a:r>
                      <a:endParaRPr sz="1350">
                        <a:latin typeface="Times New Roman"/>
                        <a:cs typeface="Times New Roman"/>
                      </a:endParaRPr>
                    </a:p>
                  </a:txBody>
                  <a:tcPr marL="0" marR="0" marT="0" marB="0">
                    <a:lnL w="20781">
                      <a:solidFill>
                        <a:srgbClr val="707070"/>
                      </a:solidFill>
                      <a:prstDash val="solid"/>
                    </a:lnL>
                    <a:lnR w="10390">
                      <a:solidFill>
                        <a:srgbClr val="181818"/>
                      </a:solidFill>
                      <a:prstDash val="solid"/>
                    </a:lnR>
                    <a:lnT w="10390">
                      <a:solidFill>
                        <a:srgbClr val="343434"/>
                      </a:solidFill>
                      <a:prstDash val="solid"/>
                    </a:lnT>
                    <a:lnB w="10390">
                      <a:solidFill>
                        <a:srgbClr val="0F0F0F"/>
                      </a:solidFill>
                      <a:prstDash val="solid"/>
                    </a:lnB>
                  </a:tcPr>
                </a:tc>
                <a:tc>
                  <a:txBody>
                    <a:bodyPr/>
                    <a:lstStyle/>
                    <a:p>
                      <a:pPr marL="374015">
                        <a:lnSpc>
                          <a:spcPct val="100000"/>
                        </a:lnSpc>
                      </a:pPr>
                      <a:r>
                        <a:rPr sz="1350" dirty="0">
                          <a:solidFill>
                            <a:srgbClr val="2D2D2D"/>
                          </a:solidFill>
                          <a:latin typeface="Times New Roman"/>
                          <a:cs typeface="Times New Roman"/>
                        </a:rPr>
                        <a:t>90,00,000</a:t>
                      </a:r>
                      <a:endParaRPr sz="1350">
                        <a:latin typeface="Times New Roman"/>
                        <a:cs typeface="Times New Roman"/>
                      </a:endParaRPr>
                    </a:p>
                  </a:txBody>
                  <a:tcPr marL="0" marR="0" marT="0" marB="0">
                    <a:lnL w="10390">
                      <a:solidFill>
                        <a:srgbClr val="181818"/>
                      </a:solidFill>
                      <a:prstDash val="solid"/>
                    </a:lnL>
                    <a:lnR w="10390">
                      <a:solidFill>
                        <a:srgbClr val="000000"/>
                      </a:solidFill>
                      <a:prstDash val="solid"/>
                    </a:lnR>
                    <a:lnT w="10390">
                      <a:solidFill>
                        <a:srgbClr val="343434"/>
                      </a:solidFill>
                      <a:prstDash val="solid"/>
                    </a:lnT>
                    <a:lnB w="10390">
                      <a:solidFill>
                        <a:srgbClr val="0F0F0F"/>
                      </a:solidFill>
                      <a:prstDash val="solid"/>
                    </a:lnB>
                  </a:tcPr>
                </a:tc>
              </a:tr>
              <a:tr h="389426">
                <a:tc>
                  <a:txBody>
                    <a:bodyPr/>
                    <a:lstStyle/>
                    <a:p>
                      <a:pPr marL="95885" algn="ctr">
                        <a:lnSpc>
                          <a:spcPct val="100000"/>
                        </a:lnSpc>
                      </a:pPr>
                      <a:r>
                        <a:rPr sz="1350" dirty="0">
                          <a:solidFill>
                            <a:srgbClr val="3F3F3F"/>
                          </a:solidFill>
                          <a:latin typeface="Times New Roman"/>
                          <a:cs typeface="Times New Roman"/>
                        </a:rPr>
                        <a:t>4</a:t>
                      </a:r>
                      <a:endParaRPr sz="1350">
                        <a:latin typeface="Times New Roman"/>
                        <a:cs typeface="Times New Roman"/>
                      </a:endParaRPr>
                    </a:p>
                  </a:txBody>
                  <a:tcPr marL="0" marR="0" marT="0" marB="0">
                    <a:lnL w="10390">
                      <a:solidFill>
                        <a:srgbClr val="000000"/>
                      </a:solidFill>
                      <a:prstDash val="solid"/>
                    </a:lnL>
                    <a:lnR w="20781">
                      <a:solidFill>
                        <a:srgbClr val="707070"/>
                      </a:solidFill>
                      <a:prstDash val="solid"/>
                    </a:lnR>
                    <a:lnT w="10390">
                      <a:solidFill>
                        <a:srgbClr val="0F0F0F"/>
                      </a:solidFill>
                      <a:prstDash val="solid"/>
                    </a:lnT>
                  </a:tcPr>
                </a:tc>
                <a:tc>
                  <a:txBody>
                    <a:bodyPr/>
                    <a:lstStyle/>
                    <a:p>
                      <a:pPr algn="ctr">
                        <a:lnSpc>
                          <a:spcPct val="100000"/>
                        </a:lnSpc>
                      </a:pPr>
                      <a:r>
                        <a:rPr sz="1350" dirty="0">
                          <a:solidFill>
                            <a:srgbClr val="2D2D2D"/>
                          </a:solidFill>
                          <a:latin typeface="Times New Roman"/>
                          <a:cs typeface="Times New Roman"/>
                        </a:rPr>
                        <a:t>3</a:t>
                      </a:r>
                      <a:endParaRPr sz="1350">
                        <a:latin typeface="Times New Roman"/>
                        <a:cs typeface="Times New Roman"/>
                      </a:endParaRPr>
                    </a:p>
                  </a:txBody>
                  <a:tcPr marL="0" marR="0" marT="0" marB="0">
                    <a:lnL w="20781">
                      <a:solidFill>
                        <a:srgbClr val="707070"/>
                      </a:solidFill>
                      <a:prstDash val="solid"/>
                    </a:lnL>
                    <a:lnR w="20781">
                      <a:solidFill>
                        <a:srgbClr val="707070"/>
                      </a:solidFill>
                      <a:prstDash val="solid"/>
                    </a:lnR>
                    <a:lnT w="10390">
                      <a:solidFill>
                        <a:srgbClr val="0F0F0F"/>
                      </a:solidFill>
                      <a:prstDash val="solid"/>
                    </a:lnT>
                  </a:tcPr>
                </a:tc>
                <a:tc>
                  <a:txBody>
                    <a:bodyPr/>
                    <a:lstStyle/>
                    <a:p>
                      <a:pPr marL="12700" algn="ctr">
                        <a:lnSpc>
                          <a:spcPct val="100000"/>
                        </a:lnSpc>
                      </a:pPr>
                      <a:r>
                        <a:rPr sz="1350" spc="80" dirty="0">
                          <a:solidFill>
                            <a:srgbClr val="161616"/>
                          </a:solidFill>
                          <a:latin typeface="Times New Roman"/>
                          <a:cs typeface="Times New Roman"/>
                        </a:rPr>
                        <a:t>2</a:t>
                      </a:r>
                      <a:r>
                        <a:rPr sz="1350" dirty="0">
                          <a:solidFill>
                            <a:srgbClr val="3F3F3F"/>
                          </a:solidFill>
                          <a:latin typeface="Times New Roman"/>
                          <a:cs typeface="Times New Roman"/>
                        </a:rPr>
                        <a:t>100</a:t>
                      </a:r>
                      <a:endParaRPr sz="1350">
                        <a:latin typeface="Times New Roman"/>
                        <a:cs typeface="Times New Roman"/>
                      </a:endParaRPr>
                    </a:p>
                  </a:txBody>
                  <a:tcPr marL="0" marR="0" marT="0" marB="0">
                    <a:lnL w="20781">
                      <a:solidFill>
                        <a:srgbClr val="707070"/>
                      </a:solidFill>
                      <a:prstDash val="solid"/>
                    </a:lnL>
                    <a:lnR w="10390">
                      <a:solidFill>
                        <a:srgbClr val="181818"/>
                      </a:solidFill>
                      <a:prstDash val="solid"/>
                    </a:lnR>
                    <a:lnT w="10390">
                      <a:solidFill>
                        <a:srgbClr val="0F0F0F"/>
                      </a:solidFill>
                      <a:prstDash val="solid"/>
                    </a:lnT>
                  </a:tcPr>
                </a:tc>
                <a:tc>
                  <a:txBody>
                    <a:bodyPr/>
                    <a:lstStyle/>
                    <a:p>
                      <a:pPr marL="311150">
                        <a:lnSpc>
                          <a:spcPct val="100000"/>
                        </a:lnSpc>
                      </a:pPr>
                      <a:r>
                        <a:rPr sz="1350" dirty="0">
                          <a:solidFill>
                            <a:srgbClr val="3F3F3F"/>
                          </a:solidFill>
                          <a:latin typeface="Times New Roman"/>
                          <a:cs typeface="Times New Roman"/>
                        </a:rPr>
                        <a:t>1</a:t>
                      </a:r>
                      <a:r>
                        <a:rPr sz="1350" spc="-75" dirty="0">
                          <a:solidFill>
                            <a:srgbClr val="3F3F3F"/>
                          </a:solidFill>
                          <a:latin typeface="Times New Roman"/>
                          <a:cs typeface="Times New Roman"/>
                        </a:rPr>
                        <a:t>,</a:t>
                      </a:r>
                      <a:r>
                        <a:rPr sz="1350" spc="-85" dirty="0">
                          <a:solidFill>
                            <a:srgbClr val="161616"/>
                          </a:solidFill>
                          <a:latin typeface="Times New Roman"/>
                          <a:cs typeface="Times New Roman"/>
                        </a:rPr>
                        <a:t>2</a:t>
                      </a:r>
                      <a:r>
                        <a:rPr sz="1350" dirty="0">
                          <a:solidFill>
                            <a:srgbClr val="161616"/>
                          </a:solidFill>
                          <a:latin typeface="Times New Roman"/>
                          <a:cs typeface="Times New Roman"/>
                        </a:rPr>
                        <a:t>0</a:t>
                      </a:r>
                      <a:r>
                        <a:rPr sz="1350" spc="-190" dirty="0">
                          <a:solidFill>
                            <a:srgbClr val="161616"/>
                          </a:solidFill>
                          <a:latin typeface="Times New Roman"/>
                          <a:cs typeface="Times New Roman"/>
                        </a:rPr>
                        <a:t> </a:t>
                      </a:r>
                      <a:r>
                        <a:rPr sz="1350" dirty="0">
                          <a:solidFill>
                            <a:srgbClr val="3F3F3F"/>
                          </a:solidFill>
                          <a:latin typeface="Times New Roman"/>
                          <a:cs typeface="Times New Roman"/>
                        </a:rPr>
                        <a:t>,00,000</a:t>
                      </a:r>
                      <a:endParaRPr sz="1350">
                        <a:latin typeface="Times New Roman"/>
                        <a:cs typeface="Times New Roman"/>
                      </a:endParaRPr>
                    </a:p>
                  </a:txBody>
                  <a:tcPr marL="0" marR="0" marT="0" marB="0">
                    <a:lnL w="10390">
                      <a:solidFill>
                        <a:srgbClr val="181818"/>
                      </a:solidFill>
                      <a:prstDash val="solid"/>
                    </a:lnL>
                    <a:lnR w="10390">
                      <a:solidFill>
                        <a:srgbClr val="000000"/>
                      </a:solidFill>
                      <a:prstDash val="solid"/>
                    </a:lnR>
                    <a:lnT w="10390">
                      <a:solidFill>
                        <a:srgbClr val="0F0F0F"/>
                      </a:solidFill>
                      <a:prstDash val="solid"/>
                    </a:lnT>
                  </a:tcPr>
                </a:tc>
              </a:tr>
              <a:tr h="124616">
                <a:tc gridSpan="4">
                  <a:txBody>
                    <a:bodyPr/>
                    <a:lstStyle/>
                    <a:p>
                      <a:endParaRPr sz="1350">
                        <a:latin typeface="Times New Roman"/>
                        <a:cs typeface="Times New Roman"/>
                      </a:endParaRPr>
                    </a:p>
                  </a:txBody>
                  <a:tcPr marL="0" marR="0" marT="0" marB="0">
                    <a:lnL w="10390">
                      <a:solidFill>
                        <a:srgbClr val="000000"/>
                      </a:solidFill>
                      <a:prstDash val="solid"/>
                    </a:lnL>
                    <a:lnR w="10390">
                      <a:solidFill>
                        <a:srgbClr val="000000"/>
                      </a:solidFill>
                      <a:prstDash val="solid"/>
                    </a:lnR>
                    <a:lnB w="1039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bl>
          </a:graphicData>
        </a:graphic>
      </p:graphicFrame>
    </p:spTree>
    <p:extLst>
      <p:ext uri="{BB962C8B-B14F-4D97-AF65-F5344CB8AC3E}">
        <p14:creationId xmlns:p14="http://schemas.microsoft.com/office/powerpoint/2010/main" val="1320265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47166"/>
            <a:ext cx="10661072" cy="89361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031673" y="2971799"/>
            <a:ext cx="1246909" cy="43641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5278582" y="2915554"/>
            <a:ext cx="1891145" cy="602672"/>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735242" y="4091570"/>
            <a:ext cx="2833370" cy="0"/>
          </a:xfrm>
          <a:custGeom>
            <a:avLst/>
            <a:gdLst/>
            <a:ahLst/>
            <a:cxnLst/>
            <a:rect l="l" t="t" r="r" b="b"/>
            <a:pathLst>
              <a:path w="2833370">
                <a:moveTo>
                  <a:pt x="0" y="0"/>
                </a:moveTo>
                <a:lnTo>
                  <a:pt x="2833160" y="0"/>
                </a:lnTo>
              </a:path>
            </a:pathLst>
          </a:custGeom>
          <a:ln w="20781">
            <a:solidFill>
              <a:srgbClr val="ACAFB3"/>
            </a:solidFill>
          </a:ln>
        </p:spPr>
        <p:txBody>
          <a:bodyPr wrap="square" lIns="0" tIns="0" rIns="0" bIns="0" rtlCol="0"/>
          <a:lstStyle/>
          <a:p>
            <a:endParaRPr/>
          </a:p>
        </p:txBody>
      </p:sp>
      <p:sp>
        <p:nvSpPr>
          <p:cNvPr id="9" name="object 9"/>
          <p:cNvSpPr txBox="1"/>
          <p:nvPr/>
        </p:nvSpPr>
        <p:spPr>
          <a:xfrm>
            <a:off x="3759114" y="2361373"/>
            <a:ext cx="3698875" cy="184150"/>
          </a:xfrm>
          <a:prstGeom prst="rect">
            <a:avLst/>
          </a:prstGeom>
        </p:spPr>
        <p:txBody>
          <a:bodyPr vert="horz" wrap="square" lIns="0" tIns="0" rIns="0" bIns="0" rtlCol="0">
            <a:spAutoFit/>
          </a:bodyPr>
          <a:lstStyle/>
          <a:p>
            <a:pPr marL="12700">
              <a:lnSpc>
                <a:spcPct val="100000"/>
              </a:lnSpc>
            </a:pPr>
            <a:r>
              <a:rPr sz="1250" spc="-40" dirty="0">
                <a:solidFill>
                  <a:srgbClr val="2F362F"/>
                </a:solidFill>
                <a:latin typeface="Arial"/>
                <a:cs typeface="Arial"/>
              </a:rPr>
              <a:t>T</a:t>
            </a:r>
            <a:r>
              <a:rPr sz="1250" spc="55" dirty="0">
                <a:solidFill>
                  <a:srgbClr val="2F362F"/>
                </a:solidFill>
                <a:latin typeface="Arial"/>
                <a:cs typeface="Arial"/>
              </a:rPr>
              <a:t>here</a:t>
            </a:r>
            <a:r>
              <a:rPr sz="1250" spc="-50" dirty="0">
                <a:solidFill>
                  <a:srgbClr val="2F362F"/>
                </a:solidFill>
                <a:latin typeface="Arial"/>
                <a:cs typeface="Arial"/>
              </a:rPr>
              <a:t> </a:t>
            </a:r>
            <a:r>
              <a:rPr sz="1250" spc="40" dirty="0">
                <a:solidFill>
                  <a:srgbClr val="2F362F"/>
                </a:solidFill>
                <a:latin typeface="Arial"/>
                <a:cs typeface="Arial"/>
              </a:rPr>
              <a:t>a</a:t>
            </a:r>
            <a:r>
              <a:rPr sz="1250" spc="35" dirty="0">
                <a:solidFill>
                  <a:srgbClr val="2F362F"/>
                </a:solidFill>
                <a:latin typeface="Arial"/>
                <a:cs typeface="Arial"/>
              </a:rPr>
              <a:t>re</a:t>
            </a:r>
            <a:r>
              <a:rPr sz="1250" spc="-65" dirty="0">
                <a:solidFill>
                  <a:srgbClr val="2F362F"/>
                </a:solidFill>
                <a:latin typeface="Arial"/>
                <a:cs typeface="Arial"/>
              </a:rPr>
              <a:t> </a:t>
            </a:r>
            <a:r>
              <a:rPr sz="1250" spc="10" dirty="0">
                <a:solidFill>
                  <a:srgbClr val="2F362F"/>
                </a:solidFill>
                <a:latin typeface="Arial"/>
                <a:cs typeface="Arial"/>
              </a:rPr>
              <a:t>two</a:t>
            </a:r>
            <a:r>
              <a:rPr sz="1250" spc="105" dirty="0">
                <a:solidFill>
                  <a:srgbClr val="2F362F"/>
                </a:solidFill>
                <a:latin typeface="Arial"/>
                <a:cs typeface="Arial"/>
              </a:rPr>
              <a:t> </a:t>
            </a:r>
            <a:r>
              <a:rPr sz="1250" spc="100" dirty="0">
                <a:solidFill>
                  <a:srgbClr val="2F362F"/>
                </a:solidFill>
                <a:latin typeface="Arial"/>
                <a:cs typeface="Arial"/>
              </a:rPr>
              <a:t>m</a:t>
            </a:r>
            <a:r>
              <a:rPr sz="1250" spc="-245" dirty="0">
                <a:solidFill>
                  <a:srgbClr val="2F362F"/>
                </a:solidFill>
                <a:latin typeface="Arial"/>
                <a:cs typeface="Arial"/>
              </a:rPr>
              <a:t>a</a:t>
            </a:r>
            <a:r>
              <a:rPr sz="1250" spc="-235" dirty="0">
                <a:solidFill>
                  <a:srgbClr val="2F362F"/>
                </a:solidFill>
                <a:latin typeface="Arial"/>
                <a:cs typeface="Arial"/>
              </a:rPr>
              <a:t>i</a:t>
            </a:r>
            <a:r>
              <a:rPr sz="1250" spc="150" dirty="0">
                <a:solidFill>
                  <a:srgbClr val="2F362F"/>
                </a:solidFill>
                <a:latin typeface="Arial"/>
                <a:cs typeface="Arial"/>
              </a:rPr>
              <a:t>n</a:t>
            </a:r>
            <a:r>
              <a:rPr sz="1250" spc="-50" dirty="0">
                <a:solidFill>
                  <a:srgbClr val="2F362F"/>
                </a:solidFill>
                <a:latin typeface="Arial"/>
                <a:cs typeface="Arial"/>
              </a:rPr>
              <a:t> </a:t>
            </a:r>
            <a:r>
              <a:rPr sz="1250" spc="40" dirty="0">
                <a:solidFill>
                  <a:srgbClr val="2F362F"/>
                </a:solidFill>
                <a:latin typeface="Arial"/>
                <a:cs typeface="Arial"/>
              </a:rPr>
              <a:t>methods</a:t>
            </a:r>
            <a:r>
              <a:rPr sz="1250" spc="5" dirty="0">
                <a:solidFill>
                  <a:srgbClr val="2F362F"/>
                </a:solidFill>
                <a:latin typeface="Arial"/>
                <a:cs typeface="Arial"/>
              </a:rPr>
              <a:t> </a:t>
            </a:r>
            <a:r>
              <a:rPr sz="1250" spc="-10" dirty="0">
                <a:solidFill>
                  <a:srgbClr val="2F362F"/>
                </a:solidFill>
                <a:latin typeface="Arial"/>
                <a:cs typeface="Arial"/>
              </a:rPr>
              <a:t>for</a:t>
            </a:r>
            <a:r>
              <a:rPr sz="1250" spc="90" dirty="0">
                <a:solidFill>
                  <a:srgbClr val="2F362F"/>
                </a:solidFill>
                <a:latin typeface="Arial"/>
                <a:cs typeface="Arial"/>
              </a:rPr>
              <a:t> </a:t>
            </a:r>
            <a:r>
              <a:rPr sz="1250" spc="5" dirty="0">
                <a:solidFill>
                  <a:srgbClr val="2F362F"/>
                </a:solidFill>
                <a:latin typeface="Arial"/>
                <a:cs typeface="Arial"/>
              </a:rPr>
              <a:t>feat</a:t>
            </a:r>
            <a:r>
              <a:rPr sz="1250" spc="35" dirty="0">
                <a:solidFill>
                  <a:srgbClr val="2F362F"/>
                </a:solidFill>
                <a:latin typeface="Arial"/>
                <a:cs typeface="Arial"/>
              </a:rPr>
              <a:t>u</a:t>
            </a:r>
            <a:r>
              <a:rPr sz="1250" spc="80" dirty="0">
                <a:solidFill>
                  <a:srgbClr val="2F362F"/>
                </a:solidFill>
                <a:latin typeface="Arial"/>
                <a:cs typeface="Arial"/>
              </a:rPr>
              <a:t>re</a:t>
            </a:r>
            <a:r>
              <a:rPr sz="1250" spc="-75" dirty="0">
                <a:solidFill>
                  <a:srgbClr val="2F362F"/>
                </a:solidFill>
                <a:latin typeface="Arial"/>
                <a:cs typeface="Arial"/>
              </a:rPr>
              <a:t> </a:t>
            </a:r>
            <a:r>
              <a:rPr sz="1250" spc="55" dirty="0">
                <a:solidFill>
                  <a:srgbClr val="2F362F"/>
                </a:solidFill>
                <a:latin typeface="Arial"/>
                <a:cs typeface="Arial"/>
              </a:rPr>
              <a:t>se</a:t>
            </a:r>
            <a:r>
              <a:rPr sz="1250" spc="-80" dirty="0">
                <a:solidFill>
                  <a:srgbClr val="2F362F"/>
                </a:solidFill>
                <a:latin typeface="Arial"/>
                <a:cs typeface="Arial"/>
              </a:rPr>
              <a:t>l</a:t>
            </a:r>
            <a:r>
              <a:rPr sz="1250" spc="55" dirty="0">
                <a:solidFill>
                  <a:srgbClr val="2F362F"/>
                </a:solidFill>
                <a:latin typeface="Arial"/>
                <a:cs typeface="Arial"/>
              </a:rPr>
              <a:t>ect</a:t>
            </a:r>
            <a:r>
              <a:rPr sz="1250" spc="-85" dirty="0">
                <a:solidFill>
                  <a:srgbClr val="2F362F"/>
                </a:solidFill>
                <a:latin typeface="Arial"/>
                <a:cs typeface="Arial"/>
              </a:rPr>
              <a:t>i</a:t>
            </a:r>
            <a:r>
              <a:rPr sz="1250" spc="25" dirty="0">
                <a:solidFill>
                  <a:srgbClr val="2F362F"/>
                </a:solidFill>
                <a:latin typeface="Arial"/>
                <a:cs typeface="Arial"/>
              </a:rPr>
              <a:t>on:</a:t>
            </a:r>
            <a:endParaRPr sz="1250">
              <a:latin typeface="Arial"/>
              <a:cs typeface="Arial"/>
            </a:endParaRPr>
          </a:p>
        </p:txBody>
      </p:sp>
      <p:sp>
        <p:nvSpPr>
          <p:cNvPr id="10" name="object 10"/>
          <p:cNvSpPr txBox="1"/>
          <p:nvPr/>
        </p:nvSpPr>
        <p:spPr>
          <a:xfrm>
            <a:off x="2616140" y="3700998"/>
            <a:ext cx="1071245" cy="184150"/>
          </a:xfrm>
          <a:prstGeom prst="rect">
            <a:avLst/>
          </a:prstGeom>
        </p:spPr>
        <p:txBody>
          <a:bodyPr vert="horz" wrap="square" lIns="0" tIns="0" rIns="0" bIns="0" rtlCol="0">
            <a:spAutoFit/>
          </a:bodyPr>
          <a:lstStyle/>
          <a:p>
            <a:pPr marL="12700">
              <a:lnSpc>
                <a:spcPct val="100000"/>
              </a:lnSpc>
            </a:pPr>
            <a:r>
              <a:rPr sz="1250" spc="-40" dirty="0">
                <a:solidFill>
                  <a:srgbClr val="484B4F"/>
                </a:solidFill>
                <a:latin typeface="Arial"/>
                <a:cs typeface="Arial"/>
              </a:rPr>
              <a:t>F</a:t>
            </a:r>
            <a:r>
              <a:rPr sz="1250" spc="-55" dirty="0">
                <a:solidFill>
                  <a:srgbClr val="1A1A1C"/>
                </a:solidFill>
                <a:latin typeface="Arial"/>
                <a:cs typeface="Arial"/>
              </a:rPr>
              <a:t>i</a:t>
            </a:r>
            <a:r>
              <a:rPr sz="1250" spc="30" dirty="0">
                <a:solidFill>
                  <a:srgbClr val="484B4F"/>
                </a:solidFill>
                <a:latin typeface="Arial"/>
                <a:cs typeface="Arial"/>
              </a:rPr>
              <a:t>l</a:t>
            </a:r>
            <a:r>
              <a:rPr sz="1250" spc="-25" dirty="0">
                <a:solidFill>
                  <a:srgbClr val="484B4F"/>
                </a:solidFill>
                <a:latin typeface="Arial"/>
                <a:cs typeface="Arial"/>
              </a:rPr>
              <a:t>t</a:t>
            </a:r>
            <a:r>
              <a:rPr sz="1250" spc="20" dirty="0">
                <a:solidFill>
                  <a:srgbClr val="2F362F"/>
                </a:solidFill>
                <a:latin typeface="Arial"/>
                <a:cs typeface="Arial"/>
              </a:rPr>
              <a:t>er</a:t>
            </a:r>
            <a:r>
              <a:rPr sz="1250" spc="50" dirty="0">
                <a:solidFill>
                  <a:srgbClr val="2F362F"/>
                </a:solidFill>
                <a:latin typeface="Arial"/>
                <a:cs typeface="Arial"/>
              </a:rPr>
              <a:t> </a:t>
            </a:r>
            <a:r>
              <a:rPr sz="1250" spc="110" dirty="0">
                <a:solidFill>
                  <a:srgbClr val="2F362F"/>
                </a:solidFill>
                <a:latin typeface="Arial"/>
                <a:cs typeface="Arial"/>
              </a:rPr>
              <a:t>M</a:t>
            </a:r>
            <a:r>
              <a:rPr sz="1250" spc="25" dirty="0">
                <a:solidFill>
                  <a:srgbClr val="2F362F"/>
                </a:solidFill>
                <a:latin typeface="Arial"/>
                <a:cs typeface="Arial"/>
              </a:rPr>
              <a:t>e</a:t>
            </a:r>
            <a:r>
              <a:rPr sz="1250" spc="35" dirty="0">
                <a:solidFill>
                  <a:srgbClr val="484B4F"/>
                </a:solidFill>
                <a:latin typeface="Arial"/>
                <a:cs typeface="Arial"/>
              </a:rPr>
              <a:t>t</a:t>
            </a:r>
            <a:r>
              <a:rPr sz="1250" spc="50" dirty="0">
                <a:solidFill>
                  <a:srgbClr val="484B4F"/>
                </a:solidFill>
                <a:latin typeface="Arial"/>
                <a:cs typeface="Arial"/>
              </a:rPr>
              <a:t>h</a:t>
            </a:r>
            <a:r>
              <a:rPr sz="1250" dirty="0">
                <a:solidFill>
                  <a:srgbClr val="2F362F"/>
                </a:solidFill>
                <a:latin typeface="Arial"/>
                <a:cs typeface="Arial"/>
              </a:rPr>
              <a:t>ods</a:t>
            </a:r>
            <a:endParaRPr sz="1250">
              <a:latin typeface="Arial"/>
              <a:cs typeface="Arial"/>
            </a:endParaRPr>
          </a:p>
        </p:txBody>
      </p:sp>
      <p:sp>
        <p:nvSpPr>
          <p:cNvPr id="13" name="object 13"/>
          <p:cNvSpPr txBox="1"/>
          <p:nvPr/>
        </p:nvSpPr>
        <p:spPr>
          <a:xfrm>
            <a:off x="7427021" y="3711383"/>
            <a:ext cx="1351915" cy="184150"/>
          </a:xfrm>
          <a:prstGeom prst="rect">
            <a:avLst/>
          </a:prstGeom>
        </p:spPr>
        <p:txBody>
          <a:bodyPr vert="horz" wrap="square" lIns="0" tIns="0" rIns="0" bIns="0" rtlCol="0">
            <a:spAutoFit/>
          </a:bodyPr>
          <a:lstStyle/>
          <a:p>
            <a:pPr marL="12700">
              <a:lnSpc>
                <a:spcPct val="100000"/>
              </a:lnSpc>
            </a:pPr>
            <a:r>
              <a:rPr sz="1250" spc="45" dirty="0">
                <a:solidFill>
                  <a:srgbClr val="2F362F"/>
                </a:solidFill>
                <a:latin typeface="Arial"/>
                <a:cs typeface="Arial"/>
              </a:rPr>
              <a:t>Wra</a:t>
            </a:r>
            <a:r>
              <a:rPr sz="1250" spc="114" dirty="0">
                <a:solidFill>
                  <a:srgbClr val="2F362F"/>
                </a:solidFill>
                <a:latin typeface="Arial"/>
                <a:cs typeface="Arial"/>
              </a:rPr>
              <a:t>p</a:t>
            </a:r>
            <a:r>
              <a:rPr sz="1250" spc="35" dirty="0">
                <a:solidFill>
                  <a:srgbClr val="1A1A1C"/>
                </a:solidFill>
                <a:latin typeface="Arial"/>
                <a:cs typeface="Arial"/>
              </a:rPr>
              <a:t>p</a:t>
            </a:r>
            <a:r>
              <a:rPr sz="1250" spc="-45" dirty="0">
                <a:solidFill>
                  <a:srgbClr val="2F362F"/>
                </a:solidFill>
                <a:latin typeface="Arial"/>
                <a:cs typeface="Arial"/>
              </a:rPr>
              <a:t>e</a:t>
            </a:r>
            <a:r>
              <a:rPr sz="1250" spc="55" dirty="0">
                <a:solidFill>
                  <a:srgbClr val="2F362F"/>
                </a:solidFill>
                <a:latin typeface="Arial"/>
                <a:cs typeface="Arial"/>
              </a:rPr>
              <a:t>r</a:t>
            </a:r>
            <a:r>
              <a:rPr sz="1250" spc="-5" dirty="0">
                <a:solidFill>
                  <a:srgbClr val="2F362F"/>
                </a:solidFill>
                <a:latin typeface="Arial"/>
                <a:cs typeface="Arial"/>
              </a:rPr>
              <a:t> </a:t>
            </a:r>
            <a:r>
              <a:rPr sz="1250" spc="60" dirty="0">
                <a:solidFill>
                  <a:srgbClr val="2F362F"/>
                </a:solidFill>
                <a:latin typeface="Arial"/>
                <a:cs typeface="Arial"/>
              </a:rPr>
              <a:t>M</a:t>
            </a:r>
            <a:r>
              <a:rPr sz="1250" spc="-5" dirty="0">
                <a:solidFill>
                  <a:srgbClr val="2F362F"/>
                </a:solidFill>
                <a:latin typeface="Arial"/>
                <a:cs typeface="Arial"/>
              </a:rPr>
              <a:t>e</a:t>
            </a:r>
            <a:r>
              <a:rPr sz="1250" spc="5" dirty="0">
                <a:solidFill>
                  <a:srgbClr val="484B4F"/>
                </a:solidFill>
                <a:latin typeface="Arial"/>
                <a:cs typeface="Arial"/>
              </a:rPr>
              <a:t>t</a:t>
            </a:r>
            <a:r>
              <a:rPr sz="1250" dirty="0">
                <a:solidFill>
                  <a:srgbClr val="484B4F"/>
                </a:solidFill>
                <a:latin typeface="Arial"/>
                <a:cs typeface="Arial"/>
              </a:rPr>
              <a:t>h</a:t>
            </a:r>
            <a:r>
              <a:rPr sz="1250" spc="25" dirty="0">
                <a:solidFill>
                  <a:srgbClr val="2F362F"/>
                </a:solidFill>
                <a:latin typeface="Arial"/>
                <a:cs typeface="Arial"/>
              </a:rPr>
              <a:t>ods</a:t>
            </a:r>
            <a:endParaRPr sz="1250" dirty="0">
              <a:latin typeface="Arial"/>
              <a:cs typeface="Arial"/>
            </a:endParaRPr>
          </a:p>
        </p:txBody>
      </p:sp>
      <p:sp>
        <p:nvSpPr>
          <p:cNvPr id="15" name="object 15"/>
          <p:cNvSpPr txBox="1"/>
          <p:nvPr/>
        </p:nvSpPr>
        <p:spPr>
          <a:xfrm>
            <a:off x="6699675" y="3739079"/>
            <a:ext cx="2943860" cy="477054"/>
          </a:xfrm>
          <a:prstGeom prst="rect">
            <a:avLst/>
          </a:prstGeom>
        </p:spPr>
        <p:txBody>
          <a:bodyPr vert="horz" wrap="square" lIns="0" tIns="0" rIns="0" bIns="0" rtlCol="0">
            <a:spAutoFit/>
          </a:bodyPr>
          <a:lstStyle/>
          <a:p>
            <a:pPr marL="12700">
              <a:lnSpc>
                <a:spcPct val="100000"/>
              </a:lnSpc>
              <a:tabLst>
                <a:tab pos="2854960" algn="l"/>
              </a:tabLst>
            </a:pPr>
            <a:endParaRPr sz="3100" dirty="0">
              <a:latin typeface="Arial"/>
              <a:cs typeface="Arial"/>
            </a:endParaRPr>
          </a:p>
        </p:txBody>
      </p:sp>
      <p:sp>
        <p:nvSpPr>
          <p:cNvPr id="16" name="object 16"/>
          <p:cNvSpPr txBox="1"/>
          <p:nvPr/>
        </p:nvSpPr>
        <p:spPr>
          <a:xfrm>
            <a:off x="1940746" y="4407157"/>
            <a:ext cx="2362835" cy="184150"/>
          </a:xfrm>
          <a:prstGeom prst="rect">
            <a:avLst/>
          </a:prstGeom>
        </p:spPr>
        <p:txBody>
          <a:bodyPr vert="horz" wrap="square" lIns="0" tIns="0" rIns="0" bIns="0" rtlCol="0">
            <a:spAutoFit/>
          </a:bodyPr>
          <a:lstStyle/>
          <a:p>
            <a:pPr marL="261620" indent="-248920">
              <a:lnSpc>
                <a:spcPct val="100000"/>
              </a:lnSpc>
              <a:buClr>
                <a:srgbClr val="1A1A1C"/>
              </a:buClr>
              <a:buSzPct val="96000"/>
              <a:buFont typeface="Times New Roman"/>
              <a:buChar char="•"/>
              <a:tabLst>
                <a:tab pos="262255" algn="l"/>
              </a:tabLst>
            </a:pPr>
            <a:r>
              <a:rPr sz="1250" spc="75" dirty="0">
                <a:solidFill>
                  <a:srgbClr val="2F362F"/>
                </a:solidFill>
                <a:latin typeface="Arial"/>
                <a:cs typeface="Arial"/>
              </a:rPr>
              <a:t>L</a:t>
            </a:r>
            <a:r>
              <a:rPr sz="1250" spc="10" dirty="0">
                <a:solidFill>
                  <a:srgbClr val="2F362F"/>
                </a:solidFill>
                <a:latin typeface="Arial"/>
                <a:cs typeface="Arial"/>
              </a:rPr>
              <a:t>i</a:t>
            </a:r>
            <a:r>
              <a:rPr sz="1250" spc="35" dirty="0">
                <a:solidFill>
                  <a:srgbClr val="484B4F"/>
                </a:solidFill>
                <a:latin typeface="Arial"/>
                <a:cs typeface="Arial"/>
              </a:rPr>
              <a:t>n</a:t>
            </a:r>
            <a:r>
              <a:rPr sz="1250" spc="80" dirty="0">
                <a:solidFill>
                  <a:srgbClr val="2F362F"/>
                </a:solidFill>
                <a:latin typeface="Arial"/>
                <a:cs typeface="Arial"/>
              </a:rPr>
              <a:t>e</a:t>
            </a:r>
            <a:r>
              <a:rPr sz="1250" spc="-5" dirty="0">
                <a:solidFill>
                  <a:srgbClr val="2F362F"/>
                </a:solidFill>
                <a:latin typeface="Arial"/>
                <a:cs typeface="Arial"/>
              </a:rPr>
              <a:t>a</a:t>
            </a:r>
            <a:r>
              <a:rPr sz="1250" spc="55" dirty="0">
                <a:solidFill>
                  <a:srgbClr val="2F362F"/>
                </a:solidFill>
                <a:latin typeface="Arial"/>
                <a:cs typeface="Arial"/>
              </a:rPr>
              <a:t>r</a:t>
            </a:r>
            <a:r>
              <a:rPr sz="1250" spc="-5" dirty="0">
                <a:solidFill>
                  <a:srgbClr val="2F362F"/>
                </a:solidFill>
                <a:latin typeface="Arial"/>
                <a:cs typeface="Arial"/>
              </a:rPr>
              <a:t> D</a:t>
            </a:r>
            <a:r>
              <a:rPr sz="1250" spc="-35" dirty="0">
                <a:solidFill>
                  <a:srgbClr val="1A1A1C"/>
                </a:solidFill>
                <a:latin typeface="Arial"/>
                <a:cs typeface="Arial"/>
              </a:rPr>
              <a:t>i</a:t>
            </a:r>
            <a:r>
              <a:rPr sz="1250" spc="10" dirty="0">
                <a:solidFill>
                  <a:srgbClr val="2F362F"/>
                </a:solidFill>
                <a:latin typeface="Arial"/>
                <a:cs typeface="Arial"/>
              </a:rPr>
              <a:t>sc</a:t>
            </a:r>
            <a:r>
              <a:rPr sz="1250" spc="105" dirty="0">
                <a:solidFill>
                  <a:srgbClr val="2F362F"/>
                </a:solidFill>
                <a:latin typeface="Arial"/>
                <a:cs typeface="Arial"/>
              </a:rPr>
              <a:t>r</a:t>
            </a:r>
            <a:r>
              <a:rPr sz="1250" spc="-35" dirty="0">
                <a:solidFill>
                  <a:srgbClr val="1A1A1C"/>
                </a:solidFill>
                <a:latin typeface="Arial"/>
                <a:cs typeface="Arial"/>
              </a:rPr>
              <a:t>i</a:t>
            </a:r>
            <a:r>
              <a:rPr sz="1250" spc="180" dirty="0">
                <a:solidFill>
                  <a:srgbClr val="595959"/>
                </a:solidFill>
                <a:latin typeface="Arial"/>
                <a:cs typeface="Arial"/>
              </a:rPr>
              <a:t>m</a:t>
            </a:r>
            <a:r>
              <a:rPr sz="1250" spc="-35" dirty="0">
                <a:solidFill>
                  <a:srgbClr val="1A1A1C"/>
                </a:solidFill>
                <a:latin typeface="Arial"/>
                <a:cs typeface="Arial"/>
              </a:rPr>
              <a:t>i</a:t>
            </a:r>
            <a:r>
              <a:rPr sz="1250" spc="35" dirty="0">
                <a:solidFill>
                  <a:srgbClr val="484B4F"/>
                </a:solidFill>
                <a:latin typeface="Arial"/>
                <a:cs typeface="Arial"/>
              </a:rPr>
              <a:t>n</a:t>
            </a:r>
            <a:r>
              <a:rPr sz="1250" spc="40" dirty="0">
                <a:solidFill>
                  <a:srgbClr val="2F362F"/>
                </a:solidFill>
                <a:latin typeface="Arial"/>
                <a:cs typeface="Arial"/>
              </a:rPr>
              <a:t>a</a:t>
            </a:r>
            <a:r>
              <a:rPr sz="1250" spc="45" dirty="0">
                <a:solidFill>
                  <a:srgbClr val="484B4F"/>
                </a:solidFill>
                <a:latin typeface="Arial"/>
                <a:cs typeface="Arial"/>
              </a:rPr>
              <a:t>nt</a:t>
            </a:r>
            <a:r>
              <a:rPr sz="1250" spc="-105" dirty="0">
                <a:solidFill>
                  <a:srgbClr val="484B4F"/>
                </a:solidFill>
                <a:latin typeface="Arial"/>
                <a:cs typeface="Arial"/>
              </a:rPr>
              <a:t> </a:t>
            </a:r>
            <a:r>
              <a:rPr sz="1250" spc="55" dirty="0">
                <a:solidFill>
                  <a:srgbClr val="2F362F"/>
                </a:solidFill>
                <a:latin typeface="Arial"/>
                <a:cs typeface="Arial"/>
              </a:rPr>
              <a:t>A</a:t>
            </a:r>
            <a:r>
              <a:rPr sz="1250" spc="35" dirty="0">
                <a:solidFill>
                  <a:srgbClr val="484B4F"/>
                </a:solidFill>
                <a:latin typeface="Arial"/>
                <a:cs typeface="Arial"/>
              </a:rPr>
              <a:t>n</a:t>
            </a:r>
            <a:r>
              <a:rPr sz="1250" spc="-60" dirty="0">
                <a:solidFill>
                  <a:srgbClr val="2F362F"/>
                </a:solidFill>
                <a:latin typeface="Arial"/>
                <a:cs typeface="Arial"/>
              </a:rPr>
              <a:t>a</a:t>
            </a:r>
            <a:r>
              <a:rPr sz="1250" spc="30" dirty="0">
                <a:solidFill>
                  <a:srgbClr val="1A1A1C"/>
                </a:solidFill>
                <a:latin typeface="Arial"/>
                <a:cs typeface="Arial"/>
              </a:rPr>
              <a:t>l</a:t>
            </a:r>
            <a:r>
              <a:rPr sz="1250" spc="10" dirty="0">
                <a:solidFill>
                  <a:srgbClr val="2F362F"/>
                </a:solidFill>
                <a:latin typeface="Arial"/>
                <a:cs typeface="Arial"/>
              </a:rPr>
              <a:t>y</a:t>
            </a:r>
            <a:r>
              <a:rPr sz="1250" spc="40" dirty="0">
                <a:solidFill>
                  <a:srgbClr val="2F362F"/>
                </a:solidFill>
                <a:latin typeface="Arial"/>
                <a:cs typeface="Arial"/>
              </a:rPr>
              <a:t>s</a:t>
            </a:r>
            <a:r>
              <a:rPr sz="1250" spc="-35" dirty="0">
                <a:solidFill>
                  <a:srgbClr val="1A1A1C"/>
                </a:solidFill>
                <a:latin typeface="Arial"/>
                <a:cs typeface="Arial"/>
              </a:rPr>
              <a:t>i</a:t>
            </a:r>
            <a:r>
              <a:rPr sz="1250" spc="25" dirty="0">
                <a:solidFill>
                  <a:srgbClr val="2F362F"/>
                </a:solidFill>
                <a:latin typeface="Arial"/>
                <a:cs typeface="Arial"/>
              </a:rPr>
              <a:t>s</a:t>
            </a:r>
            <a:endParaRPr sz="1250">
              <a:latin typeface="Arial"/>
              <a:cs typeface="Arial"/>
            </a:endParaRPr>
          </a:p>
        </p:txBody>
      </p:sp>
      <p:sp>
        <p:nvSpPr>
          <p:cNvPr id="17" name="object 17"/>
          <p:cNvSpPr txBox="1"/>
          <p:nvPr/>
        </p:nvSpPr>
        <p:spPr>
          <a:xfrm>
            <a:off x="6813973" y="4459081"/>
            <a:ext cx="1650364" cy="184150"/>
          </a:xfrm>
          <a:prstGeom prst="rect">
            <a:avLst/>
          </a:prstGeom>
        </p:spPr>
        <p:txBody>
          <a:bodyPr vert="horz" wrap="square" lIns="0" tIns="0" rIns="0" bIns="0" rtlCol="0">
            <a:spAutoFit/>
          </a:bodyPr>
          <a:lstStyle/>
          <a:p>
            <a:pPr marL="272415" indent="-259715">
              <a:lnSpc>
                <a:spcPct val="100000"/>
              </a:lnSpc>
              <a:buClr>
                <a:srgbClr val="1A1A1C"/>
              </a:buClr>
              <a:buSzPct val="96000"/>
              <a:buFont typeface="Times New Roman"/>
              <a:buChar char="•"/>
              <a:tabLst>
                <a:tab pos="273050" algn="l"/>
              </a:tabLst>
            </a:pPr>
            <a:r>
              <a:rPr sz="1250" spc="-40" dirty="0">
                <a:solidFill>
                  <a:srgbClr val="484B4F"/>
                </a:solidFill>
                <a:latin typeface="Arial"/>
                <a:cs typeface="Arial"/>
              </a:rPr>
              <a:t>F</a:t>
            </a:r>
            <a:r>
              <a:rPr sz="1250" spc="70" dirty="0">
                <a:solidFill>
                  <a:srgbClr val="2F362F"/>
                </a:solidFill>
                <a:latin typeface="Arial"/>
                <a:cs typeface="Arial"/>
              </a:rPr>
              <a:t>orw</a:t>
            </a:r>
            <a:r>
              <a:rPr sz="1250" spc="10" dirty="0">
                <a:solidFill>
                  <a:srgbClr val="2F362F"/>
                </a:solidFill>
                <a:latin typeface="Arial"/>
                <a:cs typeface="Arial"/>
              </a:rPr>
              <a:t>a</a:t>
            </a:r>
            <a:r>
              <a:rPr sz="1250" spc="60" dirty="0">
                <a:solidFill>
                  <a:srgbClr val="2F362F"/>
                </a:solidFill>
                <a:latin typeface="Arial"/>
                <a:cs typeface="Arial"/>
              </a:rPr>
              <a:t>rd</a:t>
            </a:r>
            <a:r>
              <a:rPr sz="1250" spc="-30" dirty="0">
                <a:solidFill>
                  <a:srgbClr val="2F362F"/>
                </a:solidFill>
                <a:latin typeface="Arial"/>
                <a:cs typeface="Arial"/>
              </a:rPr>
              <a:t> </a:t>
            </a:r>
            <a:r>
              <a:rPr sz="1250" spc="-25" dirty="0">
                <a:solidFill>
                  <a:srgbClr val="2F362F"/>
                </a:solidFill>
                <a:latin typeface="Arial"/>
                <a:cs typeface="Arial"/>
              </a:rPr>
              <a:t>S</a:t>
            </a:r>
            <a:r>
              <a:rPr sz="1250" spc="100" dirty="0">
                <a:solidFill>
                  <a:srgbClr val="2F362F"/>
                </a:solidFill>
                <a:latin typeface="Arial"/>
                <a:cs typeface="Arial"/>
              </a:rPr>
              <a:t>e</a:t>
            </a:r>
            <a:r>
              <a:rPr sz="1250" spc="-15" dirty="0">
                <a:solidFill>
                  <a:srgbClr val="2F362F"/>
                </a:solidFill>
                <a:latin typeface="Arial"/>
                <a:cs typeface="Arial"/>
              </a:rPr>
              <a:t>l</a:t>
            </a:r>
            <a:r>
              <a:rPr sz="1250" spc="10" dirty="0">
                <a:solidFill>
                  <a:srgbClr val="2F362F"/>
                </a:solidFill>
                <a:latin typeface="Arial"/>
                <a:cs typeface="Arial"/>
              </a:rPr>
              <a:t>ecti</a:t>
            </a:r>
            <a:r>
              <a:rPr sz="1250" spc="50" dirty="0">
                <a:solidFill>
                  <a:srgbClr val="2F362F"/>
                </a:solidFill>
                <a:latin typeface="Arial"/>
                <a:cs typeface="Arial"/>
              </a:rPr>
              <a:t>o</a:t>
            </a:r>
            <a:r>
              <a:rPr sz="1250" spc="150" dirty="0">
                <a:solidFill>
                  <a:srgbClr val="484B4F"/>
                </a:solidFill>
                <a:latin typeface="Arial"/>
                <a:cs typeface="Arial"/>
              </a:rPr>
              <a:t>n</a:t>
            </a:r>
            <a:endParaRPr sz="1250">
              <a:latin typeface="Arial"/>
              <a:cs typeface="Arial"/>
            </a:endParaRPr>
          </a:p>
        </p:txBody>
      </p:sp>
      <p:sp>
        <p:nvSpPr>
          <p:cNvPr id="18" name="object 18"/>
          <p:cNvSpPr txBox="1"/>
          <p:nvPr/>
        </p:nvSpPr>
        <p:spPr>
          <a:xfrm>
            <a:off x="1940746" y="4812160"/>
            <a:ext cx="835660" cy="184150"/>
          </a:xfrm>
          <a:prstGeom prst="rect">
            <a:avLst/>
          </a:prstGeom>
        </p:spPr>
        <p:txBody>
          <a:bodyPr vert="horz" wrap="square" lIns="0" tIns="0" rIns="0" bIns="0" rtlCol="0">
            <a:spAutoFit/>
          </a:bodyPr>
          <a:lstStyle/>
          <a:p>
            <a:pPr marL="261620" indent="-248920">
              <a:lnSpc>
                <a:spcPct val="100000"/>
              </a:lnSpc>
              <a:buClr>
                <a:srgbClr val="1A1A1C"/>
              </a:buClr>
              <a:buSzPct val="96000"/>
              <a:buFont typeface="Times New Roman"/>
              <a:buChar char="•"/>
              <a:tabLst>
                <a:tab pos="262255" algn="l"/>
              </a:tabLst>
            </a:pPr>
            <a:r>
              <a:rPr sz="1250" spc="15" dirty="0">
                <a:solidFill>
                  <a:srgbClr val="2F362F"/>
                </a:solidFill>
                <a:latin typeface="Arial"/>
                <a:cs typeface="Arial"/>
              </a:rPr>
              <a:t>A</a:t>
            </a:r>
            <a:r>
              <a:rPr sz="1250" spc="100" dirty="0">
                <a:solidFill>
                  <a:srgbClr val="2F362F"/>
                </a:solidFill>
                <a:latin typeface="Arial"/>
                <a:cs typeface="Arial"/>
              </a:rPr>
              <a:t>N</a:t>
            </a:r>
            <a:r>
              <a:rPr sz="1250" spc="-45" dirty="0">
                <a:solidFill>
                  <a:srgbClr val="2F362F"/>
                </a:solidFill>
                <a:latin typeface="Arial"/>
                <a:cs typeface="Arial"/>
              </a:rPr>
              <a:t>OVA</a:t>
            </a:r>
            <a:endParaRPr sz="1250">
              <a:latin typeface="Arial"/>
              <a:cs typeface="Arial"/>
            </a:endParaRPr>
          </a:p>
        </p:txBody>
      </p:sp>
      <p:sp>
        <p:nvSpPr>
          <p:cNvPr id="19" name="object 19"/>
          <p:cNvSpPr txBox="1"/>
          <p:nvPr/>
        </p:nvSpPr>
        <p:spPr>
          <a:xfrm>
            <a:off x="6813973" y="4819670"/>
            <a:ext cx="1764664" cy="184150"/>
          </a:xfrm>
          <a:prstGeom prst="rect">
            <a:avLst/>
          </a:prstGeom>
        </p:spPr>
        <p:txBody>
          <a:bodyPr vert="horz" wrap="square" lIns="0" tIns="0" rIns="0" bIns="0" rtlCol="0">
            <a:spAutoFit/>
          </a:bodyPr>
          <a:lstStyle/>
          <a:p>
            <a:pPr marL="261620" indent="-248920">
              <a:lnSpc>
                <a:spcPct val="100000"/>
              </a:lnSpc>
              <a:buClr>
                <a:srgbClr val="1A1A1C"/>
              </a:buClr>
              <a:buSzPct val="96000"/>
              <a:buFont typeface="Times New Roman"/>
              <a:buChar char="•"/>
              <a:tabLst>
                <a:tab pos="262255" algn="l"/>
              </a:tabLst>
            </a:pPr>
            <a:r>
              <a:rPr sz="1250" spc="125" dirty="0">
                <a:solidFill>
                  <a:srgbClr val="2F362F"/>
                </a:solidFill>
                <a:latin typeface="Arial"/>
                <a:cs typeface="Arial"/>
              </a:rPr>
              <a:t>B</a:t>
            </a:r>
            <a:r>
              <a:rPr sz="1250" spc="-30" dirty="0">
                <a:solidFill>
                  <a:srgbClr val="2F362F"/>
                </a:solidFill>
                <a:latin typeface="Arial"/>
                <a:cs typeface="Arial"/>
              </a:rPr>
              <a:t>a</a:t>
            </a:r>
            <a:r>
              <a:rPr sz="1250" spc="55" dirty="0">
                <a:solidFill>
                  <a:srgbClr val="2F362F"/>
                </a:solidFill>
                <a:latin typeface="Arial"/>
                <a:cs typeface="Arial"/>
              </a:rPr>
              <a:t>ckw</a:t>
            </a:r>
            <a:r>
              <a:rPr sz="1250" spc="5" dirty="0">
                <a:solidFill>
                  <a:srgbClr val="2F362F"/>
                </a:solidFill>
                <a:latin typeface="Arial"/>
                <a:cs typeface="Arial"/>
              </a:rPr>
              <a:t>a</a:t>
            </a:r>
            <a:r>
              <a:rPr sz="1250" spc="110" dirty="0">
                <a:solidFill>
                  <a:srgbClr val="2F362F"/>
                </a:solidFill>
                <a:latin typeface="Arial"/>
                <a:cs typeface="Arial"/>
              </a:rPr>
              <a:t>rd</a:t>
            </a:r>
            <a:r>
              <a:rPr sz="1250" spc="-130" dirty="0">
                <a:solidFill>
                  <a:srgbClr val="2F362F"/>
                </a:solidFill>
                <a:latin typeface="Arial"/>
                <a:cs typeface="Arial"/>
              </a:rPr>
              <a:t> </a:t>
            </a:r>
            <a:r>
              <a:rPr sz="1250" spc="55" dirty="0">
                <a:solidFill>
                  <a:srgbClr val="2F362F"/>
                </a:solidFill>
                <a:latin typeface="Arial"/>
                <a:cs typeface="Arial"/>
              </a:rPr>
              <a:t>S</a:t>
            </a:r>
            <a:r>
              <a:rPr sz="1250" spc="-160" dirty="0">
                <a:solidFill>
                  <a:srgbClr val="2F362F"/>
                </a:solidFill>
                <a:latin typeface="Arial"/>
                <a:cs typeface="Arial"/>
              </a:rPr>
              <a:t>e</a:t>
            </a:r>
            <a:r>
              <a:rPr sz="1250" spc="-235" dirty="0">
                <a:solidFill>
                  <a:srgbClr val="1A1A1C"/>
                </a:solidFill>
                <a:latin typeface="Arial"/>
                <a:cs typeface="Arial"/>
              </a:rPr>
              <a:t>l</a:t>
            </a:r>
            <a:r>
              <a:rPr sz="1250" spc="55" dirty="0">
                <a:solidFill>
                  <a:srgbClr val="2F362F"/>
                </a:solidFill>
                <a:latin typeface="Arial"/>
                <a:cs typeface="Arial"/>
              </a:rPr>
              <a:t>e</a:t>
            </a:r>
            <a:r>
              <a:rPr sz="1250" spc="15" dirty="0">
                <a:solidFill>
                  <a:srgbClr val="2F362F"/>
                </a:solidFill>
                <a:latin typeface="Arial"/>
                <a:cs typeface="Arial"/>
              </a:rPr>
              <a:t>c</a:t>
            </a:r>
            <a:r>
              <a:rPr sz="1250" spc="55" dirty="0">
                <a:solidFill>
                  <a:srgbClr val="484B4F"/>
                </a:solidFill>
                <a:latin typeface="Arial"/>
                <a:cs typeface="Arial"/>
              </a:rPr>
              <a:t>t</a:t>
            </a:r>
            <a:r>
              <a:rPr sz="1250" spc="-35" dirty="0">
                <a:solidFill>
                  <a:srgbClr val="1A1A1C"/>
                </a:solidFill>
                <a:latin typeface="Arial"/>
                <a:cs typeface="Arial"/>
              </a:rPr>
              <a:t>i</a:t>
            </a:r>
            <a:r>
              <a:rPr sz="1250" spc="35" dirty="0">
                <a:solidFill>
                  <a:srgbClr val="2F362F"/>
                </a:solidFill>
                <a:latin typeface="Arial"/>
                <a:cs typeface="Arial"/>
              </a:rPr>
              <a:t>o</a:t>
            </a:r>
            <a:r>
              <a:rPr sz="1250" spc="150" dirty="0">
                <a:solidFill>
                  <a:srgbClr val="484B4F"/>
                </a:solidFill>
                <a:latin typeface="Arial"/>
                <a:cs typeface="Arial"/>
              </a:rPr>
              <a:t>n</a:t>
            </a:r>
            <a:endParaRPr sz="1250" dirty="0">
              <a:latin typeface="Arial"/>
              <a:cs typeface="Arial"/>
            </a:endParaRPr>
          </a:p>
        </p:txBody>
      </p:sp>
      <p:sp>
        <p:nvSpPr>
          <p:cNvPr id="20" name="object 20"/>
          <p:cNvSpPr txBox="1"/>
          <p:nvPr/>
        </p:nvSpPr>
        <p:spPr>
          <a:xfrm>
            <a:off x="1940746" y="5217163"/>
            <a:ext cx="1133475" cy="184150"/>
          </a:xfrm>
          <a:prstGeom prst="rect">
            <a:avLst/>
          </a:prstGeom>
        </p:spPr>
        <p:txBody>
          <a:bodyPr vert="horz" wrap="square" lIns="0" tIns="0" rIns="0" bIns="0" rtlCol="0">
            <a:spAutoFit/>
          </a:bodyPr>
          <a:lstStyle/>
          <a:p>
            <a:pPr marL="261620" indent="-248920">
              <a:lnSpc>
                <a:spcPct val="100000"/>
              </a:lnSpc>
              <a:buClr>
                <a:srgbClr val="1A1A1C"/>
              </a:buClr>
              <a:buSzPct val="96000"/>
              <a:buFont typeface="Times New Roman"/>
              <a:buChar char="•"/>
              <a:tabLst>
                <a:tab pos="262255" algn="l"/>
              </a:tabLst>
            </a:pPr>
            <a:r>
              <a:rPr sz="1250" spc="75" dirty="0">
                <a:solidFill>
                  <a:srgbClr val="2F362F"/>
                </a:solidFill>
                <a:latin typeface="Arial"/>
                <a:cs typeface="Arial"/>
              </a:rPr>
              <a:t>C</a:t>
            </a:r>
            <a:r>
              <a:rPr sz="1250" spc="35" dirty="0">
                <a:solidFill>
                  <a:srgbClr val="484B4F"/>
                </a:solidFill>
                <a:latin typeface="Arial"/>
                <a:cs typeface="Arial"/>
              </a:rPr>
              <a:t>h</a:t>
            </a:r>
            <a:r>
              <a:rPr sz="1250" spc="-35" dirty="0">
                <a:solidFill>
                  <a:srgbClr val="1A1A1C"/>
                </a:solidFill>
                <a:latin typeface="Arial"/>
                <a:cs typeface="Arial"/>
              </a:rPr>
              <a:t>i</a:t>
            </a:r>
            <a:r>
              <a:rPr sz="1250" spc="70" dirty="0">
                <a:solidFill>
                  <a:srgbClr val="1A1A1C"/>
                </a:solidFill>
                <a:latin typeface="Arial"/>
                <a:cs typeface="Arial"/>
              </a:rPr>
              <a:t>-</a:t>
            </a:r>
            <a:r>
              <a:rPr sz="1250" spc="35" dirty="0">
                <a:solidFill>
                  <a:srgbClr val="2F362F"/>
                </a:solidFill>
                <a:latin typeface="Arial"/>
                <a:cs typeface="Arial"/>
              </a:rPr>
              <a:t>Sq</a:t>
            </a:r>
            <a:r>
              <a:rPr sz="1250" spc="-35" dirty="0">
                <a:solidFill>
                  <a:srgbClr val="2F362F"/>
                </a:solidFill>
                <a:latin typeface="Arial"/>
                <a:cs typeface="Arial"/>
              </a:rPr>
              <a:t>a</a:t>
            </a:r>
            <a:r>
              <a:rPr sz="1250" spc="35" dirty="0">
                <a:solidFill>
                  <a:srgbClr val="2F362F"/>
                </a:solidFill>
                <a:latin typeface="Arial"/>
                <a:cs typeface="Arial"/>
              </a:rPr>
              <a:t>u</a:t>
            </a:r>
            <a:r>
              <a:rPr sz="1250" spc="80" dirty="0">
                <a:solidFill>
                  <a:srgbClr val="2F362F"/>
                </a:solidFill>
                <a:latin typeface="Arial"/>
                <a:cs typeface="Arial"/>
              </a:rPr>
              <a:t>re</a:t>
            </a:r>
            <a:endParaRPr sz="1250">
              <a:latin typeface="Arial"/>
              <a:cs typeface="Arial"/>
            </a:endParaRPr>
          </a:p>
        </p:txBody>
      </p:sp>
      <p:sp>
        <p:nvSpPr>
          <p:cNvPr id="21" name="object 21"/>
          <p:cNvSpPr txBox="1"/>
          <p:nvPr/>
        </p:nvSpPr>
        <p:spPr>
          <a:xfrm>
            <a:off x="6813973" y="5269087"/>
            <a:ext cx="2523490" cy="184150"/>
          </a:xfrm>
          <a:prstGeom prst="rect">
            <a:avLst/>
          </a:prstGeom>
        </p:spPr>
        <p:txBody>
          <a:bodyPr vert="horz" wrap="square" lIns="0" tIns="0" rIns="0" bIns="0" rtlCol="0">
            <a:spAutoFit/>
          </a:bodyPr>
          <a:lstStyle/>
          <a:p>
            <a:pPr marL="272415" indent="-259715">
              <a:lnSpc>
                <a:spcPct val="100000"/>
              </a:lnSpc>
              <a:buClr>
                <a:srgbClr val="1A1A1C"/>
              </a:buClr>
              <a:buSzPct val="96000"/>
              <a:buFont typeface="Times New Roman"/>
              <a:buChar char="•"/>
              <a:tabLst>
                <a:tab pos="273050" algn="l"/>
              </a:tabLst>
            </a:pPr>
            <a:r>
              <a:rPr sz="1250" spc="40" dirty="0">
                <a:solidFill>
                  <a:srgbClr val="2F362F"/>
                </a:solidFill>
                <a:latin typeface="Arial"/>
                <a:cs typeface="Arial"/>
              </a:rPr>
              <a:t>Rec</a:t>
            </a:r>
            <a:r>
              <a:rPr sz="1250" spc="-30" dirty="0">
                <a:solidFill>
                  <a:srgbClr val="2F362F"/>
                </a:solidFill>
                <a:latin typeface="Arial"/>
                <a:cs typeface="Arial"/>
              </a:rPr>
              <a:t>u</a:t>
            </a:r>
            <a:r>
              <a:rPr sz="1250" spc="70" dirty="0">
                <a:solidFill>
                  <a:srgbClr val="1A1A1C"/>
                </a:solidFill>
                <a:latin typeface="Arial"/>
                <a:cs typeface="Arial"/>
              </a:rPr>
              <a:t>r</a:t>
            </a:r>
            <a:r>
              <a:rPr sz="1250" spc="25" dirty="0">
                <a:solidFill>
                  <a:srgbClr val="2F362F"/>
                </a:solidFill>
                <a:latin typeface="Arial"/>
                <a:cs typeface="Arial"/>
              </a:rPr>
              <a:t>s</a:t>
            </a:r>
            <a:r>
              <a:rPr sz="1250" spc="45" dirty="0">
                <a:solidFill>
                  <a:srgbClr val="1A1A1C"/>
                </a:solidFill>
                <a:latin typeface="Arial"/>
                <a:cs typeface="Arial"/>
              </a:rPr>
              <a:t>i</a:t>
            </a:r>
            <a:r>
              <a:rPr sz="1250" spc="15" dirty="0">
                <a:solidFill>
                  <a:srgbClr val="2F362F"/>
                </a:solidFill>
                <a:latin typeface="Arial"/>
                <a:cs typeface="Arial"/>
              </a:rPr>
              <a:t>ve</a:t>
            </a:r>
            <a:r>
              <a:rPr sz="1250" spc="90" dirty="0">
                <a:solidFill>
                  <a:srgbClr val="2F362F"/>
                </a:solidFill>
                <a:latin typeface="Arial"/>
                <a:cs typeface="Arial"/>
              </a:rPr>
              <a:t> </a:t>
            </a:r>
            <a:r>
              <a:rPr sz="1250" spc="-40" dirty="0">
                <a:solidFill>
                  <a:srgbClr val="484B4F"/>
                </a:solidFill>
                <a:latin typeface="Arial"/>
                <a:cs typeface="Arial"/>
              </a:rPr>
              <a:t>F</a:t>
            </a:r>
            <a:r>
              <a:rPr sz="1250" spc="80" dirty="0">
                <a:solidFill>
                  <a:srgbClr val="2F362F"/>
                </a:solidFill>
                <a:latin typeface="Arial"/>
                <a:cs typeface="Arial"/>
              </a:rPr>
              <a:t>e</a:t>
            </a:r>
            <a:r>
              <a:rPr sz="1250" spc="-5" dirty="0">
                <a:solidFill>
                  <a:srgbClr val="2F362F"/>
                </a:solidFill>
                <a:latin typeface="Arial"/>
                <a:cs typeface="Arial"/>
              </a:rPr>
              <a:t>a</a:t>
            </a:r>
            <a:r>
              <a:rPr sz="1250" spc="-25" dirty="0">
                <a:solidFill>
                  <a:srgbClr val="484B4F"/>
                </a:solidFill>
                <a:latin typeface="Arial"/>
                <a:cs typeface="Arial"/>
              </a:rPr>
              <a:t>t</a:t>
            </a:r>
            <a:r>
              <a:rPr sz="1250" spc="35" dirty="0">
                <a:solidFill>
                  <a:srgbClr val="2F362F"/>
                </a:solidFill>
                <a:latin typeface="Arial"/>
                <a:cs typeface="Arial"/>
              </a:rPr>
              <a:t>ure</a:t>
            </a:r>
            <a:r>
              <a:rPr sz="1250" spc="95" dirty="0">
                <a:solidFill>
                  <a:srgbClr val="2F362F"/>
                </a:solidFill>
                <a:latin typeface="Arial"/>
                <a:cs typeface="Arial"/>
              </a:rPr>
              <a:t> </a:t>
            </a:r>
            <a:r>
              <a:rPr sz="1250" spc="-110" dirty="0">
                <a:solidFill>
                  <a:srgbClr val="484B4F"/>
                </a:solidFill>
                <a:latin typeface="Arial"/>
                <a:cs typeface="Arial"/>
              </a:rPr>
              <a:t>E</a:t>
            </a:r>
            <a:r>
              <a:rPr sz="1250" spc="65" dirty="0">
                <a:solidFill>
                  <a:srgbClr val="1A1A1C"/>
                </a:solidFill>
                <a:latin typeface="Arial"/>
                <a:cs typeface="Arial"/>
              </a:rPr>
              <a:t>l</a:t>
            </a:r>
            <a:r>
              <a:rPr sz="1250" spc="-55" dirty="0">
                <a:solidFill>
                  <a:srgbClr val="1A1A1C"/>
                </a:solidFill>
                <a:latin typeface="Arial"/>
                <a:cs typeface="Arial"/>
              </a:rPr>
              <a:t>i</a:t>
            </a:r>
            <a:r>
              <a:rPr sz="1250" spc="100" dirty="0">
                <a:solidFill>
                  <a:srgbClr val="2F362F"/>
                </a:solidFill>
                <a:latin typeface="Arial"/>
                <a:cs typeface="Arial"/>
              </a:rPr>
              <a:t>m</a:t>
            </a:r>
            <a:r>
              <a:rPr sz="1250" spc="-35" dirty="0">
                <a:solidFill>
                  <a:srgbClr val="1A1A1C"/>
                </a:solidFill>
                <a:latin typeface="Arial"/>
                <a:cs typeface="Arial"/>
              </a:rPr>
              <a:t>i</a:t>
            </a:r>
            <a:r>
              <a:rPr sz="1250" spc="35" dirty="0">
                <a:solidFill>
                  <a:srgbClr val="484B4F"/>
                </a:solidFill>
                <a:latin typeface="Arial"/>
                <a:cs typeface="Arial"/>
              </a:rPr>
              <a:t>n</a:t>
            </a:r>
            <a:r>
              <a:rPr sz="1250" spc="40" dirty="0">
                <a:solidFill>
                  <a:srgbClr val="2F362F"/>
                </a:solidFill>
                <a:latin typeface="Arial"/>
                <a:cs typeface="Arial"/>
              </a:rPr>
              <a:t>a</a:t>
            </a:r>
            <a:r>
              <a:rPr sz="1250" spc="55" dirty="0">
                <a:solidFill>
                  <a:srgbClr val="484B4F"/>
                </a:solidFill>
                <a:latin typeface="Arial"/>
                <a:cs typeface="Arial"/>
              </a:rPr>
              <a:t>t</a:t>
            </a:r>
            <a:r>
              <a:rPr sz="1250" spc="-35" dirty="0">
                <a:solidFill>
                  <a:srgbClr val="1A1A1C"/>
                </a:solidFill>
                <a:latin typeface="Arial"/>
                <a:cs typeface="Arial"/>
              </a:rPr>
              <a:t>i</a:t>
            </a:r>
            <a:r>
              <a:rPr sz="1250" spc="35" dirty="0">
                <a:solidFill>
                  <a:srgbClr val="2F362F"/>
                </a:solidFill>
                <a:latin typeface="Arial"/>
                <a:cs typeface="Arial"/>
              </a:rPr>
              <a:t>o</a:t>
            </a:r>
            <a:r>
              <a:rPr sz="1250" spc="150" dirty="0">
                <a:solidFill>
                  <a:srgbClr val="484B4F"/>
                </a:solidFill>
                <a:latin typeface="Arial"/>
                <a:cs typeface="Arial"/>
              </a:rPr>
              <a:t>n</a:t>
            </a:r>
            <a:endParaRPr sz="1250">
              <a:latin typeface="Arial"/>
              <a:cs typeface="Arial"/>
            </a:endParaRPr>
          </a:p>
        </p:txBody>
      </p:sp>
    </p:spTree>
    <p:extLst>
      <p:ext uri="{BB962C8B-B14F-4D97-AF65-F5344CB8AC3E}">
        <p14:creationId xmlns:p14="http://schemas.microsoft.com/office/powerpoint/2010/main" val="4200424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94638" y="1500378"/>
            <a:ext cx="8102600" cy="45593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09938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059872"/>
            <a:ext cx="10661072" cy="893618"/>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2597785" y="2638425"/>
            <a:ext cx="5486400" cy="2680477"/>
          </a:xfrm>
          <a:prstGeom prst="rect">
            <a:avLst/>
          </a:prstGeom>
          <a:ln w="10390">
            <a:solidFill>
              <a:srgbClr val="000000"/>
            </a:solidFill>
          </a:ln>
        </p:spPr>
        <p:txBody>
          <a:bodyPr vert="horz" wrap="square" lIns="0" tIns="0" rIns="0" bIns="0" rtlCol="0">
            <a:spAutoFit/>
          </a:bodyPr>
          <a:lstStyle/>
          <a:p>
            <a:pPr marL="134620">
              <a:lnSpc>
                <a:spcPts val="1870"/>
              </a:lnSpc>
            </a:pPr>
            <a:r>
              <a:rPr sz="1800" spc="-265" dirty="0">
                <a:solidFill>
                  <a:srgbClr val="3F8041"/>
                </a:solidFill>
                <a:latin typeface="Courier New"/>
                <a:cs typeface="Courier New"/>
              </a:rPr>
              <a:t>f</a:t>
            </a:r>
            <a:r>
              <a:rPr sz="1800" spc="-105" dirty="0">
                <a:solidFill>
                  <a:srgbClr val="3F8041"/>
                </a:solidFill>
                <a:latin typeface="Courier New"/>
                <a:cs typeface="Courier New"/>
              </a:rPr>
              <a:t>o</a:t>
            </a:r>
            <a:r>
              <a:rPr sz="1800" spc="-145" dirty="0">
                <a:solidFill>
                  <a:srgbClr val="3F8041"/>
                </a:solidFill>
                <a:latin typeface="Courier New"/>
                <a:cs typeface="Courier New"/>
              </a:rPr>
              <a:t>r</a:t>
            </a:r>
            <a:r>
              <a:rPr sz="1800" spc="-305" dirty="0">
                <a:solidFill>
                  <a:srgbClr val="3F8041"/>
                </a:solidFill>
                <a:latin typeface="Courier New"/>
                <a:cs typeface="Courier New"/>
              </a:rPr>
              <a:t> </a:t>
            </a:r>
            <a:r>
              <a:rPr sz="1800" spc="-100" dirty="0">
                <a:solidFill>
                  <a:srgbClr val="606060"/>
                </a:solidFill>
                <a:latin typeface="Courier New"/>
                <a:cs typeface="Courier New"/>
              </a:rPr>
              <a:t>f</a:t>
            </a:r>
            <a:r>
              <a:rPr sz="1800" spc="-265" dirty="0">
                <a:solidFill>
                  <a:srgbClr val="606060"/>
                </a:solidFill>
                <a:latin typeface="Courier New"/>
                <a:cs typeface="Courier New"/>
              </a:rPr>
              <a:t>i</a:t>
            </a:r>
            <a:r>
              <a:rPr sz="1800" spc="-185" dirty="0">
                <a:solidFill>
                  <a:srgbClr val="606060"/>
                </a:solidFill>
                <a:latin typeface="Courier New"/>
                <a:cs typeface="Courier New"/>
              </a:rPr>
              <a:t>z</a:t>
            </a:r>
            <a:r>
              <a:rPr sz="1800" spc="-195" dirty="0">
                <a:solidFill>
                  <a:srgbClr val="606060"/>
                </a:solidFill>
                <a:latin typeface="Courier New"/>
                <a:cs typeface="Courier New"/>
              </a:rPr>
              <a:t>zb</a:t>
            </a:r>
            <a:r>
              <a:rPr sz="1800" spc="-235" dirty="0">
                <a:solidFill>
                  <a:srgbClr val="606060"/>
                </a:solidFill>
                <a:latin typeface="Courier New"/>
                <a:cs typeface="Courier New"/>
              </a:rPr>
              <a:t>u</a:t>
            </a:r>
            <a:r>
              <a:rPr sz="1800" spc="-265" dirty="0">
                <a:solidFill>
                  <a:srgbClr val="606060"/>
                </a:solidFill>
                <a:latin typeface="Courier New"/>
                <a:cs typeface="Courier New"/>
              </a:rPr>
              <a:t>z</a:t>
            </a:r>
            <a:r>
              <a:rPr sz="1800" spc="75" dirty="0">
                <a:solidFill>
                  <a:srgbClr val="606060"/>
                </a:solidFill>
                <a:latin typeface="Courier New"/>
                <a:cs typeface="Courier New"/>
              </a:rPr>
              <a:t>z</a:t>
            </a:r>
            <a:r>
              <a:rPr sz="1800" spc="-520" dirty="0">
                <a:solidFill>
                  <a:srgbClr val="606060"/>
                </a:solidFill>
                <a:latin typeface="Courier New"/>
                <a:cs typeface="Courier New"/>
              </a:rPr>
              <a:t> </a:t>
            </a:r>
            <a:r>
              <a:rPr sz="1800" spc="-165" dirty="0">
                <a:solidFill>
                  <a:srgbClr val="3F8041"/>
                </a:solidFill>
                <a:latin typeface="Courier New"/>
                <a:cs typeface="Courier New"/>
              </a:rPr>
              <a:t>in</a:t>
            </a:r>
            <a:r>
              <a:rPr sz="1800" spc="-220" dirty="0">
                <a:solidFill>
                  <a:srgbClr val="3F8041"/>
                </a:solidFill>
                <a:latin typeface="Courier New"/>
                <a:cs typeface="Courier New"/>
              </a:rPr>
              <a:t> </a:t>
            </a:r>
            <a:r>
              <a:rPr sz="1800" spc="-220" dirty="0" smtClean="0">
                <a:solidFill>
                  <a:srgbClr val="69996B"/>
                </a:solidFill>
                <a:latin typeface="Courier New"/>
                <a:cs typeface="Courier New"/>
              </a:rPr>
              <a:t>rang</a:t>
            </a:r>
            <a:r>
              <a:rPr sz="1800" spc="-125" dirty="0" smtClean="0">
                <a:solidFill>
                  <a:srgbClr val="69996B"/>
                </a:solidFill>
                <a:latin typeface="Courier New"/>
                <a:cs typeface="Courier New"/>
              </a:rPr>
              <a:t>e</a:t>
            </a:r>
            <a:r>
              <a:rPr sz="1800" spc="-345" dirty="0" smtClean="0">
                <a:solidFill>
                  <a:srgbClr val="606060"/>
                </a:solidFill>
                <a:latin typeface="Courier New"/>
                <a:cs typeface="Courier New"/>
              </a:rPr>
              <a:t>(</a:t>
            </a:r>
            <a:r>
              <a:rPr lang="en-US" spc="-105" dirty="0" smtClean="0">
                <a:solidFill>
                  <a:srgbClr val="69996B"/>
                </a:solidFill>
                <a:latin typeface="Courier New"/>
                <a:cs typeface="Courier New"/>
              </a:rPr>
              <a:t>1,5</a:t>
            </a:r>
            <a:r>
              <a:rPr sz="1800" spc="-100" dirty="0" smtClean="0">
                <a:solidFill>
                  <a:srgbClr val="69996B"/>
                </a:solidFill>
                <a:latin typeface="Courier New"/>
                <a:cs typeface="Courier New"/>
              </a:rPr>
              <a:t>l</a:t>
            </a:r>
            <a:r>
              <a:rPr sz="1800" spc="-100" dirty="0">
                <a:solidFill>
                  <a:srgbClr val="606060"/>
                </a:solidFill>
                <a:latin typeface="Courier New"/>
                <a:cs typeface="Courier New"/>
              </a:rPr>
              <a:t>)</a:t>
            </a:r>
            <a:r>
              <a:rPr sz="1800" spc="-120" dirty="0">
                <a:solidFill>
                  <a:srgbClr val="606060"/>
                </a:solidFill>
                <a:latin typeface="Courier New"/>
                <a:cs typeface="Courier New"/>
              </a:rPr>
              <a:t>:</a:t>
            </a:r>
            <a:endParaRPr sz="1800" dirty="0">
              <a:latin typeface="Courier New"/>
              <a:cs typeface="Courier New"/>
            </a:endParaRPr>
          </a:p>
          <a:p>
            <a:pPr marL="591820">
              <a:lnSpc>
                <a:spcPts val="2060"/>
              </a:lnSpc>
            </a:pPr>
            <a:r>
              <a:rPr sz="1800" spc="-265" dirty="0">
                <a:solidFill>
                  <a:srgbClr val="3F8041"/>
                </a:solidFill>
                <a:latin typeface="Courier New"/>
                <a:cs typeface="Courier New"/>
              </a:rPr>
              <a:t>i</a:t>
            </a:r>
            <a:r>
              <a:rPr sz="1800" spc="20" dirty="0">
                <a:solidFill>
                  <a:srgbClr val="3F8041"/>
                </a:solidFill>
                <a:latin typeface="Courier New"/>
                <a:cs typeface="Courier New"/>
              </a:rPr>
              <a:t>f</a:t>
            </a:r>
            <a:r>
              <a:rPr sz="1800" spc="-465" dirty="0">
                <a:solidFill>
                  <a:srgbClr val="3F8041"/>
                </a:solidFill>
                <a:latin typeface="Courier New"/>
                <a:cs typeface="Courier New"/>
              </a:rPr>
              <a:t> </a:t>
            </a:r>
            <a:r>
              <a:rPr sz="1900" spc="-245" dirty="0">
                <a:solidFill>
                  <a:srgbClr val="606060"/>
                </a:solidFill>
                <a:latin typeface="Courier New"/>
                <a:cs typeface="Courier New"/>
              </a:rPr>
              <a:t>fiz</a:t>
            </a:r>
            <a:r>
              <a:rPr sz="1900" spc="-265" dirty="0">
                <a:solidFill>
                  <a:srgbClr val="606060"/>
                </a:solidFill>
                <a:latin typeface="Courier New"/>
                <a:cs typeface="Courier New"/>
              </a:rPr>
              <a:t>zbu</a:t>
            </a:r>
            <a:r>
              <a:rPr sz="1900" spc="-340" dirty="0">
                <a:solidFill>
                  <a:srgbClr val="606060"/>
                </a:solidFill>
                <a:latin typeface="Courier New"/>
                <a:cs typeface="Courier New"/>
              </a:rPr>
              <a:t>z</a:t>
            </a:r>
            <a:r>
              <a:rPr sz="1900" spc="10" dirty="0">
                <a:solidFill>
                  <a:srgbClr val="606060"/>
                </a:solidFill>
                <a:latin typeface="Courier New"/>
                <a:cs typeface="Courier New"/>
              </a:rPr>
              <a:t>z</a:t>
            </a:r>
            <a:r>
              <a:rPr sz="1900" spc="-655" dirty="0">
                <a:solidFill>
                  <a:srgbClr val="606060"/>
                </a:solidFill>
                <a:latin typeface="Courier New"/>
                <a:cs typeface="Courier New"/>
              </a:rPr>
              <a:t> </a:t>
            </a:r>
            <a:r>
              <a:rPr sz="1800" spc="190" dirty="0">
                <a:solidFill>
                  <a:srgbClr val="AE75CC"/>
                </a:solidFill>
                <a:latin typeface="Courier New"/>
                <a:cs typeface="Courier New"/>
              </a:rPr>
              <a:t>%</a:t>
            </a:r>
            <a:r>
              <a:rPr sz="1800" spc="-475" dirty="0">
                <a:solidFill>
                  <a:srgbClr val="AE75CC"/>
                </a:solidFill>
                <a:latin typeface="Courier New"/>
                <a:cs typeface="Courier New"/>
              </a:rPr>
              <a:t> </a:t>
            </a:r>
            <a:r>
              <a:rPr sz="1900" spc="-195" dirty="0">
                <a:solidFill>
                  <a:srgbClr val="69996B"/>
                </a:solidFill>
                <a:latin typeface="Courier New"/>
                <a:cs typeface="Courier New"/>
              </a:rPr>
              <a:t>3</a:t>
            </a:r>
            <a:r>
              <a:rPr sz="1900" spc="-370" dirty="0">
                <a:solidFill>
                  <a:srgbClr val="69996B"/>
                </a:solidFill>
                <a:latin typeface="Courier New"/>
                <a:cs typeface="Courier New"/>
              </a:rPr>
              <a:t> </a:t>
            </a:r>
            <a:r>
              <a:rPr sz="2100" i="1" spc="-620" dirty="0">
                <a:solidFill>
                  <a:srgbClr val="606060"/>
                </a:solidFill>
                <a:latin typeface="Times New Roman"/>
                <a:cs typeface="Times New Roman"/>
              </a:rPr>
              <a:t>=</a:t>
            </a:r>
            <a:r>
              <a:rPr sz="2100" i="1" spc="-515" dirty="0">
                <a:solidFill>
                  <a:srgbClr val="606060"/>
                </a:solidFill>
                <a:latin typeface="Times New Roman"/>
                <a:cs typeface="Times New Roman"/>
              </a:rPr>
              <a:t>=</a:t>
            </a:r>
            <a:r>
              <a:rPr sz="2100" i="1" dirty="0">
                <a:solidFill>
                  <a:srgbClr val="606060"/>
                </a:solidFill>
                <a:latin typeface="Times New Roman"/>
                <a:cs typeface="Times New Roman"/>
              </a:rPr>
              <a:t> </a:t>
            </a:r>
            <a:r>
              <a:rPr sz="2100" i="1" spc="-170" dirty="0">
                <a:solidFill>
                  <a:srgbClr val="606060"/>
                </a:solidFill>
                <a:latin typeface="Times New Roman"/>
                <a:cs typeface="Times New Roman"/>
              </a:rPr>
              <a:t> </a:t>
            </a:r>
            <a:r>
              <a:rPr sz="1900" spc="145" dirty="0">
                <a:solidFill>
                  <a:srgbClr val="69996B"/>
                </a:solidFill>
                <a:latin typeface="Courier New"/>
                <a:cs typeface="Courier New"/>
              </a:rPr>
              <a:t>0</a:t>
            </a:r>
            <a:r>
              <a:rPr sz="1900" spc="-630" dirty="0">
                <a:solidFill>
                  <a:srgbClr val="69996B"/>
                </a:solidFill>
                <a:latin typeface="Courier New"/>
                <a:cs typeface="Courier New"/>
              </a:rPr>
              <a:t> </a:t>
            </a:r>
            <a:r>
              <a:rPr sz="1600" b="1" spc="-114" dirty="0">
                <a:solidFill>
                  <a:srgbClr val="3F8041"/>
                </a:solidFill>
                <a:latin typeface="Arial"/>
                <a:cs typeface="Arial"/>
              </a:rPr>
              <a:t>and</a:t>
            </a:r>
            <a:r>
              <a:rPr sz="1600" b="1" dirty="0">
                <a:solidFill>
                  <a:srgbClr val="3F8041"/>
                </a:solidFill>
                <a:latin typeface="Arial"/>
                <a:cs typeface="Arial"/>
              </a:rPr>
              <a:t> </a:t>
            </a:r>
            <a:r>
              <a:rPr sz="1600" b="1" spc="15" dirty="0">
                <a:solidFill>
                  <a:srgbClr val="3F8041"/>
                </a:solidFill>
                <a:latin typeface="Arial"/>
                <a:cs typeface="Arial"/>
              </a:rPr>
              <a:t> </a:t>
            </a:r>
            <a:r>
              <a:rPr sz="1900" spc="-245" dirty="0">
                <a:solidFill>
                  <a:srgbClr val="606060"/>
                </a:solidFill>
                <a:latin typeface="Courier New"/>
                <a:cs typeface="Courier New"/>
              </a:rPr>
              <a:t>fiz</a:t>
            </a:r>
            <a:r>
              <a:rPr sz="1900" spc="-285" dirty="0">
                <a:solidFill>
                  <a:srgbClr val="606060"/>
                </a:solidFill>
                <a:latin typeface="Courier New"/>
                <a:cs typeface="Courier New"/>
              </a:rPr>
              <a:t>zb</a:t>
            </a:r>
            <a:r>
              <a:rPr sz="1900" spc="-315" dirty="0">
                <a:solidFill>
                  <a:srgbClr val="606060"/>
                </a:solidFill>
                <a:latin typeface="Courier New"/>
                <a:cs typeface="Courier New"/>
              </a:rPr>
              <a:t>u</a:t>
            </a:r>
            <a:r>
              <a:rPr sz="1900" spc="-245" dirty="0">
                <a:solidFill>
                  <a:srgbClr val="606060"/>
                </a:solidFill>
                <a:latin typeface="Courier New"/>
                <a:cs typeface="Courier New"/>
              </a:rPr>
              <a:t>z</a:t>
            </a:r>
            <a:r>
              <a:rPr sz="1900" spc="-114" dirty="0">
                <a:solidFill>
                  <a:srgbClr val="606060"/>
                </a:solidFill>
                <a:latin typeface="Courier New"/>
                <a:cs typeface="Courier New"/>
              </a:rPr>
              <a:t>z</a:t>
            </a:r>
            <a:r>
              <a:rPr sz="1900" spc="-530" dirty="0">
                <a:solidFill>
                  <a:srgbClr val="606060"/>
                </a:solidFill>
                <a:latin typeface="Courier New"/>
                <a:cs typeface="Courier New"/>
              </a:rPr>
              <a:t> </a:t>
            </a:r>
            <a:r>
              <a:rPr sz="1800" spc="190" dirty="0">
                <a:solidFill>
                  <a:srgbClr val="AE75CC"/>
                </a:solidFill>
                <a:latin typeface="Courier New"/>
                <a:cs typeface="Courier New"/>
              </a:rPr>
              <a:t>%</a:t>
            </a:r>
            <a:r>
              <a:rPr sz="1800" spc="-555" dirty="0">
                <a:solidFill>
                  <a:srgbClr val="AE75CC"/>
                </a:solidFill>
                <a:latin typeface="Courier New"/>
                <a:cs typeface="Courier New"/>
              </a:rPr>
              <a:t> </a:t>
            </a:r>
            <a:r>
              <a:rPr sz="1900" spc="-70" dirty="0">
                <a:solidFill>
                  <a:srgbClr val="69996B"/>
                </a:solidFill>
                <a:latin typeface="Courier New"/>
                <a:cs typeface="Courier New"/>
              </a:rPr>
              <a:t>5</a:t>
            </a:r>
            <a:r>
              <a:rPr sz="1900" spc="-415" dirty="0">
                <a:solidFill>
                  <a:srgbClr val="69996B"/>
                </a:solidFill>
                <a:latin typeface="Courier New"/>
                <a:cs typeface="Courier New"/>
              </a:rPr>
              <a:t> </a:t>
            </a:r>
            <a:r>
              <a:rPr lang="en-US" sz="1900" spc="-245" dirty="0" smtClean="0">
                <a:solidFill>
                  <a:srgbClr val="4D4D4D"/>
                </a:solidFill>
                <a:latin typeface="Courier New"/>
                <a:cs typeface="Courier New"/>
              </a:rPr>
              <a:t>==</a:t>
            </a:r>
            <a:r>
              <a:rPr sz="1900" spc="-530" dirty="0" smtClean="0">
                <a:solidFill>
                  <a:srgbClr val="4D4D4D"/>
                </a:solidFill>
                <a:latin typeface="Courier New"/>
                <a:cs typeface="Courier New"/>
              </a:rPr>
              <a:t> </a:t>
            </a:r>
            <a:r>
              <a:rPr sz="1900" dirty="0">
                <a:solidFill>
                  <a:srgbClr val="69996B"/>
                </a:solidFill>
                <a:latin typeface="Courier New"/>
                <a:cs typeface="Courier New"/>
              </a:rPr>
              <a:t>0</a:t>
            </a:r>
            <a:r>
              <a:rPr sz="1900" spc="145" dirty="0">
                <a:solidFill>
                  <a:srgbClr val="4D4D4D"/>
                </a:solidFill>
                <a:latin typeface="Courier New"/>
                <a:cs typeface="Courier New"/>
              </a:rPr>
              <a:t>:</a:t>
            </a:r>
            <a:endParaRPr sz="1900" dirty="0">
              <a:latin typeface="Courier New"/>
              <a:cs typeface="Courier New"/>
            </a:endParaRPr>
          </a:p>
          <a:p>
            <a:pPr marL="1028065" marR="2454910">
              <a:lnSpc>
                <a:spcPts val="1800"/>
              </a:lnSpc>
              <a:spcBef>
                <a:spcPts val="190"/>
              </a:spcBef>
            </a:pPr>
            <a:r>
              <a:rPr sz="1800" spc="-240" dirty="0">
                <a:solidFill>
                  <a:srgbClr val="69996B"/>
                </a:solidFill>
                <a:latin typeface="Courier New"/>
                <a:cs typeface="Courier New"/>
              </a:rPr>
              <a:t>pri</a:t>
            </a:r>
            <a:r>
              <a:rPr sz="1800" spc="-175" dirty="0">
                <a:solidFill>
                  <a:srgbClr val="69996B"/>
                </a:solidFill>
                <a:latin typeface="Courier New"/>
                <a:cs typeface="Courier New"/>
              </a:rPr>
              <a:t>n</a:t>
            </a:r>
            <a:r>
              <a:rPr sz="1800" spc="-20" dirty="0">
                <a:solidFill>
                  <a:srgbClr val="69996B"/>
                </a:solidFill>
                <a:latin typeface="Courier New"/>
                <a:cs typeface="Courier New"/>
              </a:rPr>
              <a:t>t</a:t>
            </a:r>
            <a:r>
              <a:rPr sz="1800" spc="-265" dirty="0">
                <a:solidFill>
                  <a:srgbClr val="606060"/>
                </a:solidFill>
                <a:latin typeface="Courier New"/>
                <a:cs typeface="Courier New"/>
              </a:rPr>
              <a:t>(</a:t>
            </a:r>
            <a:r>
              <a:rPr sz="1800" spc="-350" dirty="0">
                <a:solidFill>
                  <a:srgbClr val="AA797C"/>
                </a:solidFill>
                <a:latin typeface="Courier New"/>
                <a:cs typeface="Courier New"/>
              </a:rPr>
              <a:t>"</a:t>
            </a:r>
            <a:r>
              <a:rPr sz="1800" spc="-100" dirty="0">
                <a:solidFill>
                  <a:srgbClr val="AA797C"/>
                </a:solidFill>
                <a:latin typeface="Courier New"/>
                <a:cs typeface="Courier New"/>
              </a:rPr>
              <a:t>f</a:t>
            </a:r>
            <a:r>
              <a:rPr sz="1800" spc="-265" dirty="0">
                <a:solidFill>
                  <a:srgbClr val="AA797C"/>
                </a:solidFill>
                <a:latin typeface="Courier New"/>
                <a:cs typeface="Courier New"/>
              </a:rPr>
              <a:t>i</a:t>
            </a:r>
            <a:r>
              <a:rPr sz="1800" spc="-185" dirty="0">
                <a:solidFill>
                  <a:srgbClr val="AA797C"/>
                </a:solidFill>
                <a:latin typeface="Courier New"/>
                <a:cs typeface="Courier New"/>
              </a:rPr>
              <a:t>z</a:t>
            </a:r>
            <a:r>
              <a:rPr sz="1800" spc="-195" dirty="0">
                <a:solidFill>
                  <a:srgbClr val="AA797C"/>
                </a:solidFill>
                <a:latin typeface="Courier New"/>
                <a:cs typeface="Courier New"/>
              </a:rPr>
              <a:t>zb</a:t>
            </a:r>
            <a:r>
              <a:rPr sz="1800" spc="-235" dirty="0">
                <a:solidFill>
                  <a:srgbClr val="AA797C"/>
                </a:solidFill>
                <a:latin typeface="Courier New"/>
                <a:cs typeface="Courier New"/>
              </a:rPr>
              <a:t>u</a:t>
            </a:r>
            <a:r>
              <a:rPr sz="1800" spc="-265" dirty="0">
                <a:solidFill>
                  <a:srgbClr val="AA797C"/>
                </a:solidFill>
                <a:latin typeface="Courier New"/>
                <a:cs typeface="Courier New"/>
              </a:rPr>
              <a:t>z</a:t>
            </a:r>
            <a:r>
              <a:rPr sz="1800" spc="-20" dirty="0">
                <a:solidFill>
                  <a:srgbClr val="AA797C"/>
                </a:solidFill>
                <a:latin typeface="Courier New"/>
                <a:cs typeface="Courier New"/>
              </a:rPr>
              <a:t>z</a:t>
            </a:r>
            <a:r>
              <a:rPr sz="1800" spc="-185" dirty="0">
                <a:solidFill>
                  <a:srgbClr val="AA797C"/>
                </a:solidFill>
                <a:latin typeface="Courier New"/>
                <a:cs typeface="Courier New"/>
              </a:rPr>
              <a:t>"</a:t>
            </a:r>
            <a:r>
              <a:rPr sz="1800" spc="385" dirty="0">
                <a:solidFill>
                  <a:srgbClr val="606060"/>
                </a:solidFill>
                <a:latin typeface="Courier New"/>
                <a:cs typeface="Courier New"/>
              </a:rPr>
              <a:t>) </a:t>
            </a:r>
            <a:r>
              <a:rPr sz="1800" spc="-265" dirty="0">
                <a:solidFill>
                  <a:srgbClr val="598959"/>
                </a:solidFill>
                <a:latin typeface="Courier New"/>
                <a:cs typeface="Courier New"/>
              </a:rPr>
              <a:t>c</a:t>
            </a:r>
            <a:r>
              <a:rPr sz="1800" spc="-185" dirty="0">
                <a:solidFill>
                  <a:srgbClr val="3F8041"/>
                </a:solidFill>
                <a:latin typeface="Courier New"/>
                <a:cs typeface="Courier New"/>
              </a:rPr>
              <a:t>on</a:t>
            </a:r>
            <a:r>
              <a:rPr sz="1800" spc="-175" dirty="0">
                <a:solidFill>
                  <a:srgbClr val="3F8041"/>
                </a:solidFill>
                <a:latin typeface="Courier New"/>
                <a:cs typeface="Courier New"/>
              </a:rPr>
              <a:t>t</a:t>
            </a:r>
            <a:r>
              <a:rPr sz="1800" spc="-265" dirty="0">
                <a:solidFill>
                  <a:srgbClr val="3F8041"/>
                </a:solidFill>
                <a:latin typeface="Courier New"/>
                <a:cs typeface="Courier New"/>
              </a:rPr>
              <a:t>i</a:t>
            </a:r>
            <a:r>
              <a:rPr sz="1800" spc="-195" dirty="0">
                <a:solidFill>
                  <a:srgbClr val="3F8041"/>
                </a:solidFill>
                <a:latin typeface="Courier New"/>
                <a:cs typeface="Courier New"/>
              </a:rPr>
              <a:t>nue</a:t>
            </a:r>
            <a:endParaRPr sz="1800" dirty="0">
              <a:latin typeface="Courier New"/>
              <a:cs typeface="Courier New"/>
            </a:endParaRPr>
          </a:p>
          <a:p>
            <a:pPr marL="1028065" indent="-436880">
              <a:lnSpc>
                <a:spcPts val="1689"/>
              </a:lnSpc>
            </a:pPr>
            <a:r>
              <a:rPr sz="1800" spc="-185" dirty="0">
                <a:solidFill>
                  <a:srgbClr val="3F8041"/>
                </a:solidFill>
                <a:latin typeface="Courier New"/>
                <a:cs typeface="Courier New"/>
              </a:rPr>
              <a:t>e</a:t>
            </a:r>
            <a:r>
              <a:rPr sz="1800" spc="-265" dirty="0">
                <a:solidFill>
                  <a:srgbClr val="3F8041"/>
                </a:solidFill>
                <a:latin typeface="Courier New"/>
                <a:cs typeface="Courier New"/>
              </a:rPr>
              <a:t>li</a:t>
            </a:r>
            <a:r>
              <a:rPr sz="1800" spc="20" dirty="0">
                <a:solidFill>
                  <a:srgbClr val="3F8041"/>
                </a:solidFill>
                <a:latin typeface="Courier New"/>
                <a:cs typeface="Courier New"/>
              </a:rPr>
              <a:t>f</a:t>
            </a:r>
            <a:r>
              <a:rPr sz="1800" spc="-465" dirty="0">
                <a:solidFill>
                  <a:srgbClr val="3F8041"/>
                </a:solidFill>
                <a:latin typeface="Courier New"/>
                <a:cs typeface="Courier New"/>
              </a:rPr>
              <a:t> </a:t>
            </a:r>
            <a:r>
              <a:rPr sz="1800" spc="-100" dirty="0">
                <a:solidFill>
                  <a:srgbClr val="606060"/>
                </a:solidFill>
                <a:latin typeface="Courier New"/>
                <a:cs typeface="Courier New"/>
              </a:rPr>
              <a:t>f</a:t>
            </a:r>
            <a:r>
              <a:rPr sz="1800" spc="-265" dirty="0">
                <a:solidFill>
                  <a:srgbClr val="606060"/>
                </a:solidFill>
                <a:latin typeface="Courier New"/>
                <a:cs typeface="Courier New"/>
              </a:rPr>
              <a:t>i</a:t>
            </a:r>
            <a:r>
              <a:rPr sz="1800" spc="-185" dirty="0">
                <a:solidFill>
                  <a:srgbClr val="606060"/>
                </a:solidFill>
                <a:latin typeface="Courier New"/>
                <a:cs typeface="Courier New"/>
              </a:rPr>
              <a:t>z</a:t>
            </a:r>
            <a:r>
              <a:rPr sz="1800" spc="-195" dirty="0">
                <a:solidFill>
                  <a:srgbClr val="606060"/>
                </a:solidFill>
                <a:latin typeface="Courier New"/>
                <a:cs typeface="Courier New"/>
              </a:rPr>
              <a:t>zb</a:t>
            </a:r>
            <a:r>
              <a:rPr sz="1800" spc="-235" dirty="0">
                <a:solidFill>
                  <a:srgbClr val="606060"/>
                </a:solidFill>
                <a:latin typeface="Courier New"/>
                <a:cs typeface="Courier New"/>
              </a:rPr>
              <a:t>u</a:t>
            </a:r>
            <a:r>
              <a:rPr sz="1800" spc="-185" dirty="0">
                <a:solidFill>
                  <a:srgbClr val="606060"/>
                </a:solidFill>
                <a:latin typeface="Courier New"/>
                <a:cs typeface="Courier New"/>
              </a:rPr>
              <a:t>z</a:t>
            </a:r>
            <a:r>
              <a:rPr sz="1800" spc="-55" dirty="0">
                <a:solidFill>
                  <a:srgbClr val="606060"/>
                </a:solidFill>
                <a:latin typeface="Courier New"/>
                <a:cs typeface="Courier New"/>
              </a:rPr>
              <a:t>z</a:t>
            </a:r>
            <a:r>
              <a:rPr sz="1800" spc="-470" dirty="0">
                <a:solidFill>
                  <a:srgbClr val="606060"/>
                </a:solidFill>
                <a:latin typeface="Courier New"/>
                <a:cs typeface="Courier New"/>
              </a:rPr>
              <a:t> </a:t>
            </a:r>
            <a:r>
              <a:rPr sz="1750" spc="105" dirty="0">
                <a:solidFill>
                  <a:srgbClr val="AE75CC"/>
                </a:solidFill>
                <a:latin typeface="Courier New"/>
                <a:cs typeface="Courier New"/>
              </a:rPr>
              <a:t>%</a:t>
            </a:r>
            <a:r>
              <a:rPr sz="1750" spc="-405" dirty="0">
                <a:solidFill>
                  <a:srgbClr val="AE75CC"/>
                </a:solidFill>
                <a:latin typeface="Courier New"/>
                <a:cs typeface="Courier New"/>
              </a:rPr>
              <a:t> </a:t>
            </a:r>
            <a:r>
              <a:rPr sz="1800" spc="-15" dirty="0">
                <a:solidFill>
                  <a:srgbClr val="69996B"/>
                </a:solidFill>
                <a:latin typeface="Courier New"/>
                <a:cs typeface="Courier New"/>
              </a:rPr>
              <a:t>3</a:t>
            </a:r>
            <a:r>
              <a:rPr sz="1800" spc="-434" dirty="0">
                <a:solidFill>
                  <a:srgbClr val="69996B"/>
                </a:solidFill>
                <a:latin typeface="Courier New"/>
                <a:cs typeface="Courier New"/>
              </a:rPr>
              <a:t> </a:t>
            </a:r>
            <a:r>
              <a:rPr sz="2100" i="1" spc="-540" dirty="0">
                <a:solidFill>
                  <a:srgbClr val="606060"/>
                </a:solidFill>
                <a:latin typeface="Times New Roman"/>
                <a:cs typeface="Times New Roman"/>
              </a:rPr>
              <a:t>==</a:t>
            </a:r>
            <a:r>
              <a:rPr sz="2100" i="1" dirty="0">
                <a:solidFill>
                  <a:srgbClr val="606060"/>
                </a:solidFill>
                <a:latin typeface="Times New Roman"/>
                <a:cs typeface="Times New Roman"/>
              </a:rPr>
              <a:t> </a:t>
            </a:r>
            <a:r>
              <a:rPr sz="2100" i="1" spc="-220" dirty="0">
                <a:solidFill>
                  <a:srgbClr val="606060"/>
                </a:solidFill>
                <a:latin typeface="Times New Roman"/>
                <a:cs typeface="Times New Roman"/>
              </a:rPr>
              <a:t> </a:t>
            </a:r>
            <a:r>
              <a:rPr sz="1800" spc="65" dirty="0">
                <a:solidFill>
                  <a:srgbClr val="69996B"/>
                </a:solidFill>
                <a:latin typeface="Courier New"/>
                <a:cs typeface="Courier New"/>
              </a:rPr>
              <a:t>0</a:t>
            </a:r>
            <a:r>
              <a:rPr sz="1800" spc="204" dirty="0">
                <a:solidFill>
                  <a:srgbClr val="4D4D4D"/>
                </a:solidFill>
                <a:latin typeface="Courier New"/>
                <a:cs typeface="Courier New"/>
              </a:rPr>
              <a:t>:</a:t>
            </a:r>
            <a:endParaRPr sz="1800" dirty="0">
              <a:latin typeface="Courier New"/>
              <a:cs typeface="Courier New"/>
            </a:endParaRPr>
          </a:p>
          <a:p>
            <a:pPr marL="1028065">
              <a:lnSpc>
                <a:spcPts val="1810"/>
              </a:lnSpc>
            </a:pPr>
            <a:r>
              <a:rPr sz="1800" spc="-240" dirty="0">
                <a:solidFill>
                  <a:srgbClr val="69996B"/>
                </a:solidFill>
                <a:latin typeface="Courier New"/>
                <a:cs typeface="Courier New"/>
              </a:rPr>
              <a:t>pri</a:t>
            </a:r>
            <a:r>
              <a:rPr sz="1800" spc="-175" dirty="0">
                <a:solidFill>
                  <a:srgbClr val="69996B"/>
                </a:solidFill>
                <a:latin typeface="Courier New"/>
                <a:cs typeface="Courier New"/>
              </a:rPr>
              <a:t>n</a:t>
            </a:r>
            <a:r>
              <a:rPr sz="1800" spc="-20" dirty="0">
                <a:solidFill>
                  <a:srgbClr val="69996B"/>
                </a:solidFill>
                <a:latin typeface="Courier New"/>
                <a:cs typeface="Courier New"/>
              </a:rPr>
              <a:t>t</a:t>
            </a:r>
            <a:r>
              <a:rPr sz="1800" spc="-265" dirty="0">
                <a:solidFill>
                  <a:srgbClr val="606060"/>
                </a:solidFill>
                <a:latin typeface="Courier New"/>
                <a:cs typeface="Courier New"/>
              </a:rPr>
              <a:t>(</a:t>
            </a:r>
            <a:r>
              <a:rPr sz="1800" spc="-350" dirty="0">
                <a:solidFill>
                  <a:srgbClr val="AA797C"/>
                </a:solidFill>
                <a:latin typeface="Courier New"/>
                <a:cs typeface="Courier New"/>
              </a:rPr>
              <a:t>"</a:t>
            </a:r>
            <a:r>
              <a:rPr sz="1800" spc="-100" dirty="0">
                <a:solidFill>
                  <a:srgbClr val="AA797C"/>
                </a:solidFill>
                <a:latin typeface="Courier New"/>
                <a:cs typeface="Courier New"/>
              </a:rPr>
              <a:t>f</a:t>
            </a:r>
            <a:r>
              <a:rPr sz="1800" spc="-265" dirty="0">
                <a:solidFill>
                  <a:srgbClr val="AA797C"/>
                </a:solidFill>
                <a:latin typeface="Courier New"/>
                <a:cs typeface="Courier New"/>
              </a:rPr>
              <a:t>i</a:t>
            </a:r>
            <a:r>
              <a:rPr sz="1800" spc="-185" dirty="0">
                <a:solidFill>
                  <a:srgbClr val="AA797C"/>
                </a:solidFill>
                <a:latin typeface="Courier New"/>
                <a:cs typeface="Courier New"/>
              </a:rPr>
              <a:t>zz"</a:t>
            </a:r>
            <a:r>
              <a:rPr sz="1800" spc="680" dirty="0">
                <a:solidFill>
                  <a:srgbClr val="606060"/>
                </a:solidFill>
                <a:latin typeface="Courier New"/>
                <a:cs typeface="Courier New"/>
              </a:rPr>
              <a:t>)</a:t>
            </a:r>
            <a:endParaRPr sz="1800" dirty="0">
              <a:latin typeface="Courier New"/>
              <a:cs typeface="Courier New"/>
            </a:endParaRPr>
          </a:p>
          <a:p>
            <a:pPr marL="1028065">
              <a:lnSpc>
                <a:spcPts val="1880"/>
              </a:lnSpc>
            </a:pPr>
            <a:r>
              <a:rPr sz="1800" spc="-265" dirty="0">
                <a:solidFill>
                  <a:srgbClr val="598959"/>
                </a:solidFill>
                <a:latin typeface="Courier New"/>
                <a:cs typeface="Courier New"/>
              </a:rPr>
              <a:t>c</a:t>
            </a:r>
            <a:r>
              <a:rPr sz="1800" spc="-185" dirty="0">
                <a:solidFill>
                  <a:srgbClr val="3F8041"/>
                </a:solidFill>
                <a:latin typeface="Courier New"/>
                <a:cs typeface="Courier New"/>
              </a:rPr>
              <a:t>on</a:t>
            </a:r>
            <a:r>
              <a:rPr sz="1800" spc="-175" dirty="0">
                <a:solidFill>
                  <a:srgbClr val="3F8041"/>
                </a:solidFill>
                <a:latin typeface="Courier New"/>
                <a:cs typeface="Courier New"/>
              </a:rPr>
              <a:t>t</a:t>
            </a:r>
            <a:r>
              <a:rPr sz="1800" spc="-265" dirty="0">
                <a:solidFill>
                  <a:srgbClr val="3F8041"/>
                </a:solidFill>
                <a:latin typeface="Courier New"/>
                <a:cs typeface="Courier New"/>
              </a:rPr>
              <a:t>i</a:t>
            </a:r>
            <a:r>
              <a:rPr sz="1800" spc="-195" dirty="0">
                <a:solidFill>
                  <a:srgbClr val="3F8041"/>
                </a:solidFill>
                <a:latin typeface="Courier New"/>
                <a:cs typeface="Courier New"/>
              </a:rPr>
              <a:t>nue</a:t>
            </a:r>
            <a:endParaRPr sz="1800" dirty="0">
              <a:latin typeface="Courier New"/>
              <a:cs typeface="Courier New"/>
            </a:endParaRPr>
          </a:p>
          <a:p>
            <a:pPr marL="1028065" marR="2249805" indent="-436880">
              <a:lnSpc>
                <a:spcPct val="87100"/>
              </a:lnSpc>
              <a:spcBef>
                <a:spcPts val="95"/>
              </a:spcBef>
            </a:pPr>
            <a:r>
              <a:rPr sz="1800" spc="-185" dirty="0">
                <a:solidFill>
                  <a:srgbClr val="3F8041"/>
                </a:solidFill>
                <a:latin typeface="Courier New"/>
                <a:cs typeface="Courier New"/>
              </a:rPr>
              <a:t>e</a:t>
            </a:r>
            <a:r>
              <a:rPr sz="1800" spc="-265" dirty="0">
                <a:solidFill>
                  <a:srgbClr val="3F8041"/>
                </a:solidFill>
                <a:latin typeface="Courier New"/>
                <a:cs typeface="Courier New"/>
              </a:rPr>
              <a:t>li</a:t>
            </a:r>
            <a:r>
              <a:rPr sz="1800" spc="20" dirty="0">
                <a:solidFill>
                  <a:srgbClr val="3F8041"/>
                </a:solidFill>
                <a:latin typeface="Courier New"/>
                <a:cs typeface="Courier New"/>
              </a:rPr>
              <a:t>f</a:t>
            </a:r>
            <a:r>
              <a:rPr sz="1800" spc="-465" dirty="0">
                <a:solidFill>
                  <a:srgbClr val="3F8041"/>
                </a:solidFill>
                <a:latin typeface="Courier New"/>
                <a:cs typeface="Courier New"/>
              </a:rPr>
              <a:t> </a:t>
            </a:r>
            <a:r>
              <a:rPr sz="1800" spc="-100" dirty="0">
                <a:solidFill>
                  <a:srgbClr val="606060"/>
                </a:solidFill>
                <a:latin typeface="Courier New"/>
                <a:cs typeface="Courier New"/>
              </a:rPr>
              <a:t>f</a:t>
            </a:r>
            <a:r>
              <a:rPr sz="1800" spc="-265" dirty="0">
                <a:solidFill>
                  <a:srgbClr val="606060"/>
                </a:solidFill>
                <a:latin typeface="Courier New"/>
                <a:cs typeface="Courier New"/>
              </a:rPr>
              <a:t>i</a:t>
            </a:r>
            <a:r>
              <a:rPr sz="1800" spc="-185" dirty="0">
                <a:solidFill>
                  <a:srgbClr val="606060"/>
                </a:solidFill>
                <a:latin typeface="Courier New"/>
                <a:cs typeface="Courier New"/>
              </a:rPr>
              <a:t>z</a:t>
            </a:r>
            <a:r>
              <a:rPr sz="1800" spc="-195" dirty="0">
                <a:solidFill>
                  <a:srgbClr val="606060"/>
                </a:solidFill>
                <a:latin typeface="Courier New"/>
                <a:cs typeface="Courier New"/>
              </a:rPr>
              <a:t>zb</a:t>
            </a:r>
            <a:r>
              <a:rPr sz="1800" spc="-235" dirty="0">
                <a:solidFill>
                  <a:srgbClr val="606060"/>
                </a:solidFill>
                <a:latin typeface="Courier New"/>
                <a:cs typeface="Courier New"/>
              </a:rPr>
              <a:t>u</a:t>
            </a:r>
            <a:r>
              <a:rPr sz="1800" spc="-185" dirty="0">
                <a:solidFill>
                  <a:srgbClr val="606060"/>
                </a:solidFill>
                <a:latin typeface="Courier New"/>
                <a:cs typeface="Courier New"/>
              </a:rPr>
              <a:t>z</a:t>
            </a:r>
            <a:r>
              <a:rPr sz="1800" spc="-55" dirty="0">
                <a:solidFill>
                  <a:srgbClr val="606060"/>
                </a:solidFill>
                <a:latin typeface="Courier New"/>
                <a:cs typeface="Courier New"/>
              </a:rPr>
              <a:t>z</a:t>
            </a:r>
            <a:r>
              <a:rPr sz="1800" spc="-555" dirty="0">
                <a:solidFill>
                  <a:srgbClr val="606060"/>
                </a:solidFill>
                <a:latin typeface="Courier New"/>
                <a:cs typeface="Courier New"/>
              </a:rPr>
              <a:t> </a:t>
            </a:r>
            <a:r>
              <a:rPr sz="1750" spc="220" dirty="0">
                <a:solidFill>
                  <a:srgbClr val="AE75CC"/>
                </a:solidFill>
                <a:latin typeface="Courier New"/>
                <a:cs typeface="Courier New"/>
              </a:rPr>
              <a:t>%</a:t>
            </a:r>
            <a:r>
              <a:rPr sz="1750" spc="-440" dirty="0">
                <a:solidFill>
                  <a:srgbClr val="AE75CC"/>
                </a:solidFill>
                <a:latin typeface="Courier New"/>
                <a:cs typeface="Courier New"/>
              </a:rPr>
              <a:t> </a:t>
            </a:r>
            <a:r>
              <a:rPr sz="1800" spc="-15" dirty="0">
                <a:solidFill>
                  <a:srgbClr val="69996B"/>
                </a:solidFill>
                <a:latin typeface="Courier New"/>
                <a:cs typeface="Courier New"/>
              </a:rPr>
              <a:t>5</a:t>
            </a:r>
            <a:r>
              <a:rPr sz="1800" spc="-434" dirty="0">
                <a:solidFill>
                  <a:srgbClr val="69996B"/>
                </a:solidFill>
                <a:latin typeface="Courier New"/>
                <a:cs typeface="Courier New"/>
              </a:rPr>
              <a:t> </a:t>
            </a:r>
            <a:r>
              <a:rPr sz="1800" spc="-105" dirty="0">
                <a:solidFill>
                  <a:srgbClr val="606060"/>
                </a:solidFill>
                <a:latin typeface="Courier New"/>
                <a:cs typeface="Courier New"/>
              </a:rPr>
              <a:t>-</a:t>
            </a:r>
            <a:r>
              <a:rPr sz="1800" spc="-165" dirty="0">
                <a:solidFill>
                  <a:srgbClr val="606060"/>
                </a:solidFill>
                <a:latin typeface="Courier New"/>
                <a:cs typeface="Courier New"/>
              </a:rPr>
              <a:t>-</a:t>
            </a:r>
            <a:r>
              <a:rPr sz="1800" spc="-365" dirty="0">
                <a:solidFill>
                  <a:srgbClr val="606060"/>
                </a:solidFill>
                <a:latin typeface="Courier New"/>
                <a:cs typeface="Courier New"/>
              </a:rPr>
              <a:t> </a:t>
            </a:r>
            <a:r>
              <a:rPr sz="1800" spc="65" dirty="0">
                <a:solidFill>
                  <a:srgbClr val="69996B"/>
                </a:solidFill>
                <a:latin typeface="Courier New"/>
                <a:cs typeface="Courier New"/>
              </a:rPr>
              <a:t>0</a:t>
            </a:r>
            <a:r>
              <a:rPr sz="1800" spc="204" dirty="0">
                <a:solidFill>
                  <a:srgbClr val="4D4D4D"/>
                </a:solidFill>
                <a:latin typeface="Courier New"/>
                <a:cs typeface="Courier New"/>
              </a:rPr>
              <a:t>: </a:t>
            </a:r>
            <a:r>
              <a:rPr sz="1800" spc="-240" dirty="0">
                <a:solidFill>
                  <a:srgbClr val="69996B"/>
                </a:solidFill>
                <a:latin typeface="Courier New"/>
                <a:cs typeface="Courier New"/>
              </a:rPr>
              <a:t>pri</a:t>
            </a:r>
            <a:r>
              <a:rPr sz="1800" spc="-175" dirty="0">
                <a:solidFill>
                  <a:srgbClr val="69996B"/>
                </a:solidFill>
                <a:latin typeface="Courier New"/>
                <a:cs typeface="Courier New"/>
              </a:rPr>
              <a:t>n</a:t>
            </a:r>
            <a:r>
              <a:rPr sz="1800" spc="-20" dirty="0">
                <a:solidFill>
                  <a:srgbClr val="69996B"/>
                </a:solidFill>
                <a:latin typeface="Courier New"/>
                <a:cs typeface="Courier New"/>
              </a:rPr>
              <a:t>t</a:t>
            </a:r>
            <a:r>
              <a:rPr sz="1800" spc="-265" dirty="0">
                <a:solidFill>
                  <a:srgbClr val="606060"/>
                </a:solidFill>
                <a:latin typeface="Courier New"/>
                <a:cs typeface="Courier New"/>
              </a:rPr>
              <a:t>(</a:t>
            </a:r>
            <a:r>
              <a:rPr sz="1800" spc="-220" dirty="0">
                <a:solidFill>
                  <a:srgbClr val="AA797C"/>
                </a:solidFill>
                <a:latin typeface="Courier New"/>
                <a:cs typeface="Courier New"/>
              </a:rPr>
              <a:t>"b</a:t>
            </a:r>
            <a:r>
              <a:rPr sz="1800" spc="-280" dirty="0">
                <a:solidFill>
                  <a:srgbClr val="AA797C"/>
                </a:solidFill>
                <a:latin typeface="Courier New"/>
                <a:cs typeface="Courier New"/>
              </a:rPr>
              <a:t>u</a:t>
            </a:r>
            <a:r>
              <a:rPr sz="1800" spc="-185" dirty="0">
                <a:solidFill>
                  <a:srgbClr val="AA797C"/>
                </a:solidFill>
                <a:latin typeface="Courier New"/>
                <a:cs typeface="Courier New"/>
              </a:rPr>
              <a:t>zz"</a:t>
            </a:r>
            <a:r>
              <a:rPr sz="1800" spc="680" dirty="0">
                <a:solidFill>
                  <a:srgbClr val="606060"/>
                </a:solidFill>
                <a:latin typeface="Courier New"/>
                <a:cs typeface="Courier New"/>
              </a:rPr>
              <a:t>) </a:t>
            </a:r>
            <a:r>
              <a:rPr sz="1800" spc="-265" dirty="0">
                <a:solidFill>
                  <a:srgbClr val="69996B"/>
                </a:solidFill>
                <a:latin typeface="Courier New"/>
                <a:cs typeface="Courier New"/>
              </a:rPr>
              <a:t>c</a:t>
            </a:r>
            <a:r>
              <a:rPr sz="1800" spc="-185" dirty="0">
                <a:solidFill>
                  <a:srgbClr val="3F8041"/>
                </a:solidFill>
                <a:latin typeface="Courier New"/>
                <a:cs typeface="Courier New"/>
              </a:rPr>
              <a:t>on</a:t>
            </a:r>
            <a:r>
              <a:rPr sz="1800" spc="-175" dirty="0">
                <a:solidFill>
                  <a:srgbClr val="3F8041"/>
                </a:solidFill>
                <a:latin typeface="Courier New"/>
                <a:cs typeface="Courier New"/>
              </a:rPr>
              <a:t>t</a:t>
            </a:r>
            <a:r>
              <a:rPr sz="1800" spc="-265" dirty="0">
                <a:solidFill>
                  <a:srgbClr val="3F8041"/>
                </a:solidFill>
                <a:latin typeface="Courier New"/>
                <a:cs typeface="Courier New"/>
              </a:rPr>
              <a:t>i</a:t>
            </a:r>
            <a:r>
              <a:rPr sz="1800" spc="-195" dirty="0">
                <a:solidFill>
                  <a:srgbClr val="3F8041"/>
                </a:solidFill>
                <a:latin typeface="Courier New"/>
                <a:cs typeface="Courier New"/>
              </a:rPr>
              <a:t>nue</a:t>
            </a:r>
            <a:endParaRPr sz="1800" dirty="0">
              <a:latin typeface="Courier New"/>
              <a:cs typeface="Courier New"/>
            </a:endParaRPr>
          </a:p>
          <a:p>
            <a:pPr marL="591820">
              <a:lnSpc>
                <a:spcPts val="1880"/>
              </a:lnSpc>
            </a:pPr>
            <a:r>
              <a:rPr sz="1800" spc="-240" dirty="0">
                <a:solidFill>
                  <a:srgbClr val="69996B"/>
                </a:solidFill>
                <a:latin typeface="Courier New"/>
                <a:cs typeface="Courier New"/>
              </a:rPr>
              <a:t>print</a:t>
            </a:r>
            <a:r>
              <a:rPr sz="1800" spc="-875" dirty="0">
                <a:solidFill>
                  <a:srgbClr val="69996B"/>
                </a:solidFill>
                <a:latin typeface="Courier New"/>
                <a:cs typeface="Courier New"/>
              </a:rPr>
              <a:t> </a:t>
            </a:r>
            <a:r>
              <a:rPr sz="1800" spc="-345" dirty="0">
                <a:solidFill>
                  <a:srgbClr val="606060"/>
                </a:solidFill>
                <a:latin typeface="Courier New"/>
                <a:cs typeface="Courier New"/>
              </a:rPr>
              <a:t>(</a:t>
            </a:r>
            <a:r>
              <a:rPr sz="1800" spc="-185" dirty="0">
                <a:solidFill>
                  <a:srgbClr val="606060"/>
                </a:solidFill>
                <a:latin typeface="Courier New"/>
                <a:cs typeface="Courier New"/>
              </a:rPr>
              <a:t>fiz</a:t>
            </a:r>
            <a:r>
              <a:rPr sz="1800" spc="-195" dirty="0">
                <a:solidFill>
                  <a:srgbClr val="606060"/>
                </a:solidFill>
                <a:latin typeface="Courier New"/>
                <a:cs typeface="Courier New"/>
              </a:rPr>
              <a:t>zbu</a:t>
            </a:r>
            <a:r>
              <a:rPr sz="1800" spc="-305" dirty="0">
                <a:solidFill>
                  <a:srgbClr val="606060"/>
                </a:solidFill>
                <a:latin typeface="Courier New"/>
                <a:cs typeface="Courier New"/>
              </a:rPr>
              <a:t>z</a:t>
            </a:r>
            <a:r>
              <a:rPr sz="1800" spc="-100" dirty="0">
                <a:solidFill>
                  <a:srgbClr val="606060"/>
                </a:solidFill>
                <a:latin typeface="Courier New"/>
                <a:cs typeface="Courier New"/>
              </a:rPr>
              <a:t>z</a:t>
            </a:r>
            <a:r>
              <a:rPr sz="1800" spc="680" dirty="0">
                <a:solidFill>
                  <a:srgbClr val="606060"/>
                </a:solidFill>
                <a:latin typeface="Courier New"/>
                <a:cs typeface="Courier New"/>
              </a:rPr>
              <a:t>)</a:t>
            </a:r>
            <a:endParaRPr sz="1800" dirty="0">
              <a:latin typeface="Courier New"/>
              <a:cs typeface="Courier New"/>
            </a:endParaRPr>
          </a:p>
        </p:txBody>
      </p:sp>
      <p:sp>
        <p:nvSpPr>
          <p:cNvPr id="5" name="object 5"/>
          <p:cNvSpPr txBox="1"/>
          <p:nvPr/>
        </p:nvSpPr>
        <p:spPr>
          <a:xfrm>
            <a:off x="1155700" y="2943225"/>
            <a:ext cx="474980" cy="190500"/>
          </a:xfrm>
          <a:prstGeom prst="rect">
            <a:avLst/>
          </a:prstGeom>
        </p:spPr>
        <p:txBody>
          <a:bodyPr vert="horz" wrap="square" lIns="0" tIns="0" rIns="0" bIns="0" rtlCol="0">
            <a:spAutoFit/>
          </a:bodyPr>
          <a:lstStyle/>
          <a:p>
            <a:pPr marL="12700">
              <a:lnSpc>
                <a:spcPct val="100000"/>
              </a:lnSpc>
            </a:pPr>
            <a:r>
              <a:rPr sz="1300" spc="5" dirty="0">
                <a:solidFill>
                  <a:srgbClr val="2F2F2F"/>
                </a:solidFill>
                <a:latin typeface="Arial"/>
                <a:cs typeface="Arial"/>
              </a:rPr>
              <a:t>Code:</a:t>
            </a:r>
            <a:endParaRPr sz="1300" dirty="0">
              <a:latin typeface="Arial"/>
              <a:cs typeface="Arial"/>
            </a:endParaRPr>
          </a:p>
        </p:txBody>
      </p:sp>
    </p:spTree>
    <p:extLst>
      <p:ext uri="{BB962C8B-B14F-4D97-AF65-F5344CB8AC3E}">
        <p14:creationId xmlns:p14="http://schemas.microsoft.com/office/powerpoint/2010/main" val="17958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bject 32"/>
          <p:cNvSpPr txBox="1"/>
          <p:nvPr/>
        </p:nvSpPr>
        <p:spPr>
          <a:xfrm>
            <a:off x="774700" y="2790825"/>
            <a:ext cx="5115006" cy="307777"/>
          </a:xfrm>
          <a:prstGeom prst="rect">
            <a:avLst/>
          </a:prstGeom>
        </p:spPr>
        <p:txBody>
          <a:bodyPr vert="horz" wrap="square" lIns="0" tIns="0" rIns="0" bIns="0" rtlCol="0">
            <a:spAutoFit/>
          </a:bodyPr>
          <a:lstStyle/>
          <a:p>
            <a:pPr marL="12700">
              <a:lnSpc>
                <a:spcPct val="100000"/>
              </a:lnSpc>
            </a:pPr>
            <a:r>
              <a:rPr lang="en-US" sz="2000" b="1" spc="-35" dirty="0">
                <a:solidFill>
                  <a:srgbClr val="698390"/>
                </a:solidFill>
                <a:latin typeface="Arial"/>
                <a:cs typeface="Arial"/>
              </a:rPr>
              <a:t>Ways to handle missing data values: </a:t>
            </a:r>
            <a:endParaRPr sz="2000" dirty="0">
              <a:latin typeface="Arial"/>
              <a:cs typeface="Arial"/>
            </a:endParaRPr>
          </a:p>
        </p:txBody>
      </p:sp>
      <p:sp>
        <p:nvSpPr>
          <p:cNvPr id="35" name="Rectangle 34"/>
          <p:cNvSpPr/>
          <p:nvPr/>
        </p:nvSpPr>
        <p:spPr>
          <a:xfrm>
            <a:off x="1917700" y="3552825"/>
            <a:ext cx="8382000" cy="267765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457200" indent="-457200">
              <a:buAutoNum type="arabicPeriod"/>
            </a:pPr>
            <a:r>
              <a:rPr lang="en-US" sz="2400" dirty="0" smtClean="0">
                <a:solidFill>
                  <a:srgbClr val="3B3835"/>
                </a:solidFill>
                <a:latin typeface="Helvetica Neue"/>
              </a:rPr>
              <a:t>If </a:t>
            </a:r>
            <a:r>
              <a:rPr lang="en-US" sz="2400" dirty="0">
                <a:solidFill>
                  <a:srgbClr val="3B3835"/>
                </a:solidFill>
                <a:latin typeface="Helvetica Neue"/>
              </a:rPr>
              <a:t>dataset is huge, we can simply remove the rows with missing data values. It is the quickest way i.e. we use the rest of the data to predict the </a:t>
            </a:r>
            <a:r>
              <a:rPr lang="en-US" sz="2400" dirty="0" smtClean="0">
                <a:solidFill>
                  <a:srgbClr val="3B3835"/>
                </a:solidFill>
                <a:latin typeface="Helvetica Neue"/>
              </a:rPr>
              <a:t>values. </a:t>
            </a:r>
          </a:p>
          <a:p>
            <a:pPr marL="457200" indent="-457200">
              <a:buAutoNum type="arabicPeriod"/>
            </a:pPr>
            <a:endParaRPr lang="en-US" sz="2400" dirty="0">
              <a:solidFill>
                <a:srgbClr val="3B3835"/>
              </a:solidFill>
              <a:latin typeface="Helvetica Neue"/>
            </a:endParaRPr>
          </a:p>
          <a:p>
            <a:pPr marL="457200" indent="-457200">
              <a:buAutoNum type="arabicPeriod"/>
            </a:pPr>
            <a:r>
              <a:rPr lang="en-US" sz="2400" dirty="0" smtClean="0">
                <a:solidFill>
                  <a:srgbClr val="3B3835"/>
                </a:solidFill>
                <a:latin typeface="Helvetica Neue"/>
              </a:rPr>
              <a:t>We </a:t>
            </a:r>
            <a:r>
              <a:rPr lang="en-US" sz="2400" dirty="0">
                <a:solidFill>
                  <a:srgbClr val="3B3835"/>
                </a:solidFill>
                <a:latin typeface="Helvetica Neue"/>
              </a:rPr>
              <a:t>can substitute missing values with mean of rest of the data using pandas </a:t>
            </a:r>
            <a:r>
              <a:rPr lang="en-US" sz="2400" dirty="0" err="1">
                <a:solidFill>
                  <a:srgbClr val="3B3835"/>
                </a:solidFill>
                <a:latin typeface="Helvetica Neue"/>
              </a:rPr>
              <a:t>dataframe</a:t>
            </a:r>
            <a:r>
              <a:rPr lang="en-US" sz="2400" dirty="0">
                <a:solidFill>
                  <a:srgbClr val="3B3835"/>
                </a:solidFill>
                <a:latin typeface="Helvetica Neue"/>
              </a:rPr>
              <a:t> in python i.e. </a:t>
            </a:r>
            <a:r>
              <a:rPr lang="en-US" sz="2400" dirty="0" err="1">
                <a:solidFill>
                  <a:srgbClr val="3B3835"/>
                </a:solidFill>
                <a:latin typeface="Helvetica Neue"/>
              </a:rPr>
              <a:t>df.mean</a:t>
            </a:r>
            <a:r>
              <a:rPr lang="en-US" sz="2400" dirty="0">
                <a:solidFill>
                  <a:srgbClr val="3B3835"/>
                </a:solidFill>
                <a:latin typeface="Helvetica Neue"/>
              </a:rPr>
              <a:t>() </a:t>
            </a:r>
            <a:r>
              <a:rPr lang="en-US" sz="2400" dirty="0" err="1">
                <a:solidFill>
                  <a:srgbClr val="3B3835"/>
                </a:solidFill>
                <a:latin typeface="Helvetica Neue"/>
              </a:rPr>
              <a:t>df.fillna</a:t>
            </a:r>
            <a:r>
              <a:rPr lang="en-US" sz="2400" dirty="0">
                <a:solidFill>
                  <a:srgbClr val="3B3835"/>
                </a:solidFill>
                <a:latin typeface="Helvetica Neue"/>
              </a:rPr>
              <a:t>(mean)</a:t>
            </a:r>
            <a:endParaRPr lang="en-US" sz="2400" dirty="0"/>
          </a:p>
        </p:txBody>
      </p:sp>
      <p:sp>
        <p:nvSpPr>
          <p:cNvPr id="36" name="Title 35"/>
          <p:cNvSpPr>
            <a:spLocks noGrp="1"/>
          </p:cNvSpPr>
          <p:nvPr>
            <p:ph type="title"/>
          </p:nvPr>
        </p:nvSpPr>
        <p:spPr>
          <a:xfrm>
            <a:off x="768662" y="581025"/>
            <a:ext cx="8769038" cy="1292662"/>
          </a:xfrm>
        </p:spPr>
        <p:style>
          <a:lnRef idx="2">
            <a:schemeClr val="accent2"/>
          </a:lnRef>
          <a:fillRef idx="1">
            <a:schemeClr val="lt1"/>
          </a:fillRef>
          <a:effectRef idx="0">
            <a:schemeClr val="accent2"/>
          </a:effectRef>
          <a:fontRef idx="minor">
            <a:schemeClr val="dk1"/>
          </a:fontRef>
        </p:style>
        <p:txBody>
          <a:bodyPr/>
          <a:lstStyle/>
          <a:p>
            <a:r>
              <a:rPr lang="en-US" sz="2800" b="1" dirty="0" smtClean="0"/>
              <a:t> Question: </a:t>
            </a:r>
            <a:r>
              <a:rPr lang="en-US" sz="2800" dirty="0" smtClean="0"/>
              <a:t>You </a:t>
            </a:r>
            <a:r>
              <a:rPr lang="en-US" sz="2800" dirty="0"/>
              <a:t>are given a dataset consisting of variables </a:t>
            </a:r>
            <a:r>
              <a:rPr lang="en-US" sz="2800" dirty="0" smtClean="0"/>
              <a:t>		having </a:t>
            </a:r>
            <a:r>
              <a:rPr lang="en-US" sz="2800" dirty="0"/>
              <a:t>more than 30% missing values? How will </a:t>
            </a:r>
            <a:r>
              <a:rPr lang="en-US" sz="2800" dirty="0" smtClean="0"/>
              <a:t>		you </a:t>
            </a:r>
            <a:r>
              <a:rPr lang="en-US" sz="2800" dirty="0"/>
              <a:t>deal with them?</a:t>
            </a:r>
            <a:endParaRPr lang="en-US" sz="2800" dirty="0"/>
          </a:p>
        </p:txBody>
      </p:sp>
    </p:spTree>
    <p:extLst>
      <p:ext uri="{BB962C8B-B14F-4D97-AF65-F5344CB8AC3E}">
        <p14:creationId xmlns:p14="http://schemas.microsoft.com/office/powerpoint/2010/main" val="1334192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155700" y="2867025"/>
            <a:ext cx="8686800" cy="224676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000" dirty="0">
                <a:solidFill>
                  <a:srgbClr val="3B3835"/>
                </a:solidFill>
                <a:latin typeface="Helvetica Neue"/>
              </a:rPr>
              <a:t> </a:t>
            </a:r>
            <a:r>
              <a:rPr lang="en-US" sz="2000" b="1" dirty="0">
                <a:solidFill>
                  <a:srgbClr val="3B3835"/>
                </a:solidFill>
                <a:latin typeface="Helvetica Neue"/>
              </a:rPr>
              <a:t>Given points: </a:t>
            </a:r>
            <a:r>
              <a:rPr lang="en-US" sz="2000" dirty="0">
                <a:solidFill>
                  <a:srgbClr val="3B3835"/>
                </a:solidFill>
                <a:latin typeface="Helvetica Neue"/>
              </a:rPr>
              <a:t>plot1 = [1,3] </a:t>
            </a:r>
            <a:endParaRPr lang="en-US" sz="2000" dirty="0" smtClean="0">
              <a:solidFill>
                <a:srgbClr val="3B3835"/>
              </a:solidFill>
              <a:latin typeface="Helvetica Neue"/>
            </a:endParaRPr>
          </a:p>
          <a:p>
            <a:r>
              <a:rPr lang="en-US" sz="2000" dirty="0">
                <a:solidFill>
                  <a:srgbClr val="3B3835"/>
                </a:solidFill>
                <a:latin typeface="Helvetica Neue"/>
              </a:rPr>
              <a:t>	</a:t>
            </a:r>
            <a:r>
              <a:rPr lang="en-US" sz="2000" dirty="0" smtClean="0">
                <a:solidFill>
                  <a:srgbClr val="3B3835"/>
                </a:solidFill>
                <a:latin typeface="Helvetica Neue"/>
              </a:rPr>
              <a:t>         plot2 </a:t>
            </a:r>
            <a:r>
              <a:rPr lang="en-US" sz="2000" dirty="0">
                <a:solidFill>
                  <a:srgbClr val="3B3835"/>
                </a:solidFill>
                <a:latin typeface="Helvetica Neue"/>
              </a:rPr>
              <a:t>= [2,5] </a:t>
            </a:r>
            <a:endParaRPr lang="en-US" sz="2000" dirty="0" smtClean="0">
              <a:solidFill>
                <a:srgbClr val="3B3835"/>
              </a:solidFill>
              <a:latin typeface="Helvetica Neue"/>
            </a:endParaRPr>
          </a:p>
          <a:p>
            <a:endParaRPr lang="en-US" sz="2000" dirty="0" smtClean="0">
              <a:solidFill>
                <a:srgbClr val="3B3835"/>
              </a:solidFill>
              <a:latin typeface="Helvetica Neue"/>
            </a:endParaRPr>
          </a:p>
          <a:p>
            <a:endParaRPr lang="en-US" sz="2000" dirty="0">
              <a:solidFill>
                <a:srgbClr val="3B3835"/>
              </a:solidFill>
              <a:latin typeface="Helvetica Neue"/>
            </a:endParaRPr>
          </a:p>
          <a:p>
            <a:endParaRPr lang="en-US" sz="2000" dirty="0" smtClean="0">
              <a:solidFill>
                <a:srgbClr val="3B3835"/>
              </a:solidFill>
              <a:latin typeface="Helvetica Neue"/>
            </a:endParaRPr>
          </a:p>
          <a:p>
            <a:r>
              <a:rPr lang="en-US" sz="2000" b="1" dirty="0" smtClean="0">
                <a:solidFill>
                  <a:srgbClr val="3B3835"/>
                </a:solidFill>
                <a:latin typeface="Helvetica Neue"/>
              </a:rPr>
              <a:t>Ans: </a:t>
            </a:r>
            <a:r>
              <a:rPr lang="en-US" sz="2000" dirty="0" err="1" smtClean="0">
                <a:solidFill>
                  <a:srgbClr val="3B3835"/>
                </a:solidFill>
                <a:latin typeface="Helvetica Neue"/>
              </a:rPr>
              <a:t>euclidean_distance</a:t>
            </a:r>
            <a:r>
              <a:rPr lang="en-US" sz="2000" dirty="0" smtClean="0">
                <a:solidFill>
                  <a:srgbClr val="3B3835"/>
                </a:solidFill>
                <a:latin typeface="Helvetica Neue"/>
              </a:rPr>
              <a:t> </a:t>
            </a:r>
            <a:r>
              <a:rPr lang="en-US" sz="2000" dirty="0">
                <a:solidFill>
                  <a:srgbClr val="3B3835"/>
                </a:solidFill>
                <a:latin typeface="Helvetica Neue"/>
              </a:rPr>
              <a:t>= </a:t>
            </a:r>
            <a:r>
              <a:rPr lang="en-US" sz="2000" dirty="0" err="1">
                <a:solidFill>
                  <a:srgbClr val="3B3835"/>
                </a:solidFill>
                <a:latin typeface="Helvetica Neue"/>
              </a:rPr>
              <a:t>sqrt</a:t>
            </a:r>
            <a:r>
              <a:rPr lang="en-US" sz="2000" dirty="0">
                <a:solidFill>
                  <a:srgbClr val="3B3835"/>
                </a:solidFill>
                <a:latin typeface="Helvetica Neue"/>
              </a:rPr>
              <a:t>( (plot1[0]-plot2[0])**2 + (plot1[1]-plot2[1])**2 )</a:t>
            </a:r>
            <a:endParaRPr lang="en-US" sz="2000" dirty="0"/>
          </a:p>
        </p:txBody>
      </p:sp>
      <p:sp>
        <p:nvSpPr>
          <p:cNvPr id="18" name="Rectangle 17"/>
          <p:cNvSpPr/>
          <p:nvPr/>
        </p:nvSpPr>
        <p:spPr>
          <a:xfrm>
            <a:off x="1308100" y="809625"/>
            <a:ext cx="8382000"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dirty="0" smtClean="0"/>
              <a:t>Question</a:t>
            </a:r>
            <a:r>
              <a:rPr lang="en-US" sz="2400" b="1" dirty="0"/>
              <a:t>: </a:t>
            </a:r>
            <a:r>
              <a:rPr lang="en-US" sz="2400" dirty="0"/>
              <a:t>For the given points, how will you calculate the </a:t>
            </a:r>
            <a:r>
              <a:rPr lang="en-US" sz="2400" dirty="0" smtClean="0"/>
              <a:t>			Euclidian </a:t>
            </a:r>
            <a:r>
              <a:rPr lang="en-US" sz="2400" dirty="0"/>
              <a:t>Distance, in Python?</a:t>
            </a:r>
            <a:endParaRPr lang="en-US" sz="2400" dirty="0"/>
          </a:p>
        </p:txBody>
      </p:sp>
    </p:spTree>
    <p:extLst>
      <p:ext uri="{BB962C8B-B14F-4D97-AF65-F5344CB8AC3E}">
        <p14:creationId xmlns:p14="http://schemas.microsoft.com/office/powerpoint/2010/main" val="2611463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072304"/>
            <a:ext cx="10661072" cy="89361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841644" y="2658760"/>
            <a:ext cx="3751579" cy="0"/>
          </a:xfrm>
          <a:custGeom>
            <a:avLst/>
            <a:gdLst/>
            <a:ahLst/>
            <a:cxnLst/>
            <a:rect l="l" t="t" r="r" b="b"/>
            <a:pathLst>
              <a:path w="3751579">
                <a:moveTo>
                  <a:pt x="0" y="0"/>
                </a:moveTo>
                <a:lnTo>
                  <a:pt x="3751033" y="0"/>
                </a:lnTo>
              </a:path>
            </a:pathLst>
          </a:custGeom>
          <a:ln w="31172">
            <a:solidFill>
              <a:srgbClr val="285774"/>
            </a:solidFill>
          </a:ln>
        </p:spPr>
        <p:txBody>
          <a:bodyPr wrap="square" lIns="0" tIns="0" rIns="0" bIns="0" rtlCol="0"/>
          <a:lstStyle/>
          <a:p>
            <a:endParaRPr/>
          </a:p>
        </p:txBody>
      </p:sp>
      <p:sp>
        <p:nvSpPr>
          <p:cNvPr id="5" name="object 5"/>
          <p:cNvSpPr/>
          <p:nvPr/>
        </p:nvSpPr>
        <p:spPr>
          <a:xfrm>
            <a:off x="857230" y="2643182"/>
            <a:ext cx="0" cy="3853179"/>
          </a:xfrm>
          <a:custGeom>
            <a:avLst/>
            <a:gdLst/>
            <a:ahLst/>
            <a:cxnLst/>
            <a:rect l="l" t="t" r="r" b="b"/>
            <a:pathLst>
              <a:path h="3853179">
                <a:moveTo>
                  <a:pt x="0" y="3852721"/>
                </a:moveTo>
                <a:lnTo>
                  <a:pt x="0" y="0"/>
                </a:lnTo>
              </a:path>
            </a:pathLst>
          </a:custGeom>
          <a:ln w="31172">
            <a:solidFill>
              <a:srgbClr val="23577C"/>
            </a:solidFill>
          </a:ln>
        </p:spPr>
        <p:txBody>
          <a:bodyPr wrap="square" lIns="0" tIns="0" rIns="0" bIns="0" rtlCol="0"/>
          <a:lstStyle/>
          <a:p>
            <a:endParaRPr/>
          </a:p>
        </p:txBody>
      </p:sp>
      <p:sp>
        <p:nvSpPr>
          <p:cNvPr id="6" name="object 6"/>
          <p:cNvSpPr/>
          <p:nvPr/>
        </p:nvSpPr>
        <p:spPr>
          <a:xfrm>
            <a:off x="841644" y="6480326"/>
            <a:ext cx="3751579" cy="0"/>
          </a:xfrm>
          <a:custGeom>
            <a:avLst/>
            <a:gdLst/>
            <a:ahLst/>
            <a:cxnLst/>
            <a:rect l="l" t="t" r="r" b="b"/>
            <a:pathLst>
              <a:path w="3751579">
                <a:moveTo>
                  <a:pt x="0" y="0"/>
                </a:moveTo>
                <a:lnTo>
                  <a:pt x="3751033" y="0"/>
                </a:lnTo>
              </a:path>
            </a:pathLst>
          </a:custGeom>
          <a:ln w="31172">
            <a:solidFill>
              <a:srgbClr val="235470"/>
            </a:solidFill>
          </a:ln>
        </p:spPr>
        <p:txBody>
          <a:bodyPr wrap="square" lIns="0" tIns="0" rIns="0" bIns="0" rtlCol="0"/>
          <a:lstStyle/>
          <a:p>
            <a:endParaRPr/>
          </a:p>
        </p:txBody>
      </p:sp>
      <p:sp>
        <p:nvSpPr>
          <p:cNvPr id="7" name="object 7"/>
          <p:cNvSpPr/>
          <p:nvPr/>
        </p:nvSpPr>
        <p:spPr>
          <a:xfrm>
            <a:off x="4577091" y="2643182"/>
            <a:ext cx="0" cy="3853179"/>
          </a:xfrm>
          <a:custGeom>
            <a:avLst/>
            <a:gdLst/>
            <a:ahLst/>
            <a:cxnLst/>
            <a:rect l="l" t="t" r="r" b="b"/>
            <a:pathLst>
              <a:path h="3853179">
                <a:moveTo>
                  <a:pt x="0" y="3852721"/>
                </a:moveTo>
                <a:lnTo>
                  <a:pt x="0" y="0"/>
                </a:lnTo>
              </a:path>
            </a:pathLst>
          </a:custGeom>
          <a:ln w="31172">
            <a:solidFill>
              <a:srgbClr val="2B5B77"/>
            </a:solidFill>
          </a:ln>
        </p:spPr>
        <p:txBody>
          <a:bodyPr wrap="square" lIns="0" tIns="0" rIns="0" bIns="0" rtlCol="0"/>
          <a:lstStyle/>
          <a:p>
            <a:endParaRPr/>
          </a:p>
        </p:txBody>
      </p:sp>
      <p:sp>
        <p:nvSpPr>
          <p:cNvPr id="8" name="object 8"/>
          <p:cNvSpPr/>
          <p:nvPr/>
        </p:nvSpPr>
        <p:spPr>
          <a:xfrm>
            <a:off x="5870731" y="2658760"/>
            <a:ext cx="3751579" cy="0"/>
          </a:xfrm>
          <a:custGeom>
            <a:avLst/>
            <a:gdLst/>
            <a:ahLst/>
            <a:cxnLst/>
            <a:rect l="l" t="t" r="r" b="b"/>
            <a:pathLst>
              <a:path w="3751579">
                <a:moveTo>
                  <a:pt x="0" y="0"/>
                </a:moveTo>
                <a:lnTo>
                  <a:pt x="3751032" y="0"/>
                </a:lnTo>
              </a:path>
            </a:pathLst>
          </a:custGeom>
          <a:ln w="31172">
            <a:solidFill>
              <a:srgbClr val="285774"/>
            </a:solidFill>
          </a:ln>
        </p:spPr>
        <p:txBody>
          <a:bodyPr wrap="square" lIns="0" tIns="0" rIns="0" bIns="0" rtlCol="0"/>
          <a:lstStyle/>
          <a:p>
            <a:endParaRPr/>
          </a:p>
        </p:txBody>
      </p:sp>
      <p:sp>
        <p:nvSpPr>
          <p:cNvPr id="9" name="object 9"/>
          <p:cNvSpPr/>
          <p:nvPr/>
        </p:nvSpPr>
        <p:spPr>
          <a:xfrm>
            <a:off x="5886316" y="2643182"/>
            <a:ext cx="0" cy="3853179"/>
          </a:xfrm>
          <a:custGeom>
            <a:avLst/>
            <a:gdLst/>
            <a:ahLst/>
            <a:cxnLst/>
            <a:rect l="l" t="t" r="r" b="b"/>
            <a:pathLst>
              <a:path h="3853179">
                <a:moveTo>
                  <a:pt x="0" y="3852721"/>
                </a:moveTo>
                <a:lnTo>
                  <a:pt x="0" y="0"/>
                </a:lnTo>
              </a:path>
            </a:pathLst>
          </a:custGeom>
          <a:ln w="31172">
            <a:solidFill>
              <a:srgbClr val="184F74"/>
            </a:solidFill>
          </a:ln>
        </p:spPr>
        <p:txBody>
          <a:bodyPr wrap="square" lIns="0" tIns="0" rIns="0" bIns="0" rtlCol="0"/>
          <a:lstStyle/>
          <a:p>
            <a:endParaRPr/>
          </a:p>
        </p:txBody>
      </p:sp>
      <p:sp>
        <p:nvSpPr>
          <p:cNvPr id="10" name="object 10"/>
          <p:cNvSpPr/>
          <p:nvPr/>
        </p:nvSpPr>
        <p:spPr>
          <a:xfrm>
            <a:off x="5870731" y="6480326"/>
            <a:ext cx="3751579" cy="0"/>
          </a:xfrm>
          <a:custGeom>
            <a:avLst/>
            <a:gdLst/>
            <a:ahLst/>
            <a:cxnLst/>
            <a:rect l="l" t="t" r="r" b="b"/>
            <a:pathLst>
              <a:path w="3751579">
                <a:moveTo>
                  <a:pt x="0" y="0"/>
                </a:moveTo>
                <a:lnTo>
                  <a:pt x="3751032" y="0"/>
                </a:lnTo>
              </a:path>
            </a:pathLst>
          </a:custGeom>
          <a:ln w="31172">
            <a:solidFill>
              <a:srgbClr val="235470"/>
            </a:solidFill>
          </a:ln>
        </p:spPr>
        <p:txBody>
          <a:bodyPr wrap="square" lIns="0" tIns="0" rIns="0" bIns="0" rtlCol="0"/>
          <a:lstStyle/>
          <a:p>
            <a:endParaRPr/>
          </a:p>
        </p:txBody>
      </p:sp>
      <p:sp>
        <p:nvSpPr>
          <p:cNvPr id="11" name="object 11"/>
          <p:cNvSpPr/>
          <p:nvPr/>
        </p:nvSpPr>
        <p:spPr>
          <a:xfrm>
            <a:off x="9606178" y="2643182"/>
            <a:ext cx="0" cy="3853179"/>
          </a:xfrm>
          <a:custGeom>
            <a:avLst/>
            <a:gdLst/>
            <a:ahLst/>
            <a:cxnLst/>
            <a:rect l="l" t="t" r="r" b="b"/>
            <a:pathLst>
              <a:path h="3853179">
                <a:moveTo>
                  <a:pt x="0" y="3852721"/>
                </a:moveTo>
                <a:lnTo>
                  <a:pt x="0" y="0"/>
                </a:lnTo>
              </a:path>
            </a:pathLst>
          </a:custGeom>
          <a:ln w="31172">
            <a:solidFill>
              <a:srgbClr val="184F70"/>
            </a:solidFill>
          </a:ln>
        </p:spPr>
        <p:txBody>
          <a:bodyPr wrap="square" lIns="0" tIns="0" rIns="0" bIns="0" rtlCol="0"/>
          <a:lstStyle/>
          <a:p>
            <a:endParaRPr/>
          </a:p>
        </p:txBody>
      </p:sp>
      <p:sp>
        <p:nvSpPr>
          <p:cNvPr id="12" name="object 12"/>
          <p:cNvSpPr txBox="1"/>
          <p:nvPr/>
        </p:nvSpPr>
        <p:spPr>
          <a:xfrm>
            <a:off x="857230" y="2854960"/>
            <a:ext cx="3720465" cy="3570401"/>
          </a:xfrm>
          <a:prstGeom prst="rect">
            <a:avLst/>
          </a:prstGeom>
        </p:spPr>
        <p:txBody>
          <a:bodyPr vert="horz" wrap="square" lIns="0" tIns="0" rIns="0" bIns="0" rtlCol="0">
            <a:spAutoFit/>
          </a:bodyPr>
          <a:lstStyle/>
          <a:p>
            <a:pPr marL="815340">
              <a:lnSpc>
                <a:spcPct val="100000"/>
              </a:lnSpc>
            </a:pPr>
            <a:r>
              <a:rPr b="1" spc="15" dirty="0">
                <a:solidFill>
                  <a:srgbClr val="030303"/>
                </a:solidFill>
                <a:latin typeface="Arial"/>
                <a:cs typeface="Arial"/>
              </a:rPr>
              <a:t>Supervised</a:t>
            </a:r>
            <a:r>
              <a:rPr b="1" spc="175" dirty="0">
                <a:solidFill>
                  <a:srgbClr val="030303"/>
                </a:solidFill>
                <a:latin typeface="Arial"/>
                <a:cs typeface="Arial"/>
              </a:rPr>
              <a:t> </a:t>
            </a:r>
            <a:r>
              <a:rPr b="1" spc="30" dirty="0">
                <a:solidFill>
                  <a:srgbClr val="030303"/>
                </a:solidFill>
                <a:latin typeface="Arial"/>
                <a:cs typeface="Arial"/>
              </a:rPr>
              <a:t>Learning</a:t>
            </a:r>
            <a:endParaRPr dirty="0">
              <a:latin typeface="Arial"/>
              <a:cs typeface="Arial"/>
            </a:endParaRPr>
          </a:p>
          <a:p>
            <a:pPr>
              <a:lnSpc>
                <a:spcPct val="100000"/>
              </a:lnSpc>
              <a:spcBef>
                <a:spcPts val="55"/>
              </a:spcBef>
            </a:pPr>
            <a:endParaRPr dirty="0">
              <a:latin typeface="Times New Roman"/>
              <a:cs typeface="Times New Roman"/>
            </a:endParaRPr>
          </a:p>
          <a:p>
            <a:pPr marL="327025" indent="-249554">
              <a:lnSpc>
                <a:spcPct val="100000"/>
              </a:lnSpc>
              <a:buClr>
                <a:srgbClr val="181818"/>
              </a:buClr>
              <a:buFont typeface="Arial"/>
              <a:buChar char="•"/>
              <a:tabLst>
                <a:tab pos="348615" algn="l"/>
              </a:tabLst>
            </a:pPr>
            <a:r>
              <a:rPr spc="5" dirty="0">
                <a:solidFill>
                  <a:srgbClr val="2D2D2D"/>
                </a:solidFill>
                <a:latin typeface="Arial"/>
                <a:cs typeface="Arial"/>
              </a:rPr>
              <a:t>Uses</a:t>
            </a:r>
            <a:r>
              <a:rPr spc="45" dirty="0">
                <a:solidFill>
                  <a:srgbClr val="2D2D2D"/>
                </a:solidFill>
                <a:latin typeface="Arial"/>
                <a:cs typeface="Arial"/>
              </a:rPr>
              <a:t> </a:t>
            </a:r>
            <a:r>
              <a:rPr spc="25" dirty="0">
                <a:solidFill>
                  <a:srgbClr val="2D2D2D"/>
                </a:solidFill>
                <a:latin typeface="Arial"/>
                <a:cs typeface="Arial"/>
              </a:rPr>
              <a:t>k</a:t>
            </a:r>
            <a:r>
              <a:rPr spc="35" dirty="0">
                <a:solidFill>
                  <a:srgbClr val="4D4D4D"/>
                </a:solidFill>
                <a:latin typeface="Arial"/>
                <a:cs typeface="Arial"/>
              </a:rPr>
              <a:t>n</a:t>
            </a:r>
            <a:r>
              <a:rPr spc="25" dirty="0">
                <a:solidFill>
                  <a:srgbClr val="2D2D2D"/>
                </a:solidFill>
                <a:latin typeface="Arial"/>
                <a:cs typeface="Arial"/>
              </a:rPr>
              <a:t>o</a:t>
            </a:r>
            <a:r>
              <a:rPr spc="10" dirty="0">
                <a:solidFill>
                  <a:srgbClr val="2D2D2D"/>
                </a:solidFill>
                <a:latin typeface="Arial"/>
                <a:cs typeface="Arial"/>
              </a:rPr>
              <a:t>w</a:t>
            </a:r>
            <a:r>
              <a:rPr spc="150" dirty="0">
                <a:solidFill>
                  <a:srgbClr val="4D4D4D"/>
                </a:solidFill>
                <a:latin typeface="Arial"/>
                <a:cs typeface="Arial"/>
              </a:rPr>
              <a:t>n</a:t>
            </a:r>
            <a:r>
              <a:rPr spc="-50" dirty="0">
                <a:solidFill>
                  <a:srgbClr val="4D4D4D"/>
                </a:solidFill>
                <a:latin typeface="Arial"/>
                <a:cs typeface="Arial"/>
              </a:rPr>
              <a:t> </a:t>
            </a:r>
            <a:r>
              <a:rPr spc="-45" dirty="0">
                <a:solidFill>
                  <a:srgbClr val="3B3B3B"/>
                </a:solidFill>
                <a:latin typeface="Arial"/>
                <a:cs typeface="Arial"/>
              </a:rPr>
              <a:t>a</a:t>
            </a:r>
            <a:r>
              <a:rPr spc="80" dirty="0">
                <a:solidFill>
                  <a:srgbClr val="3B3B3B"/>
                </a:solidFill>
                <a:latin typeface="Arial"/>
                <a:cs typeface="Arial"/>
              </a:rPr>
              <a:t>nd</a:t>
            </a:r>
            <a:r>
              <a:rPr spc="-225" dirty="0">
                <a:solidFill>
                  <a:srgbClr val="3B3B3B"/>
                </a:solidFill>
                <a:latin typeface="Arial"/>
                <a:cs typeface="Arial"/>
              </a:rPr>
              <a:t> </a:t>
            </a:r>
            <a:r>
              <a:rPr spc="-235" dirty="0">
                <a:solidFill>
                  <a:srgbClr val="2D2D2D"/>
                </a:solidFill>
                <a:latin typeface="Arial"/>
                <a:cs typeface="Arial"/>
              </a:rPr>
              <a:t>l</a:t>
            </a:r>
            <a:r>
              <a:rPr spc="55" dirty="0">
                <a:solidFill>
                  <a:srgbClr val="2D2D2D"/>
                </a:solidFill>
                <a:latin typeface="Arial"/>
                <a:cs typeface="Arial"/>
              </a:rPr>
              <a:t>abe</a:t>
            </a:r>
            <a:r>
              <a:rPr dirty="0">
                <a:solidFill>
                  <a:srgbClr val="2D2D2D"/>
                </a:solidFill>
                <a:latin typeface="Arial"/>
                <a:cs typeface="Arial"/>
              </a:rPr>
              <a:t>l</a:t>
            </a:r>
            <a:r>
              <a:rPr spc="60" dirty="0">
                <a:solidFill>
                  <a:srgbClr val="2D2D2D"/>
                </a:solidFill>
                <a:latin typeface="Arial"/>
                <a:cs typeface="Arial"/>
              </a:rPr>
              <a:t>ed</a:t>
            </a:r>
            <a:r>
              <a:rPr spc="-65" dirty="0">
                <a:solidFill>
                  <a:srgbClr val="2D2D2D"/>
                </a:solidFill>
                <a:latin typeface="Arial"/>
                <a:cs typeface="Arial"/>
              </a:rPr>
              <a:t> </a:t>
            </a:r>
            <a:r>
              <a:rPr spc="35" dirty="0">
                <a:solidFill>
                  <a:srgbClr val="2D2D2D"/>
                </a:solidFill>
                <a:latin typeface="Arial"/>
                <a:cs typeface="Arial"/>
              </a:rPr>
              <a:t>d</a:t>
            </a:r>
            <a:r>
              <a:rPr spc="65" dirty="0">
                <a:solidFill>
                  <a:srgbClr val="4D4D4D"/>
                </a:solidFill>
                <a:latin typeface="Arial"/>
                <a:cs typeface="Arial"/>
              </a:rPr>
              <a:t>ata</a:t>
            </a:r>
            <a:r>
              <a:rPr spc="-105" dirty="0">
                <a:solidFill>
                  <a:srgbClr val="4D4D4D"/>
                </a:solidFill>
                <a:latin typeface="Arial"/>
                <a:cs typeface="Arial"/>
              </a:rPr>
              <a:t> </a:t>
            </a:r>
            <a:r>
              <a:rPr spc="30" dirty="0">
                <a:solidFill>
                  <a:srgbClr val="3B3B3B"/>
                </a:solidFill>
                <a:latin typeface="Arial"/>
                <a:cs typeface="Arial"/>
              </a:rPr>
              <a:t>as</a:t>
            </a:r>
            <a:r>
              <a:rPr spc="65" dirty="0">
                <a:solidFill>
                  <a:srgbClr val="3B3B3B"/>
                </a:solidFill>
                <a:latin typeface="Arial"/>
                <a:cs typeface="Arial"/>
              </a:rPr>
              <a:t> </a:t>
            </a:r>
            <a:r>
              <a:rPr spc="-35" dirty="0">
                <a:solidFill>
                  <a:srgbClr val="181818"/>
                </a:solidFill>
                <a:latin typeface="Arial"/>
                <a:cs typeface="Arial"/>
              </a:rPr>
              <a:t>i</a:t>
            </a:r>
            <a:r>
              <a:rPr spc="35" dirty="0">
                <a:solidFill>
                  <a:srgbClr val="4D4D4D"/>
                </a:solidFill>
                <a:latin typeface="Arial"/>
                <a:cs typeface="Arial"/>
              </a:rPr>
              <a:t>n</a:t>
            </a:r>
            <a:r>
              <a:rPr spc="80" dirty="0">
                <a:solidFill>
                  <a:srgbClr val="2D2D2D"/>
                </a:solidFill>
                <a:latin typeface="Arial"/>
                <a:cs typeface="Arial"/>
              </a:rPr>
              <a:t>p</a:t>
            </a:r>
            <a:r>
              <a:rPr spc="-5" dirty="0">
                <a:solidFill>
                  <a:srgbClr val="2D2D2D"/>
                </a:solidFill>
                <a:latin typeface="Arial"/>
                <a:cs typeface="Arial"/>
              </a:rPr>
              <a:t>u</a:t>
            </a:r>
            <a:r>
              <a:rPr dirty="0">
                <a:solidFill>
                  <a:srgbClr val="4D4D4D"/>
                </a:solidFill>
                <a:latin typeface="Arial"/>
                <a:cs typeface="Arial"/>
              </a:rPr>
              <a:t>t</a:t>
            </a:r>
            <a:endParaRPr dirty="0">
              <a:latin typeface="Arial"/>
              <a:cs typeface="Arial"/>
            </a:endParaRPr>
          </a:p>
          <a:p>
            <a:pPr>
              <a:lnSpc>
                <a:spcPct val="100000"/>
              </a:lnSpc>
              <a:spcBef>
                <a:spcPts val="39"/>
              </a:spcBef>
              <a:buClr>
                <a:srgbClr val="181818"/>
              </a:buClr>
            </a:pPr>
            <a:endParaRPr dirty="0">
              <a:latin typeface="Times New Roman"/>
              <a:cs typeface="Times New Roman"/>
            </a:endParaRPr>
          </a:p>
          <a:p>
            <a:pPr marL="327025" marR="719455" indent="-259715">
              <a:lnSpc>
                <a:spcPct val="109000"/>
              </a:lnSpc>
              <a:buClr>
                <a:srgbClr val="181818"/>
              </a:buClr>
              <a:buFont typeface="Arial"/>
              <a:buChar char="•"/>
              <a:tabLst>
                <a:tab pos="327660" algn="l"/>
              </a:tabLst>
            </a:pPr>
            <a:r>
              <a:rPr spc="80" dirty="0">
                <a:solidFill>
                  <a:srgbClr val="3B3B3B"/>
                </a:solidFill>
                <a:latin typeface="Arial"/>
                <a:cs typeface="Arial"/>
              </a:rPr>
              <a:t>S</a:t>
            </a:r>
            <a:r>
              <a:rPr spc="5" dirty="0">
                <a:solidFill>
                  <a:srgbClr val="3B3B3B"/>
                </a:solidFill>
                <a:latin typeface="Arial"/>
                <a:cs typeface="Arial"/>
              </a:rPr>
              <a:t>u</a:t>
            </a:r>
            <a:r>
              <a:rPr spc="40" dirty="0">
                <a:solidFill>
                  <a:srgbClr val="3B3B3B"/>
                </a:solidFill>
                <a:latin typeface="Arial"/>
                <a:cs typeface="Arial"/>
              </a:rPr>
              <a:t>per</a:t>
            </a:r>
            <a:r>
              <a:rPr spc="-30" dirty="0">
                <a:solidFill>
                  <a:srgbClr val="3B3B3B"/>
                </a:solidFill>
                <a:latin typeface="Arial"/>
                <a:cs typeface="Arial"/>
              </a:rPr>
              <a:t>v</a:t>
            </a:r>
            <a:r>
              <a:rPr spc="45" dirty="0">
                <a:solidFill>
                  <a:srgbClr val="181818"/>
                </a:solidFill>
                <a:latin typeface="Arial"/>
                <a:cs typeface="Arial"/>
              </a:rPr>
              <a:t>i</a:t>
            </a:r>
            <a:r>
              <a:rPr spc="45" dirty="0">
                <a:solidFill>
                  <a:srgbClr val="3B3B3B"/>
                </a:solidFill>
                <a:latin typeface="Arial"/>
                <a:cs typeface="Arial"/>
              </a:rPr>
              <a:t>se</a:t>
            </a:r>
            <a:r>
              <a:rPr spc="135" dirty="0">
                <a:solidFill>
                  <a:srgbClr val="3B3B3B"/>
                </a:solidFill>
                <a:latin typeface="Arial"/>
                <a:cs typeface="Arial"/>
              </a:rPr>
              <a:t>d</a:t>
            </a:r>
            <a:r>
              <a:rPr spc="-235" dirty="0">
                <a:solidFill>
                  <a:srgbClr val="2D2D2D"/>
                </a:solidFill>
                <a:latin typeface="Arial"/>
                <a:cs typeface="Arial"/>
              </a:rPr>
              <a:t>l</a:t>
            </a:r>
            <a:r>
              <a:rPr spc="80" dirty="0">
                <a:solidFill>
                  <a:srgbClr val="2D2D2D"/>
                </a:solidFill>
                <a:latin typeface="Arial"/>
                <a:cs typeface="Arial"/>
              </a:rPr>
              <a:t>e</a:t>
            </a:r>
            <a:r>
              <a:rPr spc="-5" dirty="0">
                <a:solidFill>
                  <a:srgbClr val="2D2D2D"/>
                </a:solidFill>
                <a:latin typeface="Arial"/>
                <a:cs typeface="Arial"/>
              </a:rPr>
              <a:t>a</a:t>
            </a:r>
            <a:r>
              <a:rPr spc="70" dirty="0">
                <a:solidFill>
                  <a:srgbClr val="2D2D2D"/>
                </a:solidFill>
                <a:latin typeface="Arial"/>
                <a:cs typeface="Arial"/>
              </a:rPr>
              <a:t>r</a:t>
            </a:r>
            <a:r>
              <a:rPr spc="35" dirty="0">
                <a:solidFill>
                  <a:srgbClr val="4D4D4D"/>
                </a:solidFill>
                <a:latin typeface="Arial"/>
                <a:cs typeface="Arial"/>
              </a:rPr>
              <a:t>n</a:t>
            </a:r>
            <a:r>
              <a:rPr spc="-35" dirty="0">
                <a:solidFill>
                  <a:srgbClr val="181818"/>
                </a:solidFill>
                <a:latin typeface="Arial"/>
                <a:cs typeface="Arial"/>
              </a:rPr>
              <a:t>i</a:t>
            </a:r>
            <a:r>
              <a:rPr spc="80" dirty="0">
                <a:solidFill>
                  <a:srgbClr val="4D4D4D"/>
                </a:solidFill>
                <a:latin typeface="Arial"/>
                <a:cs typeface="Arial"/>
              </a:rPr>
              <a:t>ng</a:t>
            </a:r>
            <a:r>
              <a:rPr spc="-25" dirty="0">
                <a:solidFill>
                  <a:srgbClr val="4D4D4D"/>
                </a:solidFill>
                <a:latin typeface="Arial"/>
                <a:cs typeface="Arial"/>
              </a:rPr>
              <a:t> </a:t>
            </a:r>
            <a:r>
              <a:rPr spc="-45" dirty="0">
                <a:solidFill>
                  <a:srgbClr val="4D4D4D"/>
                </a:solidFill>
                <a:latin typeface="Arial"/>
                <a:cs typeface="Arial"/>
              </a:rPr>
              <a:t>h</a:t>
            </a:r>
            <a:r>
              <a:rPr spc="30" dirty="0">
                <a:solidFill>
                  <a:srgbClr val="4D4D4D"/>
                </a:solidFill>
                <a:latin typeface="Arial"/>
                <a:cs typeface="Arial"/>
              </a:rPr>
              <a:t>as</a:t>
            </a:r>
            <a:r>
              <a:rPr spc="65" dirty="0">
                <a:solidFill>
                  <a:srgbClr val="4D4D4D"/>
                </a:solidFill>
                <a:latin typeface="Arial"/>
                <a:cs typeface="Arial"/>
              </a:rPr>
              <a:t> </a:t>
            </a:r>
            <a:r>
              <a:rPr spc="145" dirty="0">
                <a:solidFill>
                  <a:srgbClr val="3B3B3B"/>
                </a:solidFill>
                <a:latin typeface="Arial"/>
                <a:cs typeface="Arial"/>
              </a:rPr>
              <a:t>a</a:t>
            </a:r>
            <a:r>
              <a:rPr spc="-125" dirty="0">
                <a:solidFill>
                  <a:srgbClr val="3B3B3B"/>
                </a:solidFill>
                <a:latin typeface="Arial"/>
                <a:cs typeface="Arial"/>
              </a:rPr>
              <a:t> </a:t>
            </a:r>
            <a:r>
              <a:rPr spc="50" dirty="0">
                <a:solidFill>
                  <a:srgbClr val="4D4D4D"/>
                </a:solidFill>
                <a:latin typeface="Arial"/>
                <a:cs typeface="Arial"/>
              </a:rPr>
              <a:t>f</a:t>
            </a:r>
            <a:r>
              <a:rPr spc="45" dirty="0">
                <a:solidFill>
                  <a:srgbClr val="2D2D2D"/>
                </a:solidFill>
                <a:latin typeface="Arial"/>
                <a:cs typeface="Arial"/>
              </a:rPr>
              <a:t>eedb</a:t>
            </a:r>
            <a:r>
              <a:rPr spc="5" dirty="0">
                <a:solidFill>
                  <a:srgbClr val="2D2D2D"/>
                </a:solidFill>
                <a:latin typeface="Arial"/>
                <a:cs typeface="Arial"/>
              </a:rPr>
              <a:t>a</a:t>
            </a:r>
            <a:r>
              <a:rPr spc="50" dirty="0">
                <a:solidFill>
                  <a:srgbClr val="2D2D2D"/>
                </a:solidFill>
                <a:latin typeface="Arial"/>
                <a:cs typeface="Arial"/>
              </a:rPr>
              <a:t>ck</a:t>
            </a:r>
            <a:r>
              <a:rPr spc="25" dirty="0">
                <a:solidFill>
                  <a:srgbClr val="2D2D2D"/>
                </a:solidFill>
                <a:latin typeface="Arial"/>
                <a:cs typeface="Arial"/>
              </a:rPr>
              <a:t> </a:t>
            </a:r>
            <a:r>
              <a:rPr spc="85" dirty="0" smtClean="0">
                <a:solidFill>
                  <a:srgbClr val="2D2D2D"/>
                </a:solidFill>
                <a:latin typeface="Arial"/>
                <a:cs typeface="Arial"/>
              </a:rPr>
              <a:t>me</a:t>
            </a:r>
            <a:r>
              <a:rPr spc="-5" dirty="0" smtClean="0">
                <a:solidFill>
                  <a:srgbClr val="2D2D2D"/>
                </a:solidFill>
                <a:latin typeface="Arial"/>
                <a:cs typeface="Arial"/>
              </a:rPr>
              <a:t>c</a:t>
            </a:r>
            <a:r>
              <a:rPr spc="100" dirty="0" smtClean="0">
                <a:solidFill>
                  <a:srgbClr val="4D4D4D"/>
                </a:solidFill>
                <a:latin typeface="Arial"/>
                <a:cs typeface="Arial"/>
              </a:rPr>
              <a:t>h</a:t>
            </a:r>
            <a:r>
              <a:rPr spc="-30" dirty="0" smtClean="0">
                <a:solidFill>
                  <a:srgbClr val="4D4D4D"/>
                </a:solidFill>
                <a:latin typeface="Arial"/>
                <a:cs typeface="Arial"/>
              </a:rPr>
              <a:t>a</a:t>
            </a:r>
            <a:r>
              <a:rPr spc="35" dirty="0" smtClean="0">
                <a:solidFill>
                  <a:srgbClr val="4D4D4D"/>
                </a:solidFill>
                <a:latin typeface="Arial"/>
                <a:cs typeface="Arial"/>
              </a:rPr>
              <a:t>n</a:t>
            </a:r>
            <a:r>
              <a:rPr spc="-35" dirty="0" smtClean="0">
                <a:solidFill>
                  <a:srgbClr val="181818"/>
                </a:solidFill>
                <a:latin typeface="Arial"/>
                <a:cs typeface="Arial"/>
              </a:rPr>
              <a:t>i</a:t>
            </a:r>
            <a:r>
              <a:rPr spc="30" dirty="0" smtClean="0">
                <a:solidFill>
                  <a:srgbClr val="3B3B3B"/>
                </a:solidFill>
                <a:latin typeface="Arial"/>
                <a:cs typeface="Arial"/>
              </a:rPr>
              <a:t>sm</a:t>
            </a:r>
            <a:endParaRPr dirty="0">
              <a:latin typeface="Times New Roman"/>
              <a:cs typeface="Times New Roman"/>
            </a:endParaRPr>
          </a:p>
          <a:p>
            <a:pPr marL="316865" marR="320040" indent="-270510">
              <a:lnSpc>
                <a:spcPct val="103600"/>
              </a:lnSpc>
              <a:spcBef>
                <a:spcPts val="990"/>
              </a:spcBef>
              <a:buClr>
                <a:srgbClr val="181818"/>
              </a:buClr>
              <a:buFont typeface="Arial"/>
              <a:buChar char="•"/>
              <a:tabLst>
                <a:tab pos="317500" algn="l"/>
              </a:tabLst>
            </a:pPr>
            <a:r>
              <a:rPr spc="40" dirty="0">
                <a:solidFill>
                  <a:srgbClr val="2D2D2D"/>
                </a:solidFill>
                <a:latin typeface="Arial"/>
                <a:cs typeface="Arial"/>
              </a:rPr>
              <a:t>Mo</a:t>
            </a:r>
            <a:r>
              <a:rPr spc="5" dirty="0">
                <a:solidFill>
                  <a:srgbClr val="2D2D2D"/>
                </a:solidFill>
                <a:latin typeface="Arial"/>
                <a:cs typeface="Arial"/>
              </a:rPr>
              <a:t>s</a:t>
            </a:r>
            <a:r>
              <a:rPr dirty="0">
                <a:solidFill>
                  <a:srgbClr val="4D4D4D"/>
                </a:solidFill>
                <a:latin typeface="Arial"/>
                <a:cs typeface="Arial"/>
              </a:rPr>
              <a:t>t</a:t>
            </a:r>
            <a:r>
              <a:rPr spc="35" dirty="0">
                <a:solidFill>
                  <a:srgbClr val="4D4D4D"/>
                </a:solidFill>
                <a:latin typeface="Arial"/>
                <a:cs typeface="Arial"/>
              </a:rPr>
              <a:t> </a:t>
            </a:r>
            <a:r>
              <a:rPr spc="15" dirty="0">
                <a:solidFill>
                  <a:srgbClr val="2D2D2D"/>
                </a:solidFill>
                <a:latin typeface="Arial"/>
                <a:cs typeface="Arial"/>
              </a:rPr>
              <a:t>comm</a:t>
            </a:r>
            <a:r>
              <a:rPr spc="85" dirty="0">
                <a:solidFill>
                  <a:srgbClr val="2D2D2D"/>
                </a:solidFill>
                <a:latin typeface="Arial"/>
                <a:cs typeface="Arial"/>
              </a:rPr>
              <a:t>o</a:t>
            </a:r>
            <a:r>
              <a:rPr spc="15" dirty="0">
                <a:solidFill>
                  <a:srgbClr val="4D4D4D"/>
                </a:solidFill>
                <a:latin typeface="Arial"/>
                <a:cs typeface="Arial"/>
              </a:rPr>
              <a:t>n</a:t>
            </a:r>
            <a:r>
              <a:rPr spc="30" dirty="0">
                <a:solidFill>
                  <a:srgbClr val="181818"/>
                </a:solidFill>
                <a:latin typeface="Arial"/>
                <a:cs typeface="Arial"/>
              </a:rPr>
              <a:t>l</a:t>
            </a:r>
            <a:r>
              <a:rPr spc="-40" dirty="0">
                <a:solidFill>
                  <a:srgbClr val="181818"/>
                </a:solidFill>
                <a:latin typeface="Arial"/>
                <a:cs typeface="Arial"/>
              </a:rPr>
              <a:t>y</a:t>
            </a:r>
            <a:r>
              <a:rPr spc="45" dirty="0">
                <a:solidFill>
                  <a:srgbClr val="181818"/>
                </a:solidFill>
                <a:latin typeface="Arial"/>
                <a:cs typeface="Arial"/>
              </a:rPr>
              <a:t> </a:t>
            </a:r>
            <a:r>
              <a:rPr spc="50" dirty="0">
                <a:solidFill>
                  <a:srgbClr val="3B3B3B"/>
                </a:solidFill>
                <a:latin typeface="Arial"/>
                <a:cs typeface="Arial"/>
              </a:rPr>
              <a:t>used</a:t>
            </a:r>
            <a:r>
              <a:rPr spc="-85" dirty="0">
                <a:solidFill>
                  <a:srgbClr val="3B3B3B"/>
                </a:solidFill>
                <a:latin typeface="Arial"/>
                <a:cs typeface="Arial"/>
              </a:rPr>
              <a:t> </a:t>
            </a:r>
            <a:r>
              <a:rPr spc="50" dirty="0">
                <a:solidFill>
                  <a:srgbClr val="3B3B3B"/>
                </a:solidFill>
                <a:latin typeface="Arial"/>
                <a:cs typeface="Arial"/>
              </a:rPr>
              <a:t>s</a:t>
            </a:r>
            <a:r>
              <a:rPr spc="20" dirty="0">
                <a:solidFill>
                  <a:srgbClr val="3B3B3B"/>
                </a:solidFill>
                <a:latin typeface="Arial"/>
                <a:cs typeface="Arial"/>
              </a:rPr>
              <a:t>u</a:t>
            </a:r>
            <a:r>
              <a:rPr spc="60" dirty="0">
                <a:solidFill>
                  <a:srgbClr val="3B3B3B"/>
                </a:solidFill>
                <a:latin typeface="Arial"/>
                <a:cs typeface="Arial"/>
              </a:rPr>
              <a:t>per</a:t>
            </a:r>
            <a:r>
              <a:rPr dirty="0">
                <a:solidFill>
                  <a:srgbClr val="3B3B3B"/>
                </a:solidFill>
                <a:latin typeface="Arial"/>
                <a:cs typeface="Arial"/>
              </a:rPr>
              <a:t>v</a:t>
            </a:r>
            <a:r>
              <a:rPr spc="45" dirty="0">
                <a:solidFill>
                  <a:srgbClr val="181818"/>
                </a:solidFill>
                <a:latin typeface="Arial"/>
                <a:cs typeface="Arial"/>
              </a:rPr>
              <a:t>i</a:t>
            </a:r>
            <a:r>
              <a:rPr spc="45" dirty="0">
                <a:solidFill>
                  <a:srgbClr val="3B3B3B"/>
                </a:solidFill>
                <a:latin typeface="Arial"/>
                <a:cs typeface="Arial"/>
              </a:rPr>
              <a:t>sed</a:t>
            </a:r>
            <a:r>
              <a:rPr spc="-70" dirty="0">
                <a:solidFill>
                  <a:srgbClr val="3B3B3B"/>
                </a:solidFill>
                <a:latin typeface="Arial"/>
                <a:cs typeface="Arial"/>
              </a:rPr>
              <a:t> </a:t>
            </a:r>
            <a:r>
              <a:rPr spc="30" dirty="0">
                <a:solidFill>
                  <a:srgbClr val="2D2D2D"/>
                </a:solidFill>
                <a:latin typeface="Arial"/>
                <a:cs typeface="Arial"/>
              </a:rPr>
              <a:t>l</a:t>
            </a:r>
            <a:r>
              <a:rPr spc="40" dirty="0">
                <a:solidFill>
                  <a:srgbClr val="2D2D2D"/>
                </a:solidFill>
                <a:latin typeface="Arial"/>
                <a:cs typeface="Arial"/>
              </a:rPr>
              <a:t>e</a:t>
            </a:r>
            <a:r>
              <a:rPr spc="-45" dirty="0">
                <a:solidFill>
                  <a:srgbClr val="2D2D2D"/>
                </a:solidFill>
                <a:latin typeface="Arial"/>
                <a:cs typeface="Arial"/>
              </a:rPr>
              <a:t>a</a:t>
            </a:r>
            <a:r>
              <a:rPr spc="70" dirty="0">
                <a:solidFill>
                  <a:srgbClr val="2D2D2D"/>
                </a:solidFill>
                <a:latin typeface="Arial"/>
                <a:cs typeface="Arial"/>
              </a:rPr>
              <a:t>r</a:t>
            </a:r>
            <a:r>
              <a:rPr spc="35" dirty="0">
                <a:solidFill>
                  <a:srgbClr val="4D4D4D"/>
                </a:solidFill>
                <a:latin typeface="Arial"/>
                <a:cs typeface="Arial"/>
              </a:rPr>
              <a:t>n</a:t>
            </a:r>
            <a:r>
              <a:rPr spc="-35" dirty="0">
                <a:solidFill>
                  <a:srgbClr val="181818"/>
                </a:solidFill>
                <a:latin typeface="Arial"/>
                <a:cs typeface="Arial"/>
              </a:rPr>
              <a:t>i</a:t>
            </a:r>
            <a:r>
              <a:rPr spc="80" dirty="0">
                <a:solidFill>
                  <a:srgbClr val="4D4D4D"/>
                </a:solidFill>
                <a:latin typeface="Arial"/>
                <a:cs typeface="Arial"/>
              </a:rPr>
              <a:t>ng</a:t>
            </a:r>
            <a:r>
              <a:rPr spc="40" dirty="0">
                <a:solidFill>
                  <a:srgbClr val="4D4D4D"/>
                </a:solidFill>
                <a:latin typeface="Arial"/>
                <a:cs typeface="Arial"/>
              </a:rPr>
              <a:t> </a:t>
            </a:r>
            <a:r>
              <a:rPr spc="-160" dirty="0">
                <a:solidFill>
                  <a:srgbClr val="3B3B3B"/>
                </a:solidFill>
                <a:latin typeface="Arial"/>
                <a:cs typeface="Arial"/>
              </a:rPr>
              <a:t>a</a:t>
            </a:r>
            <a:r>
              <a:rPr spc="-235" dirty="0">
                <a:solidFill>
                  <a:srgbClr val="181818"/>
                </a:solidFill>
                <a:latin typeface="Arial"/>
                <a:cs typeface="Arial"/>
              </a:rPr>
              <a:t>l</a:t>
            </a:r>
            <a:r>
              <a:rPr spc="20" dirty="0">
                <a:solidFill>
                  <a:srgbClr val="3B3B3B"/>
                </a:solidFill>
                <a:latin typeface="Arial"/>
                <a:cs typeface="Arial"/>
              </a:rPr>
              <a:t>go</a:t>
            </a:r>
            <a:r>
              <a:rPr spc="25" dirty="0">
                <a:solidFill>
                  <a:srgbClr val="3B3B3B"/>
                </a:solidFill>
                <a:latin typeface="Arial"/>
                <a:cs typeface="Arial"/>
              </a:rPr>
              <a:t>r</a:t>
            </a:r>
            <a:r>
              <a:rPr spc="45" dirty="0">
                <a:solidFill>
                  <a:srgbClr val="181818"/>
                </a:solidFill>
                <a:latin typeface="Arial"/>
                <a:cs typeface="Arial"/>
              </a:rPr>
              <a:t>i</a:t>
            </a:r>
            <a:r>
              <a:rPr spc="5" dirty="0">
                <a:solidFill>
                  <a:srgbClr val="4D4D4D"/>
                </a:solidFill>
                <a:latin typeface="Arial"/>
                <a:cs typeface="Arial"/>
              </a:rPr>
              <a:t>t</a:t>
            </a:r>
            <a:r>
              <a:rPr dirty="0">
                <a:solidFill>
                  <a:srgbClr val="4D4D4D"/>
                </a:solidFill>
                <a:latin typeface="Arial"/>
                <a:cs typeface="Arial"/>
              </a:rPr>
              <a:t>h</a:t>
            </a:r>
            <a:r>
              <a:rPr spc="80" dirty="0">
                <a:solidFill>
                  <a:srgbClr val="2D2D2D"/>
                </a:solidFill>
                <a:latin typeface="Arial"/>
                <a:cs typeface="Arial"/>
              </a:rPr>
              <a:t>ms</a:t>
            </a:r>
            <a:r>
              <a:rPr spc="-55" dirty="0">
                <a:solidFill>
                  <a:srgbClr val="2D2D2D"/>
                </a:solidFill>
                <a:latin typeface="Arial"/>
                <a:cs typeface="Arial"/>
              </a:rPr>
              <a:t> </a:t>
            </a:r>
            <a:r>
              <a:rPr spc="40" dirty="0">
                <a:solidFill>
                  <a:srgbClr val="3B3B3B"/>
                </a:solidFill>
                <a:latin typeface="Arial"/>
                <a:cs typeface="Arial"/>
              </a:rPr>
              <a:t>a</a:t>
            </a:r>
            <a:r>
              <a:rPr spc="35" dirty="0">
                <a:solidFill>
                  <a:srgbClr val="3B3B3B"/>
                </a:solidFill>
                <a:latin typeface="Arial"/>
                <a:cs typeface="Arial"/>
              </a:rPr>
              <a:t>re</a:t>
            </a:r>
            <a:r>
              <a:rPr spc="-65" dirty="0">
                <a:solidFill>
                  <a:srgbClr val="3B3B3B"/>
                </a:solidFill>
                <a:latin typeface="Arial"/>
                <a:cs typeface="Arial"/>
              </a:rPr>
              <a:t> </a:t>
            </a:r>
            <a:r>
              <a:rPr spc="40" dirty="0">
                <a:solidFill>
                  <a:srgbClr val="3B3B3B"/>
                </a:solidFill>
                <a:latin typeface="Arial"/>
                <a:cs typeface="Arial"/>
              </a:rPr>
              <a:t>de</a:t>
            </a:r>
            <a:r>
              <a:rPr spc="25" dirty="0">
                <a:solidFill>
                  <a:srgbClr val="3B3B3B"/>
                </a:solidFill>
                <a:latin typeface="Arial"/>
                <a:cs typeface="Arial"/>
              </a:rPr>
              <a:t>c</a:t>
            </a:r>
            <a:r>
              <a:rPr spc="45" dirty="0">
                <a:solidFill>
                  <a:srgbClr val="181818"/>
                </a:solidFill>
                <a:latin typeface="Arial"/>
                <a:cs typeface="Arial"/>
              </a:rPr>
              <a:t>i</a:t>
            </a:r>
            <a:r>
              <a:rPr spc="25" dirty="0">
                <a:solidFill>
                  <a:srgbClr val="3B3B3B"/>
                </a:solidFill>
                <a:latin typeface="Arial"/>
                <a:cs typeface="Arial"/>
              </a:rPr>
              <a:t>s</a:t>
            </a:r>
            <a:r>
              <a:rPr spc="35" dirty="0">
                <a:solidFill>
                  <a:srgbClr val="181818"/>
                </a:solidFill>
                <a:latin typeface="Arial"/>
                <a:cs typeface="Arial"/>
              </a:rPr>
              <a:t>i</a:t>
            </a:r>
            <a:r>
              <a:rPr spc="50" dirty="0">
                <a:solidFill>
                  <a:srgbClr val="181818"/>
                </a:solidFill>
                <a:latin typeface="Arial"/>
                <a:cs typeface="Arial"/>
              </a:rPr>
              <a:t>o</a:t>
            </a:r>
            <a:r>
              <a:rPr spc="150" dirty="0">
                <a:solidFill>
                  <a:srgbClr val="4D4D4D"/>
                </a:solidFill>
                <a:latin typeface="Arial"/>
                <a:cs typeface="Arial"/>
              </a:rPr>
              <a:t>n</a:t>
            </a:r>
            <a:r>
              <a:rPr spc="-135" dirty="0">
                <a:solidFill>
                  <a:srgbClr val="4D4D4D"/>
                </a:solidFill>
                <a:latin typeface="Arial"/>
                <a:cs typeface="Arial"/>
              </a:rPr>
              <a:t> </a:t>
            </a:r>
            <a:r>
              <a:rPr spc="-25" dirty="0">
                <a:solidFill>
                  <a:srgbClr val="4D4D4D"/>
                </a:solidFill>
                <a:latin typeface="Arial"/>
                <a:cs typeface="Arial"/>
              </a:rPr>
              <a:t>t</a:t>
            </a:r>
            <a:r>
              <a:rPr spc="50" dirty="0">
                <a:solidFill>
                  <a:srgbClr val="2D2D2D"/>
                </a:solidFill>
                <a:latin typeface="Arial"/>
                <a:cs typeface="Arial"/>
              </a:rPr>
              <a:t>ree,</a:t>
            </a:r>
            <a:r>
              <a:rPr spc="-60" dirty="0">
                <a:solidFill>
                  <a:srgbClr val="2D2D2D"/>
                </a:solidFill>
                <a:latin typeface="Arial"/>
                <a:cs typeface="Arial"/>
              </a:rPr>
              <a:t> </a:t>
            </a:r>
            <a:r>
              <a:rPr spc="30" dirty="0">
                <a:solidFill>
                  <a:srgbClr val="2D2D2D"/>
                </a:solidFill>
                <a:latin typeface="Arial"/>
                <a:cs typeface="Arial"/>
              </a:rPr>
              <a:t>l</a:t>
            </a:r>
            <a:r>
              <a:rPr spc="55" dirty="0">
                <a:solidFill>
                  <a:srgbClr val="2D2D2D"/>
                </a:solidFill>
                <a:latin typeface="Arial"/>
                <a:cs typeface="Arial"/>
              </a:rPr>
              <a:t>o</a:t>
            </a:r>
            <a:r>
              <a:rPr spc="-60" dirty="0">
                <a:solidFill>
                  <a:srgbClr val="2D2D2D"/>
                </a:solidFill>
                <a:latin typeface="Arial"/>
                <a:cs typeface="Arial"/>
              </a:rPr>
              <a:t>g</a:t>
            </a:r>
            <a:r>
              <a:rPr spc="40" dirty="0">
                <a:solidFill>
                  <a:srgbClr val="2D2D2D"/>
                </a:solidFill>
                <a:latin typeface="Arial"/>
                <a:cs typeface="Arial"/>
              </a:rPr>
              <a:t>i</a:t>
            </a:r>
            <a:r>
              <a:rPr spc="30" dirty="0">
                <a:solidFill>
                  <a:srgbClr val="2D2D2D"/>
                </a:solidFill>
                <a:latin typeface="Arial"/>
                <a:cs typeface="Arial"/>
              </a:rPr>
              <a:t>s</a:t>
            </a:r>
            <a:r>
              <a:rPr spc="55" dirty="0">
                <a:solidFill>
                  <a:srgbClr val="4D4D4D"/>
                </a:solidFill>
                <a:latin typeface="Arial"/>
                <a:cs typeface="Arial"/>
              </a:rPr>
              <a:t>t</a:t>
            </a:r>
            <a:r>
              <a:rPr spc="-35" dirty="0">
                <a:solidFill>
                  <a:srgbClr val="181818"/>
                </a:solidFill>
                <a:latin typeface="Arial"/>
                <a:cs typeface="Arial"/>
              </a:rPr>
              <a:t>i</a:t>
            </a:r>
            <a:r>
              <a:rPr spc="85" dirty="0">
                <a:solidFill>
                  <a:srgbClr val="181818"/>
                </a:solidFill>
                <a:latin typeface="Arial"/>
                <a:cs typeface="Arial"/>
              </a:rPr>
              <a:t>c</a:t>
            </a:r>
            <a:r>
              <a:rPr spc="45" dirty="0">
                <a:solidFill>
                  <a:srgbClr val="181818"/>
                </a:solidFill>
                <a:latin typeface="Arial"/>
                <a:cs typeface="Arial"/>
              </a:rPr>
              <a:t> </a:t>
            </a:r>
            <a:r>
              <a:rPr spc="20" dirty="0">
                <a:solidFill>
                  <a:srgbClr val="2D2D2D"/>
                </a:solidFill>
                <a:latin typeface="Arial"/>
                <a:cs typeface="Arial"/>
              </a:rPr>
              <a:t>regressi</a:t>
            </a:r>
            <a:r>
              <a:rPr spc="75" dirty="0">
                <a:solidFill>
                  <a:srgbClr val="2D2D2D"/>
                </a:solidFill>
                <a:latin typeface="Arial"/>
                <a:cs typeface="Arial"/>
              </a:rPr>
              <a:t>o</a:t>
            </a:r>
            <a:r>
              <a:rPr spc="65" dirty="0">
                <a:solidFill>
                  <a:srgbClr val="4D4D4D"/>
                </a:solidFill>
                <a:latin typeface="Arial"/>
                <a:cs typeface="Arial"/>
              </a:rPr>
              <a:t>n,</a:t>
            </a:r>
            <a:r>
              <a:rPr spc="-145" dirty="0">
                <a:solidFill>
                  <a:srgbClr val="4D4D4D"/>
                </a:solidFill>
                <a:latin typeface="Arial"/>
                <a:cs typeface="Arial"/>
              </a:rPr>
              <a:t> </a:t>
            </a:r>
            <a:r>
              <a:rPr spc="50" dirty="0">
                <a:solidFill>
                  <a:srgbClr val="3B3B3B"/>
                </a:solidFill>
                <a:latin typeface="Arial"/>
                <a:cs typeface="Arial"/>
              </a:rPr>
              <a:t>s</a:t>
            </a:r>
            <a:r>
              <a:rPr spc="20" dirty="0">
                <a:solidFill>
                  <a:srgbClr val="3B3B3B"/>
                </a:solidFill>
                <a:latin typeface="Arial"/>
                <a:cs typeface="Arial"/>
              </a:rPr>
              <a:t>upport</a:t>
            </a:r>
            <a:r>
              <a:rPr spc="15" dirty="0">
                <a:solidFill>
                  <a:srgbClr val="3B3B3B"/>
                </a:solidFill>
                <a:latin typeface="Arial"/>
                <a:cs typeface="Arial"/>
              </a:rPr>
              <a:t> </a:t>
            </a:r>
            <a:r>
              <a:rPr dirty="0">
                <a:solidFill>
                  <a:srgbClr val="3B3B3B"/>
                </a:solidFill>
                <a:latin typeface="Arial"/>
                <a:cs typeface="Arial"/>
              </a:rPr>
              <a:t>vector</a:t>
            </a:r>
            <a:r>
              <a:rPr spc="140" dirty="0">
                <a:solidFill>
                  <a:srgbClr val="3B3B3B"/>
                </a:solidFill>
                <a:latin typeface="Arial"/>
                <a:cs typeface="Arial"/>
              </a:rPr>
              <a:t> </a:t>
            </a:r>
            <a:r>
              <a:rPr spc="165" dirty="0">
                <a:solidFill>
                  <a:srgbClr val="2D2D2D"/>
                </a:solidFill>
                <a:latin typeface="Arial"/>
                <a:cs typeface="Arial"/>
              </a:rPr>
              <a:t>m</a:t>
            </a:r>
            <a:r>
              <a:rPr spc="-25" dirty="0">
                <a:solidFill>
                  <a:srgbClr val="2D2D2D"/>
                </a:solidFill>
                <a:latin typeface="Arial"/>
                <a:cs typeface="Arial"/>
              </a:rPr>
              <a:t>a</a:t>
            </a:r>
            <a:r>
              <a:rPr spc="25" dirty="0">
                <a:solidFill>
                  <a:srgbClr val="2D2D2D"/>
                </a:solidFill>
                <a:latin typeface="Arial"/>
                <a:cs typeface="Arial"/>
              </a:rPr>
              <a:t>c</a:t>
            </a:r>
            <a:r>
              <a:rPr spc="35" dirty="0">
                <a:solidFill>
                  <a:srgbClr val="4D4D4D"/>
                </a:solidFill>
                <a:latin typeface="Arial"/>
                <a:cs typeface="Arial"/>
              </a:rPr>
              <a:t>h</a:t>
            </a:r>
            <a:r>
              <a:rPr spc="45" dirty="0">
                <a:solidFill>
                  <a:srgbClr val="181818"/>
                </a:solidFill>
                <a:latin typeface="Arial"/>
                <a:cs typeface="Arial"/>
              </a:rPr>
              <a:t>i</a:t>
            </a:r>
            <a:r>
              <a:rPr spc="35" dirty="0">
                <a:solidFill>
                  <a:srgbClr val="4D4D4D"/>
                </a:solidFill>
                <a:latin typeface="Arial"/>
                <a:cs typeface="Arial"/>
              </a:rPr>
              <a:t>n</a:t>
            </a:r>
            <a:r>
              <a:rPr spc="55" dirty="0">
                <a:solidFill>
                  <a:srgbClr val="2D2D2D"/>
                </a:solidFill>
                <a:latin typeface="Arial"/>
                <a:cs typeface="Arial"/>
              </a:rPr>
              <a:t>e</a:t>
            </a:r>
            <a:endParaRPr dirty="0">
              <a:latin typeface="Arial"/>
              <a:cs typeface="Arial"/>
            </a:endParaRPr>
          </a:p>
        </p:txBody>
      </p:sp>
      <p:sp>
        <p:nvSpPr>
          <p:cNvPr id="14" name="object 14"/>
          <p:cNvSpPr txBox="1"/>
          <p:nvPr/>
        </p:nvSpPr>
        <p:spPr>
          <a:xfrm>
            <a:off x="5886316" y="2854960"/>
            <a:ext cx="3720465" cy="3546484"/>
          </a:xfrm>
          <a:prstGeom prst="rect">
            <a:avLst/>
          </a:prstGeom>
        </p:spPr>
        <p:txBody>
          <a:bodyPr vert="horz" wrap="square" lIns="0" tIns="0" rIns="0" bIns="0" rtlCol="0">
            <a:spAutoFit/>
          </a:bodyPr>
          <a:lstStyle/>
          <a:p>
            <a:pPr marL="753110">
              <a:lnSpc>
                <a:spcPct val="100000"/>
              </a:lnSpc>
            </a:pPr>
            <a:r>
              <a:rPr b="1" spc="20" dirty="0">
                <a:solidFill>
                  <a:srgbClr val="030303"/>
                </a:solidFill>
                <a:latin typeface="Arial"/>
                <a:cs typeface="Arial"/>
              </a:rPr>
              <a:t>Unsupervised</a:t>
            </a:r>
            <a:r>
              <a:rPr b="1" spc="155" dirty="0">
                <a:solidFill>
                  <a:srgbClr val="030303"/>
                </a:solidFill>
                <a:latin typeface="Arial"/>
                <a:cs typeface="Arial"/>
              </a:rPr>
              <a:t> </a:t>
            </a:r>
            <a:r>
              <a:rPr b="1" spc="20" dirty="0">
                <a:solidFill>
                  <a:srgbClr val="030303"/>
                </a:solidFill>
                <a:latin typeface="Arial"/>
                <a:cs typeface="Arial"/>
              </a:rPr>
              <a:t>Learning</a:t>
            </a:r>
            <a:endParaRPr dirty="0">
              <a:latin typeface="Arial"/>
              <a:cs typeface="Arial"/>
            </a:endParaRPr>
          </a:p>
          <a:p>
            <a:pPr>
              <a:lnSpc>
                <a:spcPct val="100000"/>
              </a:lnSpc>
              <a:spcBef>
                <a:spcPts val="53"/>
              </a:spcBef>
            </a:pPr>
            <a:endParaRPr dirty="0">
              <a:latin typeface="Times New Roman"/>
              <a:cs typeface="Times New Roman"/>
            </a:endParaRPr>
          </a:p>
          <a:p>
            <a:pPr marL="379095" indent="-249554">
              <a:lnSpc>
                <a:spcPct val="100000"/>
              </a:lnSpc>
              <a:buClr>
                <a:srgbClr val="181818"/>
              </a:buClr>
              <a:buFont typeface="Arial"/>
              <a:buChar char="•"/>
              <a:tabLst>
                <a:tab pos="389890" algn="l"/>
              </a:tabLst>
            </a:pPr>
            <a:r>
              <a:rPr spc="5" dirty="0">
                <a:solidFill>
                  <a:srgbClr val="2D2D2D"/>
                </a:solidFill>
                <a:latin typeface="Arial"/>
                <a:cs typeface="Arial"/>
              </a:rPr>
              <a:t>Uses</a:t>
            </a:r>
            <a:r>
              <a:rPr spc="45" dirty="0">
                <a:solidFill>
                  <a:srgbClr val="2D2D2D"/>
                </a:solidFill>
                <a:latin typeface="Arial"/>
                <a:cs typeface="Arial"/>
              </a:rPr>
              <a:t> </a:t>
            </a:r>
            <a:r>
              <a:rPr spc="-50" dirty="0">
                <a:solidFill>
                  <a:srgbClr val="3B3B3B"/>
                </a:solidFill>
                <a:latin typeface="Arial"/>
                <a:cs typeface="Arial"/>
              </a:rPr>
              <a:t>u</a:t>
            </a:r>
            <a:r>
              <a:rPr spc="15" dirty="0">
                <a:solidFill>
                  <a:srgbClr val="3B3B3B"/>
                </a:solidFill>
                <a:latin typeface="Arial"/>
                <a:cs typeface="Arial"/>
              </a:rPr>
              <a:t>n</a:t>
            </a:r>
            <a:r>
              <a:rPr spc="30" dirty="0">
                <a:solidFill>
                  <a:srgbClr val="3B3B3B"/>
                </a:solidFill>
                <a:latin typeface="Arial"/>
                <a:cs typeface="Arial"/>
              </a:rPr>
              <a:t>l</a:t>
            </a:r>
            <a:r>
              <a:rPr spc="40" dirty="0">
                <a:solidFill>
                  <a:srgbClr val="3B3B3B"/>
                </a:solidFill>
                <a:latin typeface="Arial"/>
                <a:cs typeface="Arial"/>
              </a:rPr>
              <a:t>a</a:t>
            </a:r>
            <a:r>
              <a:rPr spc="90" dirty="0">
                <a:solidFill>
                  <a:srgbClr val="3B3B3B"/>
                </a:solidFill>
                <a:latin typeface="Arial"/>
                <a:cs typeface="Arial"/>
              </a:rPr>
              <a:t>be</a:t>
            </a:r>
            <a:r>
              <a:rPr spc="-135" dirty="0">
                <a:solidFill>
                  <a:srgbClr val="3B3B3B"/>
                </a:solidFill>
                <a:latin typeface="Arial"/>
                <a:cs typeface="Arial"/>
              </a:rPr>
              <a:t>l</a:t>
            </a:r>
            <a:r>
              <a:rPr spc="60" dirty="0">
                <a:solidFill>
                  <a:srgbClr val="3B3B3B"/>
                </a:solidFill>
                <a:latin typeface="Arial"/>
                <a:cs typeface="Arial"/>
              </a:rPr>
              <a:t>ed</a:t>
            </a:r>
            <a:r>
              <a:rPr spc="15" dirty="0">
                <a:solidFill>
                  <a:srgbClr val="3B3B3B"/>
                </a:solidFill>
                <a:latin typeface="Arial"/>
                <a:cs typeface="Arial"/>
              </a:rPr>
              <a:t> </a:t>
            </a:r>
            <a:r>
              <a:rPr spc="35" dirty="0">
                <a:solidFill>
                  <a:srgbClr val="2D2D2D"/>
                </a:solidFill>
                <a:latin typeface="Arial"/>
                <a:cs typeface="Arial"/>
              </a:rPr>
              <a:t>d</a:t>
            </a:r>
            <a:r>
              <a:rPr spc="40" dirty="0">
                <a:solidFill>
                  <a:srgbClr val="2D2D2D"/>
                </a:solidFill>
                <a:latin typeface="Arial"/>
                <a:cs typeface="Arial"/>
              </a:rPr>
              <a:t>a</a:t>
            </a:r>
            <a:r>
              <a:rPr spc="35" dirty="0">
                <a:solidFill>
                  <a:srgbClr val="4D4D4D"/>
                </a:solidFill>
                <a:latin typeface="Arial"/>
                <a:cs typeface="Arial"/>
              </a:rPr>
              <a:t>ta</a:t>
            </a:r>
            <a:r>
              <a:rPr dirty="0">
                <a:solidFill>
                  <a:srgbClr val="4D4D4D"/>
                </a:solidFill>
                <a:latin typeface="Arial"/>
                <a:cs typeface="Arial"/>
              </a:rPr>
              <a:t> </a:t>
            </a:r>
            <a:r>
              <a:rPr spc="40" dirty="0">
                <a:solidFill>
                  <a:srgbClr val="3B3B3B"/>
                </a:solidFill>
                <a:latin typeface="Arial"/>
                <a:cs typeface="Arial"/>
              </a:rPr>
              <a:t>a</a:t>
            </a:r>
            <a:r>
              <a:rPr spc="25" dirty="0">
                <a:solidFill>
                  <a:srgbClr val="3B3B3B"/>
                </a:solidFill>
                <a:latin typeface="Arial"/>
                <a:cs typeface="Arial"/>
              </a:rPr>
              <a:t>s</a:t>
            </a:r>
            <a:r>
              <a:rPr spc="-20" dirty="0">
                <a:solidFill>
                  <a:srgbClr val="3B3B3B"/>
                </a:solidFill>
                <a:latin typeface="Arial"/>
                <a:cs typeface="Arial"/>
              </a:rPr>
              <a:t> </a:t>
            </a:r>
            <a:r>
              <a:rPr spc="45" dirty="0" smtClean="0">
                <a:solidFill>
                  <a:srgbClr val="181818"/>
                </a:solidFill>
                <a:latin typeface="Arial"/>
                <a:cs typeface="Arial"/>
              </a:rPr>
              <a:t>i</a:t>
            </a:r>
            <a:r>
              <a:rPr spc="35" dirty="0" smtClean="0">
                <a:solidFill>
                  <a:srgbClr val="4D4D4D"/>
                </a:solidFill>
                <a:latin typeface="Arial"/>
                <a:cs typeface="Arial"/>
              </a:rPr>
              <a:t>n</a:t>
            </a:r>
            <a:r>
              <a:rPr spc="80" dirty="0" smtClean="0">
                <a:solidFill>
                  <a:srgbClr val="2D2D2D"/>
                </a:solidFill>
                <a:latin typeface="Arial"/>
                <a:cs typeface="Arial"/>
              </a:rPr>
              <a:t>p</a:t>
            </a:r>
            <a:r>
              <a:rPr spc="-5" dirty="0" smtClean="0">
                <a:solidFill>
                  <a:srgbClr val="2D2D2D"/>
                </a:solidFill>
                <a:latin typeface="Arial"/>
                <a:cs typeface="Arial"/>
              </a:rPr>
              <a:t>u</a:t>
            </a:r>
            <a:r>
              <a:rPr dirty="0" smtClean="0">
                <a:solidFill>
                  <a:srgbClr val="4D4D4D"/>
                </a:solidFill>
                <a:latin typeface="Arial"/>
                <a:cs typeface="Arial"/>
              </a:rPr>
              <a:t>t</a:t>
            </a:r>
            <a:endParaRPr dirty="0">
              <a:latin typeface="Times New Roman"/>
              <a:cs typeface="Times New Roman"/>
            </a:endParaRPr>
          </a:p>
          <a:p>
            <a:pPr marL="379095" marR="406400" indent="-249554">
              <a:lnSpc>
                <a:spcPct val="109000"/>
              </a:lnSpc>
              <a:spcBef>
                <a:spcPts val="755"/>
              </a:spcBef>
              <a:buClr>
                <a:srgbClr val="181818"/>
              </a:buClr>
              <a:buFont typeface="Arial"/>
              <a:buChar char="•"/>
              <a:tabLst>
                <a:tab pos="389890" algn="l"/>
              </a:tabLst>
            </a:pPr>
            <a:r>
              <a:rPr spc="-90" dirty="0">
                <a:solidFill>
                  <a:srgbClr val="2D2D2D"/>
                </a:solidFill>
                <a:latin typeface="Arial"/>
                <a:cs typeface="Arial"/>
              </a:rPr>
              <a:t>U</a:t>
            </a:r>
            <a:r>
              <a:rPr spc="55" dirty="0">
                <a:solidFill>
                  <a:srgbClr val="4D4D4D"/>
                </a:solidFill>
                <a:latin typeface="Arial"/>
                <a:cs typeface="Arial"/>
              </a:rPr>
              <a:t>ns</a:t>
            </a:r>
            <a:r>
              <a:rPr spc="-10" dirty="0">
                <a:solidFill>
                  <a:srgbClr val="4D4D4D"/>
                </a:solidFill>
                <a:latin typeface="Arial"/>
                <a:cs typeface="Arial"/>
              </a:rPr>
              <a:t>u</a:t>
            </a:r>
            <a:r>
              <a:rPr spc="35" dirty="0">
                <a:solidFill>
                  <a:srgbClr val="2D2D2D"/>
                </a:solidFill>
                <a:latin typeface="Arial"/>
                <a:cs typeface="Arial"/>
              </a:rPr>
              <a:t>pervised</a:t>
            </a:r>
            <a:r>
              <a:rPr spc="-60" dirty="0">
                <a:solidFill>
                  <a:srgbClr val="2D2D2D"/>
                </a:solidFill>
                <a:latin typeface="Arial"/>
                <a:cs typeface="Arial"/>
              </a:rPr>
              <a:t> </a:t>
            </a:r>
            <a:r>
              <a:rPr spc="30" dirty="0">
                <a:solidFill>
                  <a:srgbClr val="3B3B3B"/>
                </a:solidFill>
                <a:latin typeface="Arial"/>
                <a:cs typeface="Arial"/>
              </a:rPr>
              <a:t>l</a:t>
            </a:r>
            <a:r>
              <a:rPr spc="80" dirty="0">
                <a:solidFill>
                  <a:srgbClr val="3B3B3B"/>
                </a:solidFill>
                <a:latin typeface="Arial"/>
                <a:cs typeface="Arial"/>
              </a:rPr>
              <a:t>e</a:t>
            </a:r>
            <a:r>
              <a:rPr spc="-5" dirty="0">
                <a:solidFill>
                  <a:srgbClr val="3B3B3B"/>
                </a:solidFill>
                <a:latin typeface="Arial"/>
                <a:cs typeface="Arial"/>
              </a:rPr>
              <a:t>a</a:t>
            </a:r>
            <a:r>
              <a:rPr spc="75" dirty="0">
                <a:solidFill>
                  <a:srgbClr val="3B3B3B"/>
                </a:solidFill>
                <a:latin typeface="Arial"/>
                <a:cs typeface="Arial"/>
              </a:rPr>
              <a:t>r</a:t>
            </a:r>
            <a:r>
              <a:rPr spc="30" dirty="0">
                <a:solidFill>
                  <a:srgbClr val="3B3B3B"/>
                </a:solidFill>
                <a:latin typeface="Arial"/>
                <a:cs typeface="Arial"/>
              </a:rPr>
              <a:t>n</a:t>
            </a:r>
            <a:r>
              <a:rPr spc="-35" dirty="0">
                <a:solidFill>
                  <a:srgbClr val="181818"/>
                </a:solidFill>
                <a:latin typeface="Arial"/>
                <a:cs typeface="Arial"/>
              </a:rPr>
              <a:t>i</a:t>
            </a:r>
            <a:r>
              <a:rPr spc="80" dirty="0">
                <a:solidFill>
                  <a:srgbClr val="4D4D4D"/>
                </a:solidFill>
                <a:latin typeface="Arial"/>
                <a:cs typeface="Arial"/>
              </a:rPr>
              <a:t>ng</a:t>
            </a:r>
            <a:r>
              <a:rPr spc="-105" dirty="0">
                <a:solidFill>
                  <a:srgbClr val="4D4D4D"/>
                </a:solidFill>
                <a:latin typeface="Arial"/>
                <a:cs typeface="Arial"/>
              </a:rPr>
              <a:t> </a:t>
            </a:r>
            <a:r>
              <a:rPr spc="45" dirty="0">
                <a:solidFill>
                  <a:srgbClr val="4D4D4D"/>
                </a:solidFill>
                <a:latin typeface="Arial"/>
                <a:cs typeface="Arial"/>
              </a:rPr>
              <a:t>has</a:t>
            </a:r>
            <a:r>
              <a:rPr spc="30" dirty="0">
                <a:solidFill>
                  <a:srgbClr val="4D4D4D"/>
                </a:solidFill>
                <a:latin typeface="Arial"/>
                <a:cs typeface="Arial"/>
              </a:rPr>
              <a:t> </a:t>
            </a:r>
            <a:r>
              <a:rPr spc="35" dirty="0">
                <a:solidFill>
                  <a:srgbClr val="4D4D4D"/>
                </a:solidFill>
                <a:latin typeface="Arial"/>
                <a:cs typeface="Arial"/>
              </a:rPr>
              <a:t>n</a:t>
            </a:r>
            <a:r>
              <a:rPr spc="40" dirty="0">
                <a:solidFill>
                  <a:srgbClr val="2D2D2D"/>
                </a:solidFill>
                <a:latin typeface="Arial"/>
                <a:cs typeface="Arial"/>
              </a:rPr>
              <a:t>o</a:t>
            </a:r>
            <a:r>
              <a:rPr spc="-25" dirty="0">
                <a:solidFill>
                  <a:srgbClr val="2D2D2D"/>
                </a:solidFill>
                <a:latin typeface="Arial"/>
                <a:cs typeface="Arial"/>
              </a:rPr>
              <a:t> </a:t>
            </a:r>
            <a:r>
              <a:rPr spc="-25" dirty="0">
                <a:solidFill>
                  <a:srgbClr val="4D4D4D"/>
                </a:solidFill>
                <a:latin typeface="Arial"/>
                <a:cs typeface="Arial"/>
              </a:rPr>
              <a:t>f</a:t>
            </a:r>
            <a:r>
              <a:rPr spc="30" dirty="0">
                <a:solidFill>
                  <a:srgbClr val="2D2D2D"/>
                </a:solidFill>
                <a:latin typeface="Arial"/>
                <a:cs typeface="Arial"/>
              </a:rPr>
              <a:t>eedback</a:t>
            </a:r>
            <a:r>
              <a:rPr spc="15" dirty="0">
                <a:solidFill>
                  <a:srgbClr val="2D2D2D"/>
                </a:solidFill>
                <a:latin typeface="Arial"/>
                <a:cs typeface="Arial"/>
              </a:rPr>
              <a:t> </a:t>
            </a:r>
            <a:r>
              <a:rPr spc="50" dirty="0" smtClean="0">
                <a:solidFill>
                  <a:srgbClr val="2D2D2D"/>
                </a:solidFill>
                <a:latin typeface="Arial"/>
                <a:cs typeface="Arial"/>
              </a:rPr>
              <a:t>me</a:t>
            </a:r>
            <a:r>
              <a:rPr spc="-15" dirty="0" smtClean="0">
                <a:solidFill>
                  <a:srgbClr val="2D2D2D"/>
                </a:solidFill>
                <a:latin typeface="Arial"/>
                <a:cs typeface="Arial"/>
              </a:rPr>
              <a:t>c</a:t>
            </a:r>
            <a:r>
              <a:rPr spc="100" dirty="0" smtClean="0">
                <a:solidFill>
                  <a:srgbClr val="4D4D4D"/>
                </a:solidFill>
                <a:latin typeface="Arial"/>
                <a:cs typeface="Arial"/>
              </a:rPr>
              <a:t>h</a:t>
            </a:r>
            <a:r>
              <a:rPr spc="-30" dirty="0" smtClean="0">
                <a:solidFill>
                  <a:srgbClr val="4D4D4D"/>
                </a:solidFill>
                <a:latin typeface="Arial"/>
                <a:cs typeface="Arial"/>
              </a:rPr>
              <a:t>a</a:t>
            </a:r>
            <a:r>
              <a:rPr spc="35" dirty="0" smtClean="0">
                <a:solidFill>
                  <a:srgbClr val="4D4D4D"/>
                </a:solidFill>
                <a:latin typeface="Arial"/>
                <a:cs typeface="Arial"/>
              </a:rPr>
              <a:t>n</a:t>
            </a:r>
            <a:r>
              <a:rPr spc="-35" dirty="0" smtClean="0">
                <a:solidFill>
                  <a:srgbClr val="181818"/>
                </a:solidFill>
                <a:latin typeface="Arial"/>
                <a:cs typeface="Arial"/>
              </a:rPr>
              <a:t>i</a:t>
            </a:r>
            <a:r>
              <a:rPr spc="30" dirty="0" smtClean="0">
                <a:solidFill>
                  <a:srgbClr val="3B3B3B"/>
                </a:solidFill>
                <a:latin typeface="Arial"/>
                <a:cs typeface="Arial"/>
              </a:rPr>
              <a:t>sm</a:t>
            </a:r>
            <a:endParaRPr dirty="0">
              <a:latin typeface="Times New Roman"/>
              <a:cs typeface="Times New Roman"/>
            </a:endParaRPr>
          </a:p>
          <a:p>
            <a:pPr>
              <a:lnSpc>
                <a:spcPct val="100000"/>
              </a:lnSpc>
              <a:spcBef>
                <a:spcPts val="16"/>
              </a:spcBef>
              <a:buClr>
                <a:srgbClr val="181818"/>
              </a:buClr>
              <a:buFont typeface="Arial"/>
              <a:buChar char="•"/>
            </a:pPr>
            <a:endParaRPr dirty="0">
              <a:latin typeface="Times New Roman"/>
              <a:cs typeface="Times New Roman"/>
            </a:endParaRPr>
          </a:p>
          <a:p>
            <a:pPr marL="379095" indent="-249554">
              <a:lnSpc>
                <a:spcPct val="100000"/>
              </a:lnSpc>
              <a:buClr>
                <a:srgbClr val="181818"/>
              </a:buClr>
              <a:buFont typeface="Arial"/>
              <a:buChar char="•"/>
              <a:tabLst>
                <a:tab pos="379730" algn="l"/>
              </a:tabLst>
            </a:pPr>
            <a:r>
              <a:rPr spc="40" dirty="0">
                <a:solidFill>
                  <a:srgbClr val="2D2D2D"/>
                </a:solidFill>
                <a:latin typeface="Arial"/>
                <a:cs typeface="Arial"/>
              </a:rPr>
              <a:t>Mo</a:t>
            </a:r>
            <a:r>
              <a:rPr spc="5" dirty="0">
                <a:solidFill>
                  <a:srgbClr val="2D2D2D"/>
                </a:solidFill>
                <a:latin typeface="Arial"/>
                <a:cs typeface="Arial"/>
              </a:rPr>
              <a:t>s</a:t>
            </a:r>
            <a:r>
              <a:rPr dirty="0">
                <a:solidFill>
                  <a:srgbClr val="4D4D4D"/>
                </a:solidFill>
                <a:latin typeface="Arial"/>
                <a:cs typeface="Arial"/>
              </a:rPr>
              <a:t>t</a:t>
            </a:r>
            <a:r>
              <a:rPr spc="35" dirty="0">
                <a:solidFill>
                  <a:srgbClr val="4D4D4D"/>
                </a:solidFill>
                <a:latin typeface="Arial"/>
                <a:cs typeface="Arial"/>
              </a:rPr>
              <a:t> </a:t>
            </a:r>
            <a:r>
              <a:rPr spc="15" dirty="0">
                <a:solidFill>
                  <a:srgbClr val="2D2D2D"/>
                </a:solidFill>
                <a:latin typeface="Arial"/>
                <a:cs typeface="Arial"/>
              </a:rPr>
              <a:t>comm</a:t>
            </a:r>
            <a:r>
              <a:rPr spc="85" dirty="0">
                <a:solidFill>
                  <a:srgbClr val="2D2D2D"/>
                </a:solidFill>
                <a:latin typeface="Arial"/>
                <a:cs typeface="Arial"/>
              </a:rPr>
              <a:t>o</a:t>
            </a:r>
            <a:r>
              <a:rPr spc="15" dirty="0">
                <a:solidFill>
                  <a:srgbClr val="4D4D4D"/>
                </a:solidFill>
                <a:latin typeface="Arial"/>
                <a:cs typeface="Arial"/>
              </a:rPr>
              <a:t>n</a:t>
            </a:r>
            <a:r>
              <a:rPr spc="30" dirty="0">
                <a:solidFill>
                  <a:srgbClr val="2D2D2D"/>
                </a:solidFill>
                <a:latin typeface="Arial"/>
                <a:cs typeface="Arial"/>
              </a:rPr>
              <a:t>l</a:t>
            </a:r>
            <a:r>
              <a:rPr spc="-40" dirty="0">
                <a:solidFill>
                  <a:srgbClr val="2D2D2D"/>
                </a:solidFill>
                <a:latin typeface="Arial"/>
                <a:cs typeface="Arial"/>
              </a:rPr>
              <a:t>y</a:t>
            </a:r>
            <a:r>
              <a:rPr spc="45" dirty="0">
                <a:solidFill>
                  <a:srgbClr val="2D2D2D"/>
                </a:solidFill>
                <a:latin typeface="Arial"/>
                <a:cs typeface="Arial"/>
              </a:rPr>
              <a:t> </a:t>
            </a:r>
            <a:r>
              <a:rPr spc="114" dirty="0">
                <a:solidFill>
                  <a:srgbClr val="2D2D2D"/>
                </a:solidFill>
                <a:latin typeface="Arial"/>
                <a:cs typeface="Arial"/>
              </a:rPr>
              <a:t>u</a:t>
            </a:r>
            <a:r>
              <a:rPr spc="45" dirty="0">
                <a:solidFill>
                  <a:srgbClr val="2D2D2D"/>
                </a:solidFill>
                <a:latin typeface="Arial"/>
                <a:cs typeface="Arial"/>
              </a:rPr>
              <a:t>sed</a:t>
            </a:r>
            <a:r>
              <a:rPr spc="-50" dirty="0">
                <a:solidFill>
                  <a:srgbClr val="2D2D2D"/>
                </a:solidFill>
                <a:latin typeface="Arial"/>
                <a:cs typeface="Arial"/>
              </a:rPr>
              <a:t> </a:t>
            </a:r>
            <a:r>
              <a:rPr spc="35" dirty="0">
                <a:solidFill>
                  <a:srgbClr val="3B3B3B"/>
                </a:solidFill>
                <a:latin typeface="Arial"/>
                <a:cs typeface="Arial"/>
              </a:rPr>
              <a:t>u</a:t>
            </a:r>
            <a:r>
              <a:rPr spc="55" dirty="0">
                <a:solidFill>
                  <a:srgbClr val="3B3B3B"/>
                </a:solidFill>
                <a:latin typeface="Arial"/>
                <a:cs typeface="Arial"/>
              </a:rPr>
              <a:t>ns</a:t>
            </a:r>
            <a:r>
              <a:rPr spc="-10" dirty="0">
                <a:solidFill>
                  <a:srgbClr val="3B3B3B"/>
                </a:solidFill>
                <a:latin typeface="Arial"/>
                <a:cs typeface="Arial"/>
              </a:rPr>
              <a:t>u</a:t>
            </a:r>
            <a:r>
              <a:rPr spc="40" dirty="0">
                <a:solidFill>
                  <a:srgbClr val="3B3B3B"/>
                </a:solidFill>
                <a:latin typeface="Arial"/>
                <a:cs typeface="Arial"/>
              </a:rPr>
              <a:t>per</a:t>
            </a:r>
            <a:r>
              <a:rPr spc="-30" dirty="0">
                <a:solidFill>
                  <a:srgbClr val="3B3B3B"/>
                </a:solidFill>
                <a:latin typeface="Arial"/>
                <a:cs typeface="Arial"/>
              </a:rPr>
              <a:t>v</a:t>
            </a:r>
            <a:r>
              <a:rPr spc="45" dirty="0">
                <a:solidFill>
                  <a:srgbClr val="181818"/>
                </a:solidFill>
                <a:latin typeface="Arial"/>
                <a:cs typeface="Arial"/>
              </a:rPr>
              <a:t>i</a:t>
            </a:r>
            <a:r>
              <a:rPr spc="45" dirty="0">
                <a:solidFill>
                  <a:srgbClr val="3B3B3B"/>
                </a:solidFill>
                <a:latin typeface="Arial"/>
                <a:cs typeface="Arial"/>
              </a:rPr>
              <a:t>sed</a:t>
            </a:r>
            <a:endParaRPr dirty="0">
              <a:latin typeface="Arial"/>
              <a:cs typeface="Arial"/>
            </a:endParaRPr>
          </a:p>
          <a:p>
            <a:pPr marL="379095" marR="130810" indent="-25400">
              <a:lnSpc>
                <a:spcPct val="103600"/>
              </a:lnSpc>
              <a:spcBef>
                <a:spcPts val="80"/>
              </a:spcBef>
            </a:pPr>
            <a:r>
              <a:rPr spc="-235" dirty="0" smtClean="0">
                <a:solidFill>
                  <a:srgbClr val="2D2D2D"/>
                </a:solidFill>
                <a:latin typeface="Arial"/>
                <a:cs typeface="Arial"/>
              </a:rPr>
              <a:t>l</a:t>
            </a:r>
            <a:r>
              <a:rPr spc="80" dirty="0" smtClean="0">
                <a:solidFill>
                  <a:srgbClr val="2D2D2D"/>
                </a:solidFill>
                <a:latin typeface="Arial"/>
                <a:cs typeface="Arial"/>
              </a:rPr>
              <a:t>e</a:t>
            </a:r>
            <a:r>
              <a:rPr spc="-5" dirty="0" smtClean="0">
                <a:solidFill>
                  <a:srgbClr val="2D2D2D"/>
                </a:solidFill>
                <a:latin typeface="Arial"/>
                <a:cs typeface="Arial"/>
              </a:rPr>
              <a:t>a</a:t>
            </a:r>
            <a:r>
              <a:rPr spc="45" dirty="0" smtClean="0">
                <a:solidFill>
                  <a:srgbClr val="4D4D4D"/>
                </a:solidFill>
                <a:latin typeface="Arial"/>
                <a:cs typeface="Arial"/>
              </a:rPr>
              <a:t>r</a:t>
            </a:r>
            <a:r>
              <a:rPr spc="-15" dirty="0" smtClean="0">
                <a:solidFill>
                  <a:srgbClr val="4D4D4D"/>
                </a:solidFill>
                <a:latin typeface="Arial"/>
                <a:cs typeface="Arial"/>
              </a:rPr>
              <a:t>n</a:t>
            </a:r>
            <a:r>
              <a:rPr spc="45" dirty="0" smtClean="0">
                <a:solidFill>
                  <a:srgbClr val="181818"/>
                </a:solidFill>
                <a:latin typeface="Arial"/>
                <a:cs typeface="Arial"/>
              </a:rPr>
              <a:t>i</a:t>
            </a:r>
            <a:r>
              <a:rPr spc="80" dirty="0" smtClean="0">
                <a:solidFill>
                  <a:srgbClr val="4D4D4D"/>
                </a:solidFill>
                <a:latin typeface="Arial"/>
                <a:cs typeface="Arial"/>
              </a:rPr>
              <a:t>ng</a:t>
            </a:r>
            <a:r>
              <a:rPr spc="-105" dirty="0" smtClean="0">
                <a:solidFill>
                  <a:srgbClr val="4D4D4D"/>
                </a:solidFill>
                <a:latin typeface="Arial"/>
                <a:cs typeface="Arial"/>
              </a:rPr>
              <a:t> </a:t>
            </a:r>
            <a:r>
              <a:rPr spc="20" dirty="0">
                <a:solidFill>
                  <a:srgbClr val="3B3B3B"/>
                </a:solidFill>
                <a:latin typeface="Arial"/>
                <a:cs typeface="Arial"/>
              </a:rPr>
              <a:t>a</a:t>
            </a:r>
            <a:r>
              <a:rPr spc="30" dirty="0">
                <a:solidFill>
                  <a:srgbClr val="3B3B3B"/>
                </a:solidFill>
                <a:latin typeface="Arial"/>
                <a:cs typeface="Arial"/>
              </a:rPr>
              <a:t>lg</a:t>
            </a:r>
            <a:r>
              <a:rPr spc="-40" dirty="0">
                <a:solidFill>
                  <a:srgbClr val="3B3B3B"/>
                </a:solidFill>
                <a:latin typeface="Arial"/>
                <a:cs typeface="Arial"/>
              </a:rPr>
              <a:t>o</a:t>
            </a:r>
            <a:r>
              <a:rPr spc="40" dirty="0">
                <a:solidFill>
                  <a:srgbClr val="3B3B3B"/>
                </a:solidFill>
                <a:latin typeface="Arial"/>
                <a:cs typeface="Arial"/>
              </a:rPr>
              <a:t>rit</a:t>
            </a:r>
            <a:r>
              <a:rPr dirty="0">
                <a:solidFill>
                  <a:srgbClr val="3B3B3B"/>
                </a:solidFill>
                <a:latin typeface="Arial"/>
                <a:cs typeface="Arial"/>
              </a:rPr>
              <a:t>h</a:t>
            </a:r>
            <a:r>
              <a:rPr spc="80" dirty="0">
                <a:solidFill>
                  <a:srgbClr val="3B3B3B"/>
                </a:solidFill>
                <a:latin typeface="Arial"/>
                <a:cs typeface="Arial"/>
              </a:rPr>
              <a:t>ms</a:t>
            </a:r>
            <a:r>
              <a:rPr spc="-55" dirty="0">
                <a:solidFill>
                  <a:srgbClr val="3B3B3B"/>
                </a:solidFill>
                <a:latin typeface="Arial"/>
                <a:cs typeface="Arial"/>
              </a:rPr>
              <a:t> </a:t>
            </a:r>
            <a:r>
              <a:rPr spc="40" dirty="0">
                <a:solidFill>
                  <a:srgbClr val="3B3B3B"/>
                </a:solidFill>
                <a:latin typeface="Arial"/>
                <a:cs typeface="Arial"/>
              </a:rPr>
              <a:t>a</a:t>
            </a:r>
            <a:r>
              <a:rPr spc="80" dirty="0">
                <a:solidFill>
                  <a:srgbClr val="3B3B3B"/>
                </a:solidFill>
                <a:latin typeface="Arial"/>
                <a:cs typeface="Arial"/>
              </a:rPr>
              <a:t>re</a:t>
            </a:r>
            <a:r>
              <a:rPr spc="-75" dirty="0">
                <a:solidFill>
                  <a:srgbClr val="3B3B3B"/>
                </a:solidFill>
                <a:latin typeface="Arial"/>
                <a:cs typeface="Arial"/>
              </a:rPr>
              <a:t> </a:t>
            </a:r>
            <a:r>
              <a:rPr spc="55" dirty="0">
                <a:solidFill>
                  <a:srgbClr val="2D2D2D"/>
                </a:solidFill>
                <a:latin typeface="Arial"/>
                <a:cs typeface="Arial"/>
              </a:rPr>
              <a:t>k-me</a:t>
            </a:r>
            <a:r>
              <a:rPr spc="-15" dirty="0">
                <a:solidFill>
                  <a:srgbClr val="2D2D2D"/>
                </a:solidFill>
                <a:latin typeface="Arial"/>
                <a:cs typeface="Arial"/>
              </a:rPr>
              <a:t>a</a:t>
            </a:r>
            <a:r>
              <a:rPr spc="50" dirty="0">
                <a:solidFill>
                  <a:srgbClr val="4D4D4D"/>
                </a:solidFill>
                <a:latin typeface="Arial"/>
                <a:cs typeface="Arial"/>
              </a:rPr>
              <a:t>ns</a:t>
            </a:r>
            <a:r>
              <a:rPr spc="-55" dirty="0">
                <a:solidFill>
                  <a:srgbClr val="4D4D4D"/>
                </a:solidFill>
                <a:latin typeface="Arial"/>
                <a:cs typeface="Arial"/>
              </a:rPr>
              <a:t> </a:t>
            </a:r>
            <a:r>
              <a:rPr spc="100" dirty="0">
                <a:solidFill>
                  <a:srgbClr val="3B3B3B"/>
                </a:solidFill>
                <a:latin typeface="Arial"/>
                <a:cs typeface="Arial"/>
              </a:rPr>
              <a:t>c</a:t>
            </a:r>
            <a:r>
              <a:rPr spc="-30" dirty="0">
                <a:solidFill>
                  <a:srgbClr val="3B3B3B"/>
                </a:solidFill>
                <a:latin typeface="Arial"/>
                <a:cs typeface="Arial"/>
              </a:rPr>
              <a:t>l</a:t>
            </a:r>
            <a:r>
              <a:rPr spc="10" dirty="0">
                <a:solidFill>
                  <a:srgbClr val="3B3B3B"/>
                </a:solidFill>
                <a:latin typeface="Arial"/>
                <a:cs typeface="Arial"/>
              </a:rPr>
              <a:t>uster</a:t>
            </a:r>
            <a:r>
              <a:rPr spc="45" dirty="0">
                <a:solidFill>
                  <a:srgbClr val="181818"/>
                </a:solidFill>
                <a:latin typeface="Arial"/>
                <a:cs typeface="Arial"/>
              </a:rPr>
              <a:t>i</a:t>
            </a:r>
            <a:r>
              <a:rPr spc="45" dirty="0">
                <a:solidFill>
                  <a:srgbClr val="4D4D4D"/>
                </a:solidFill>
                <a:latin typeface="Arial"/>
                <a:cs typeface="Arial"/>
              </a:rPr>
              <a:t>ng,</a:t>
            </a:r>
            <a:r>
              <a:rPr spc="25" dirty="0">
                <a:solidFill>
                  <a:srgbClr val="4D4D4D"/>
                </a:solidFill>
                <a:latin typeface="Arial"/>
                <a:cs typeface="Arial"/>
              </a:rPr>
              <a:t> </a:t>
            </a:r>
            <a:r>
              <a:rPr spc="35" dirty="0">
                <a:solidFill>
                  <a:srgbClr val="4D4D4D"/>
                </a:solidFill>
                <a:latin typeface="Arial"/>
                <a:cs typeface="Arial"/>
              </a:rPr>
              <a:t>h</a:t>
            </a:r>
            <a:r>
              <a:rPr spc="-35" dirty="0">
                <a:solidFill>
                  <a:srgbClr val="181818"/>
                </a:solidFill>
                <a:latin typeface="Arial"/>
                <a:cs typeface="Arial"/>
              </a:rPr>
              <a:t>i</a:t>
            </a:r>
            <a:r>
              <a:rPr spc="25" dirty="0">
                <a:solidFill>
                  <a:srgbClr val="181818"/>
                </a:solidFill>
                <a:latin typeface="Arial"/>
                <a:cs typeface="Arial"/>
              </a:rPr>
              <a:t>e</a:t>
            </a:r>
            <a:r>
              <a:rPr dirty="0">
                <a:solidFill>
                  <a:srgbClr val="181818"/>
                </a:solidFill>
                <a:latin typeface="Arial"/>
                <a:cs typeface="Arial"/>
              </a:rPr>
              <a:t>r</a:t>
            </a:r>
            <a:r>
              <a:rPr spc="40" dirty="0">
                <a:solidFill>
                  <a:srgbClr val="3B3B3B"/>
                </a:solidFill>
                <a:latin typeface="Arial"/>
                <a:cs typeface="Arial"/>
              </a:rPr>
              <a:t>a</a:t>
            </a:r>
            <a:r>
              <a:rPr spc="65" dirty="0">
                <a:solidFill>
                  <a:srgbClr val="3B3B3B"/>
                </a:solidFill>
                <a:latin typeface="Arial"/>
                <a:cs typeface="Arial"/>
              </a:rPr>
              <a:t>rc</a:t>
            </a:r>
            <a:r>
              <a:rPr spc="5" dirty="0">
                <a:solidFill>
                  <a:srgbClr val="3B3B3B"/>
                </a:solidFill>
                <a:latin typeface="Arial"/>
                <a:cs typeface="Arial"/>
              </a:rPr>
              <a:t>h</a:t>
            </a:r>
            <a:r>
              <a:rPr spc="-35" dirty="0">
                <a:solidFill>
                  <a:srgbClr val="181818"/>
                </a:solidFill>
                <a:latin typeface="Arial"/>
                <a:cs typeface="Arial"/>
              </a:rPr>
              <a:t>i</a:t>
            </a:r>
            <a:r>
              <a:rPr spc="25" dirty="0">
                <a:solidFill>
                  <a:srgbClr val="181818"/>
                </a:solidFill>
                <a:latin typeface="Arial"/>
                <a:cs typeface="Arial"/>
              </a:rPr>
              <a:t>c</a:t>
            </a:r>
            <a:r>
              <a:rPr spc="40" dirty="0">
                <a:solidFill>
                  <a:srgbClr val="3B3B3B"/>
                </a:solidFill>
                <a:latin typeface="Arial"/>
                <a:cs typeface="Arial"/>
              </a:rPr>
              <a:t>a</a:t>
            </a:r>
            <a:r>
              <a:rPr spc="375" dirty="0">
                <a:solidFill>
                  <a:srgbClr val="181818"/>
                </a:solidFill>
                <a:latin typeface="Arial"/>
                <a:cs typeface="Arial"/>
              </a:rPr>
              <a:t>l</a:t>
            </a:r>
            <a:r>
              <a:rPr spc="100" dirty="0">
                <a:solidFill>
                  <a:srgbClr val="3B3B3B"/>
                </a:solidFill>
                <a:latin typeface="Arial"/>
                <a:cs typeface="Arial"/>
              </a:rPr>
              <a:t>c</a:t>
            </a:r>
            <a:r>
              <a:rPr spc="-30" dirty="0">
                <a:solidFill>
                  <a:srgbClr val="3B3B3B"/>
                </a:solidFill>
                <a:latin typeface="Arial"/>
                <a:cs typeface="Arial"/>
              </a:rPr>
              <a:t>l</a:t>
            </a:r>
            <a:r>
              <a:rPr spc="25" dirty="0">
                <a:solidFill>
                  <a:srgbClr val="3B3B3B"/>
                </a:solidFill>
                <a:latin typeface="Arial"/>
                <a:cs typeface="Arial"/>
              </a:rPr>
              <a:t>uster</a:t>
            </a:r>
            <a:r>
              <a:rPr spc="45" dirty="0">
                <a:solidFill>
                  <a:srgbClr val="181818"/>
                </a:solidFill>
                <a:latin typeface="Arial"/>
                <a:cs typeface="Arial"/>
              </a:rPr>
              <a:t>i</a:t>
            </a:r>
            <a:r>
              <a:rPr spc="45" dirty="0">
                <a:solidFill>
                  <a:srgbClr val="4D4D4D"/>
                </a:solidFill>
                <a:latin typeface="Arial"/>
                <a:cs typeface="Arial"/>
              </a:rPr>
              <a:t>ng,</a:t>
            </a:r>
            <a:r>
              <a:rPr spc="-35" dirty="0">
                <a:solidFill>
                  <a:srgbClr val="4D4D4D"/>
                </a:solidFill>
                <a:latin typeface="Arial"/>
                <a:cs typeface="Arial"/>
              </a:rPr>
              <a:t> </a:t>
            </a:r>
            <a:r>
              <a:rPr spc="30" dirty="0">
                <a:solidFill>
                  <a:srgbClr val="3B3B3B"/>
                </a:solidFill>
                <a:latin typeface="Arial"/>
                <a:cs typeface="Arial"/>
              </a:rPr>
              <a:t>a</a:t>
            </a:r>
            <a:r>
              <a:rPr spc="-40" dirty="0">
                <a:solidFill>
                  <a:srgbClr val="3B3B3B"/>
                </a:solidFill>
                <a:latin typeface="Arial"/>
                <a:cs typeface="Arial"/>
              </a:rPr>
              <a:t>p</a:t>
            </a:r>
            <a:r>
              <a:rPr spc="70" dirty="0">
                <a:solidFill>
                  <a:srgbClr val="3B3B3B"/>
                </a:solidFill>
                <a:latin typeface="Arial"/>
                <a:cs typeface="Arial"/>
              </a:rPr>
              <a:t>r</a:t>
            </a:r>
            <a:r>
              <a:rPr spc="-35" dirty="0">
                <a:solidFill>
                  <a:srgbClr val="181818"/>
                </a:solidFill>
                <a:latin typeface="Arial"/>
                <a:cs typeface="Arial"/>
              </a:rPr>
              <a:t>i</a:t>
            </a:r>
            <a:r>
              <a:rPr spc="35" dirty="0">
                <a:solidFill>
                  <a:srgbClr val="181818"/>
                </a:solidFill>
                <a:latin typeface="Arial"/>
                <a:cs typeface="Arial"/>
              </a:rPr>
              <a:t>o</a:t>
            </a:r>
            <a:r>
              <a:rPr spc="70" dirty="0">
                <a:solidFill>
                  <a:srgbClr val="3B3B3B"/>
                </a:solidFill>
                <a:latin typeface="Arial"/>
                <a:cs typeface="Arial"/>
              </a:rPr>
              <a:t>r</a:t>
            </a:r>
            <a:r>
              <a:rPr spc="130" dirty="0">
                <a:solidFill>
                  <a:srgbClr val="181818"/>
                </a:solidFill>
                <a:latin typeface="Arial"/>
                <a:cs typeface="Arial"/>
              </a:rPr>
              <a:t>i</a:t>
            </a:r>
            <a:r>
              <a:rPr spc="-105" dirty="0">
                <a:solidFill>
                  <a:srgbClr val="181818"/>
                </a:solidFill>
                <a:latin typeface="Arial"/>
                <a:cs typeface="Arial"/>
              </a:rPr>
              <a:t> </a:t>
            </a:r>
            <a:r>
              <a:rPr spc="-160" dirty="0">
                <a:solidFill>
                  <a:srgbClr val="3B3B3B"/>
                </a:solidFill>
                <a:latin typeface="Arial"/>
                <a:cs typeface="Arial"/>
              </a:rPr>
              <a:t>a</a:t>
            </a:r>
            <a:r>
              <a:rPr spc="-235" dirty="0">
                <a:solidFill>
                  <a:srgbClr val="181818"/>
                </a:solidFill>
                <a:latin typeface="Arial"/>
                <a:cs typeface="Arial"/>
              </a:rPr>
              <a:t>l</a:t>
            </a:r>
            <a:r>
              <a:rPr spc="40" dirty="0">
                <a:solidFill>
                  <a:srgbClr val="3B3B3B"/>
                </a:solidFill>
                <a:latin typeface="Arial"/>
                <a:cs typeface="Arial"/>
              </a:rPr>
              <a:t>gor</a:t>
            </a:r>
            <a:r>
              <a:rPr spc="-10" dirty="0">
                <a:solidFill>
                  <a:srgbClr val="3B3B3B"/>
                </a:solidFill>
                <a:latin typeface="Arial"/>
                <a:cs typeface="Arial"/>
              </a:rPr>
              <a:t>i</a:t>
            </a:r>
            <a:r>
              <a:rPr spc="35" dirty="0">
                <a:solidFill>
                  <a:srgbClr val="3B3B3B"/>
                </a:solidFill>
                <a:latin typeface="Arial"/>
                <a:cs typeface="Arial"/>
              </a:rPr>
              <a:t>t</a:t>
            </a:r>
            <a:r>
              <a:rPr spc="50" dirty="0">
                <a:solidFill>
                  <a:srgbClr val="3B3B3B"/>
                </a:solidFill>
                <a:latin typeface="Arial"/>
                <a:cs typeface="Arial"/>
              </a:rPr>
              <a:t>h</a:t>
            </a:r>
            <a:r>
              <a:rPr spc="100" dirty="0">
                <a:solidFill>
                  <a:srgbClr val="3B3B3B"/>
                </a:solidFill>
                <a:latin typeface="Arial"/>
                <a:cs typeface="Arial"/>
              </a:rPr>
              <a:t>m</a:t>
            </a:r>
            <a:endParaRPr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698500" y="4695825"/>
            <a:ext cx="8763000" cy="175432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smtClean="0">
                <a:solidFill>
                  <a:srgbClr val="3B3835"/>
                </a:solidFill>
                <a:latin typeface="Helvetica Neue"/>
              </a:rPr>
              <a:t>1. The </a:t>
            </a:r>
            <a:r>
              <a:rPr lang="en-US" dirty="0">
                <a:solidFill>
                  <a:srgbClr val="3B3835"/>
                </a:solidFill>
                <a:latin typeface="Helvetica Neue"/>
              </a:rPr>
              <a:t>minute hand has travelled for 30 minutes. So, it has covered 30×6=180° </a:t>
            </a:r>
            <a:r>
              <a:rPr lang="en-US" dirty="0" smtClean="0">
                <a:solidFill>
                  <a:srgbClr val="3B3835"/>
                </a:solidFill>
                <a:latin typeface="Helvetica Neue"/>
              </a:rPr>
              <a:t>.</a:t>
            </a:r>
          </a:p>
          <a:p>
            <a:endParaRPr lang="en-US" dirty="0">
              <a:solidFill>
                <a:srgbClr val="3B3835"/>
              </a:solidFill>
              <a:latin typeface="Helvetica Neue"/>
            </a:endParaRPr>
          </a:p>
          <a:p>
            <a:r>
              <a:rPr lang="en-US" dirty="0" smtClean="0">
                <a:solidFill>
                  <a:srgbClr val="3B3835"/>
                </a:solidFill>
                <a:latin typeface="Helvetica Neue"/>
              </a:rPr>
              <a:t>2. The </a:t>
            </a:r>
            <a:r>
              <a:rPr lang="en-US" dirty="0">
                <a:solidFill>
                  <a:srgbClr val="3B3835"/>
                </a:solidFill>
                <a:latin typeface="Helvetica Neue"/>
              </a:rPr>
              <a:t>hour hand has travelled for 6.5 hours. So, it has covered </a:t>
            </a:r>
            <a:r>
              <a:rPr lang="en-US" dirty="0" smtClean="0">
                <a:solidFill>
                  <a:srgbClr val="3B3835"/>
                </a:solidFill>
                <a:latin typeface="Helvetica Neue"/>
              </a:rPr>
              <a:t>6.5×30=195°. </a:t>
            </a:r>
          </a:p>
          <a:p>
            <a:endParaRPr lang="en-US" dirty="0">
              <a:solidFill>
                <a:srgbClr val="3B3835"/>
              </a:solidFill>
              <a:latin typeface="Helvetica Neue"/>
            </a:endParaRPr>
          </a:p>
          <a:p>
            <a:r>
              <a:rPr lang="en-US" dirty="0" smtClean="0">
                <a:solidFill>
                  <a:srgbClr val="3B3835"/>
                </a:solidFill>
                <a:latin typeface="Helvetica Neue"/>
              </a:rPr>
              <a:t>3. The </a:t>
            </a:r>
            <a:r>
              <a:rPr lang="en-US" dirty="0">
                <a:solidFill>
                  <a:srgbClr val="3B3835"/>
                </a:solidFill>
                <a:latin typeface="Helvetica Neue"/>
              </a:rPr>
              <a:t>difference between the two will give the angle between the two hands. Thus, the required angle=195°-180°=15° </a:t>
            </a:r>
            <a:endParaRPr lang="en-US" dirty="0"/>
          </a:p>
        </p:txBody>
      </p:sp>
      <p:sp>
        <p:nvSpPr>
          <p:cNvPr id="25" name="Rectangle 24"/>
          <p:cNvSpPr/>
          <p:nvPr/>
        </p:nvSpPr>
        <p:spPr>
          <a:xfrm>
            <a:off x="393700" y="2943225"/>
            <a:ext cx="9055516" cy="646331"/>
          </a:xfrm>
          <a:prstGeom prst="rect">
            <a:avLst/>
          </a:prstGeom>
        </p:spPr>
        <p:txBody>
          <a:bodyPr wrap="square">
            <a:spAutoFit/>
          </a:bodyPr>
          <a:lstStyle/>
          <a:p>
            <a:r>
              <a:rPr lang="en-US" dirty="0">
                <a:solidFill>
                  <a:srgbClr val="3B3835"/>
                </a:solidFill>
                <a:latin typeface="Helvetica Neue"/>
              </a:rPr>
              <a:t> Note: A clock is a complete circle having 360 degrees In 1 hour, the hour hand covers:  </a:t>
            </a:r>
            <a:r>
              <a:rPr lang="en-US" dirty="0" smtClean="0">
                <a:solidFill>
                  <a:srgbClr val="3B3835"/>
                </a:solidFill>
                <a:latin typeface="Helvetica Neue"/>
              </a:rPr>
              <a:t>        	360/12 </a:t>
            </a:r>
            <a:r>
              <a:rPr lang="en-US" dirty="0">
                <a:solidFill>
                  <a:srgbClr val="3B3835"/>
                </a:solidFill>
                <a:latin typeface="Helvetica Neue"/>
              </a:rPr>
              <a:t>= 30° In 1 minute, the minute hand covers 360/60 = 6°</a:t>
            </a:r>
            <a:endParaRPr lang="en-US" dirty="0"/>
          </a:p>
        </p:txBody>
      </p:sp>
      <p:sp>
        <p:nvSpPr>
          <p:cNvPr id="26" name="Rectangle 25"/>
          <p:cNvSpPr/>
          <p:nvPr/>
        </p:nvSpPr>
        <p:spPr>
          <a:xfrm>
            <a:off x="393700" y="608826"/>
            <a:ext cx="9067800"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dirty="0" smtClean="0"/>
              <a:t>Question: </a:t>
            </a:r>
            <a:r>
              <a:rPr lang="en-US" sz="2400" dirty="0" smtClean="0"/>
              <a:t>What </a:t>
            </a:r>
            <a:r>
              <a:rPr lang="en-US" sz="2400" dirty="0"/>
              <a:t>is the angle between the hour and minute hands </a:t>
            </a:r>
            <a:r>
              <a:rPr lang="en-US" sz="2400" dirty="0" smtClean="0"/>
              <a:t>of </a:t>
            </a:r>
            <a:r>
              <a:rPr lang="en-US" sz="2400" dirty="0"/>
              <a:t>a </a:t>
            </a:r>
            <a:r>
              <a:rPr lang="en-US" sz="2400" dirty="0" smtClean="0"/>
              <a:t>		clock </a:t>
            </a:r>
            <a:r>
              <a:rPr lang="en-US" sz="2400" dirty="0"/>
              <a:t>when the time is </a:t>
            </a:r>
            <a:r>
              <a:rPr lang="en-US" sz="2400" dirty="0" smtClean="0"/>
              <a:t>half </a:t>
            </a:r>
            <a:r>
              <a:rPr lang="en-US" sz="2400" dirty="0"/>
              <a:t>past six? Can you solve?</a:t>
            </a:r>
          </a:p>
        </p:txBody>
      </p:sp>
    </p:spTree>
    <p:extLst>
      <p:ext uri="{BB962C8B-B14F-4D97-AF65-F5344CB8AC3E}">
        <p14:creationId xmlns:p14="http://schemas.microsoft.com/office/powerpoint/2010/main" val="1686182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809625"/>
            <a:ext cx="10661072" cy="893618"/>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393700" y="2112140"/>
            <a:ext cx="9906000" cy="1536318"/>
          </a:xfrm>
          <a:prstGeom prst="rect">
            <a:avLst/>
          </a:prstGeom>
        </p:spPr>
        <p:txBody>
          <a:bodyPr vert="horz" wrap="square" lIns="0" tIns="0" rIns="0" bIns="0" rtlCol="0">
            <a:spAutoFit/>
          </a:bodyPr>
          <a:lstStyle/>
          <a:p>
            <a:pPr marL="12700" marR="5080" indent="5715" algn="ctr">
              <a:lnSpc>
                <a:spcPct val="103600"/>
              </a:lnSpc>
            </a:pPr>
            <a:r>
              <a:rPr sz="2400" spc="35" dirty="0">
                <a:latin typeface="Arial"/>
                <a:cs typeface="Arial"/>
              </a:rPr>
              <a:t>L</a:t>
            </a:r>
            <a:r>
              <a:rPr sz="2400" spc="25" dirty="0">
                <a:latin typeface="Arial"/>
                <a:cs typeface="Arial"/>
              </a:rPr>
              <a:t>ogistic</a:t>
            </a:r>
            <a:r>
              <a:rPr sz="2400" spc="70" dirty="0">
                <a:latin typeface="Arial"/>
                <a:cs typeface="Arial"/>
              </a:rPr>
              <a:t> </a:t>
            </a:r>
            <a:r>
              <a:rPr sz="2400" spc="30" dirty="0">
                <a:latin typeface="Arial"/>
                <a:cs typeface="Arial"/>
              </a:rPr>
              <a:t>Regress</a:t>
            </a:r>
            <a:r>
              <a:rPr sz="2400" spc="-15" dirty="0">
                <a:latin typeface="Arial"/>
                <a:cs typeface="Arial"/>
              </a:rPr>
              <a:t>i</a:t>
            </a:r>
            <a:r>
              <a:rPr sz="2400" spc="55" dirty="0">
                <a:latin typeface="Arial"/>
                <a:cs typeface="Arial"/>
              </a:rPr>
              <a:t>on</a:t>
            </a:r>
            <a:r>
              <a:rPr sz="2400" spc="30" dirty="0">
                <a:latin typeface="Arial"/>
                <a:cs typeface="Arial"/>
              </a:rPr>
              <a:t> </a:t>
            </a:r>
            <a:r>
              <a:rPr sz="2400" spc="35" dirty="0">
                <a:latin typeface="Arial"/>
                <a:cs typeface="Arial"/>
              </a:rPr>
              <a:t>meas</a:t>
            </a:r>
            <a:r>
              <a:rPr sz="2400" spc="15" dirty="0">
                <a:latin typeface="Arial"/>
                <a:cs typeface="Arial"/>
              </a:rPr>
              <a:t>u</a:t>
            </a:r>
            <a:r>
              <a:rPr sz="2400" spc="25" dirty="0">
                <a:latin typeface="Arial"/>
                <a:cs typeface="Arial"/>
              </a:rPr>
              <a:t>res</a:t>
            </a:r>
            <a:r>
              <a:rPr sz="2400" spc="-45" dirty="0">
                <a:latin typeface="Arial"/>
                <a:cs typeface="Arial"/>
              </a:rPr>
              <a:t> </a:t>
            </a:r>
            <a:r>
              <a:rPr sz="2400" spc="25" dirty="0">
                <a:latin typeface="Arial"/>
                <a:cs typeface="Arial"/>
              </a:rPr>
              <a:t>the</a:t>
            </a:r>
            <a:r>
              <a:rPr sz="2400" spc="20" dirty="0">
                <a:latin typeface="Arial"/>
                <a:cs typeface="Arial"/>
              </a:rPr>
              <a:t> </a:t>
            </a:r>
            <a:r>
              <a:rPr sz="2400" spc="65" dirty="0">
                <a:latin typeface="Arial"/>
                <a:cs typeface="Arial"/>
              </a:rPr>
              <a:t>re</a:t>
            </a:r>
            <a:r>
              <a:rPr sz="2400" spc="-55" dirty="0">
                <a:latin typeface="Arial"/>
                <a:cs typeface="Arial"/>
              </a:rPr>
              <a:t>l</a:t>
            </a:r>
            <a:r>
              <a:rPr sz="2400" spc="30" dirty="0">
                <a:latin typeface="Arial"/>
                <a:cs typeface="Arial"/>
              </a:rPr>
              <a:t>ations</a:t>
            </a:r>
            <a:r>
              <a:rPr sz="2400" spc="65" dirty="0">
                <a:latin typeface="Arial"/>
                <a:cs typeface="Arial"/>
              </a:rPr>
              <a:t>h</a:t>
            </a:r>
            <a:r>
              <a:rPr sz="2400" spc="-35" dirty="0">
                <a:latin typeface="Arial"/>
                <a:cs typeface="Arial"/>
              </a:rPr>
              <a:t>i</a:t>
            </a:r>
            <a:r>
              <a:rPr sz="2400" spc="95" dirty="0">
                <a:latin typeface="Arial"/>
                <a:cs typeface="Arial"/>
              </a:rPr>
              <a:t>p</a:t>
            </a:r>
            <a:r>
              <a:rPr sz="2400" spc="-80" dirty="0">
                <a:latin typeface="Arial"/>
                <a:cs typeface="Arial"/>
              </a:rPr>
              <a:t> </a:t>
            </a:r>
            <a:r>
              <a:rPr sz="2400" spc="60" dirty="0">
                <a:latin typeface="Arial"/>
                <a:cs typeface="Arial"/>
              </a:rPr>
              <a:t>b</a:t>
            </a:r>
            <a:r>
              <a:rPr sz="2400" spc="15" dirty="0">
                <a:latin typeface="Arial"/>
                <a:cs typeface="Arial"/>
              </a:rPr>
              <a:t>e</a:t>
            </a:r>
            <a:r>
              <a:rPr sz="2400" spc="20" dirty="0">
                <a:latin typeface="Arial"/>
                <a:cs typeface="Arial"/>
              </a:rPr>
              <a:t>tween</a:t>
            </a:r>
            <a:r>
              <a:rPr sz="2400" spc="30" dirty="0">
                <a:latin typeface="Arial"/>
                <a:cs typeface="Arial"/>
              </a:rPr>
              <a:t> </a:t>
            </a:r>
            <a:r>
              <a:rPr sz="2400" spc="35" dirty="0">
                <a:latin typeface="Arial"/>
                <a:cs typeface="Arial"/>
              </a:rPr>
              <a:t>t</a:t>
            </a:r>
            <a:r>
              <a:rPr sz="2400" spc="50" dirty="0">
                <a:latin typeface="Arial"/>
                <a:cs typeface="Arial"/>
              </a:rPr>
              <a:t>h</a:t>
            </a:r>
            <a:r>
              <a:rPr sz="2400" spc="55" dirty="0">
                <a:latin typeface="Arial"/>
                <a:cs typeface="Arial"/>
              </a:rPr>
              <a:t>e</a:t>
            </a:r>
            <a:r>
              <a:rPr sz="2400" spc="-35" dirty="0">
                <a:latin typeface="Arial"/>
                <a:cs typeface="Arial"/>
              </a:rPr>
              <a:t> </a:t>
            </a:r>
            <a:r>
              <a:rPr sz="2400" spc="10" dirty="0">
                <a:latin typeface="Arial"/>
                <a:cs typeface="Arial"/>
              </a:rPr>
              <a:t>dependent</a:t>
            </a:r>
            <a:r>
              <a:rPr sz="2400" spc="110" dirty="0">
                <a:latin typeface="Arial"/>
                <a:cs typeface="Arial"/>
              </a:rPr>
              <a:t> </a:t>
            </a:r>
            <a:r>
              <a:rPr sz="2400" spc="100" dirty="0">
                <a:latin typeface="Arial"/>
                <a:cs typeface="Arial"/>
              </a:rPr>
              <a:t>v</a:t>
            </a:r>
            <a:r>
              <a:rPr sz="2400" spc="50" dirty="0">
                <a:latin typeface="Arial"/>
                <a:cs typeface="Arial"/>
              </a:rPr>
              <a:t>ariab</a:t>
            </a:r>
            <a:r>
              <a:rPr sz="2400" spc="-120" dirty="0">
                <a:latin typeface="Arial"/>
                <a:cs typeface="Arial"/>
              </a:rPr>
              <a:t>l</a:t>
            </a:r>
            <a:r>
              <a:rPr sz="2400" spc="55" dirty="0">
                <a:latin typeface="Arial"/>
                <a:cs typeface="Arial"/>
              </a:rPr>
              <a:t>e</a:t>
            </a:r>
            <a:r>
              <a:rPr sz="2400" spc="45" dirty="0">
                <a:latin typeface="Arial"/>
                <a:cs typeface="Arial"/>
              </a:rPr>
              <a:t> </a:t>
            </a:r>
            <a:r>
              <a:rPr sz="2400" spc="-15" dirty="0">
                <a:latin typeface="Arial"/>
                <a:cs typeface="Arial"/>
              </a:rPr>
              <a:t>(</a:t>
            </a:r>
            <a:r>
              <a:rPr sz="2400" spc="55" dirty="0">
                <a:latin typeface="Arial"/>
                <a:cs typeface="Arial"/>
              </a:rPr>
              <a:t>o</a:t>
            </a:r>
            <a:r>
              <a:rPr sz="2400" spc="25" dirty="0">
                <a:latin typeface="Arial"/>
                <a:cs typeface="Arial"/>
              </a:rPr>
              <a:t>u</a:t>
            </a:r>
            <a:r>
              <a:rPr sz="2400" spc="55" dirty="0">
                <a:latin typeface="Arial"/>
                <a:cs typeface="Arial"/>
              </a:rPr>
              <a:t>r</a:t>
            </a:r>
            <a:r>
              <a:rPr sz="2400" spc="-204" dirty="0">
                <a:latin typeface="Arial"/>
                <a:cs typeface="Arial"/>
              </a:rPr>
              <a:t> </a:t>
            </a:r>
            <a:r>
              <a:rPr sz="2400" spc="-235" dirty="0">
                <a:latin typeface="Arial"/>
                <a:cs typeface="Arial"/>
              </a:rPr>
              <a:t>l</a:t>
            </a:r>
            <a:r>
              <a:rPr sz="2400" spc="55" dirty="0">
                <a:latin typeface="Arial"/>
                <a:cs typeface="Arial"/>
              </a:rPr>
              <a:t>abe</a:t>
            </a:r>
            <a:r>
              <a:rPr sz="2400" dirty="0">
                <a:latin typeface="Arial"/>
                <a:cs typeface="Arial"/>
              </a:rPr>
              <a:t>l</a:t>
            </a:r>
            <a:r>
              <a:rPr sz="2400" spc="65" dirty="0">
                <a:latin typeface="Arial"/>
                <a:cs typeface="Arial"/>
              </a:rPr>
              <a:t>,</a:t>
            </a:r>
            <a:r>
              <a:rPr sz="2400" spc="-114" dirty="0">
                <a:latin typeface="Arial"/>
                <a:cs typeface="Arial"/>
              </a:rPr>
              <a:t> </a:t>
            </a:r>
            <a:r>
              <a:rPr sz="2400" dirty="0">
                <a:latin typeface="Arial"/>
                <a:cs typeface="Arial"/>
              </a:rPr>
              <a:t>what</a:t>
            </a:r>
            <a:r>
              <a:rPr sz="2400" spc="95" dirty="0">
                <a:latin typeface="Arial"/>
                <a:cs typeface="Arial"/>
              </a:rPr>
              <a:t> </a:t>
            </a:r>
            <a:r>
              <a:rPr sz="2400" spc="30" dirty="0">
                <a:latin typeface="Arial"/>
                <a:cs typeface="Arial"/>
              </a:rPr>
              <a:t>we</a:t>
            </a:r>
            <a:r>
              <a:rPr sz="2400" spc="25" dirty="0">
                <a:latin typeface="Arial"/>
                <a:cs typeface="Arial"/>
              </a:rPr>
              <a:t> w</a:t>
            </a:r>
            <a:r>
              <a:rPr sz="2400" dirty="0">
                <a:latin typeface="Arial"/>
                <a:cs typeface="Arial"/>
              </a:rPr>
              <a:t>a</a:t>
            </a:r>
            <a:r>
              <a:rPr sz="2400" spc="45" dirty="0">
                <a:latin typeface="Arial"/>
                <a:cs typeface="Arial"/>
              </a:rPr>
              <a:t>nt</a:t>
            </a:r>
            <a:r>
              <a:rPr sz="2400" spc="-25" dirty="0">
                <a:latin typeface="Arial"/>
                <a:cs typeface="Arial"/>
              </a:rPr>
              <a:t> </a:t>
            </a:r>
            <a:r>
              <a:rPr sz="2400" spc="30" dirty="0">
                <a:latin typeface="Arial"/>
                <a:cs typeface="Arial"/>
              </a:rPr>
              <a:t>to</a:t>
            </a:r>
            <a:r>
              <a:rPr sz="2400" spc="10" dirty="0">
                <a:latin typeface="Arial"/>
                <a:cs typeface="Arial"/>
              </a:rPr>
              <a:t> </a:t>
            </a:r>
            <a:r>
              <a:rPr sz="2400" spc="40" dirty="0">
                <a:latin typeface="Arial"/>
                <a:cs typeface="Arial"/>
              </a:rPr>
              <a:t>pre</a:t>
            </a:r>
            <a:r>
              <a:rPr sz="2400" spc="-15" dirty="0">
                <a:latin typeface="Arial"/>
                <a:cs typeface="Arial"/>
              </a:rPr>
              <a:t>d</a:t>
            </a:r>
            <a:r>
              <a:rPr sz="2400" spc="50" dirty="0">
                <a:latin typeface="Arial"/>
                <a:cs typeface="Arial"/>
              </a:rPr>
              <a:t>i</a:t>
            </a:r>
            <a:r>
              <a:rPr sz="2400" spc="20" dirty="0">
                <a:latin typeface="Arial"/>
                <a:cs typeface="Arial"/>
              </a:rPr>
              <a:t>c</a:t>
            </a:r>
            <a:r>
              <a:rPr sz="2400" spc="10" dirty="0">
                <a:latin typeface="Arial"/>
                <a:cs typeface="Arial"/>
              </a:rPr>
              <a:t>t</a:t>
            </a:r>
            <a:r>
              <a:rPr sz="2400" spc="15" dirty="0">
                <a:latin typeface="Arial"/>
                <a:cs typeface="Arial"/>
              </a:rPr>
              <a:t>)</a:t>
            </a:r>
            <a:r>
              <a:rPr sz="2400" spc="85" dirty="0">
                <a:latin typeface="Arial"/>
                <a:cs typeface="Arial"/>
              </a:rPr>
              <a:t> </a:t>
            </a:r>
            <a:r>
              <a:rPr sz="2400" spc="40" dirty="0">
                <a:latin typeface="Arial"/>
                <a:cs typeface="Arial"/>
              </a:rPr>
              <a:t>a</a:t>
            </a:r>
            <a:r>
              <a:rPr sz="2400" spc="80" dirty="0">
                <a:latin typeface="Arial"/>
                <a:cs typeface="Arial"/>
              </a:rPr>
              <a:t>nd</a:t>
            </a:r>
            <a:r>
              <a:rPr sz="2400" spc="-105" dirty="0">
                <a:latin typeface="Arial"/>
                <a:cs typeface="Arial"/>
              </a:rPr>
              <a:t> </a:t>
            </a:r>
            <a:r>
              <a:rPr sz="2400" dirty="0">
                <a:latin typeface="Arial"/>
                <a:cs typeface="Arial"/>
              </a:rPr>
              <a:t>the</a:t>
            </a:r>
            <a:r>
              <a:rPr sz="2400" spc="105" dirty="0">
                <a:latin typeface="Arial"/>
                <a:cs typeface="Arial"/>
              </a:rPr>
              <a:t> </a:t>
            </a:r>
            <a:r>
              <a:rPr sz="2400" spc="30" dirty="0">
                <a:latin typeface="Arial"/>
                <a:cs typeface="Arial"/>
              </a:rPr>
              <a:t>one</a:t>
            </a:r>
            <a:r>
              <a:rPr sz="2400" spc="-5" dirty="0">
                <a:latin typeface="Arial"/>
                <a:cs typeface="Arial"/>
              </a:rPr>
              <a:t> </a:t>
            </a:r>
            <a:r>
              <a:rPr sz="2400" spc="15" dirty="0">
                <a:latin typeface="Arial"/>
                <a:cs typeface="Arial"/>
              </a:rPr>
              <a:t>or</a:t>
            </a:r>
            <a:r>
              <a:rPr sz="2400" spc="-20" dirty="0">
                <a:latin typeface="Arial"/>
                <a:cs typeface="Arial"/>
              </a:rPr>
              <a:t> </a:t>
            </a:r>
            <a:r>
              <a:rPr sz="2400" spc="45" dirty="0">
                <a:latin typeface="Arial"/>
                <a:cs typeface="Arial"/>
              </a:rPr>
              <a:t>more</a:t>
            </a:r>
            <a:r>
              <a:rPr sz="2400" spc="-40" dirty="0">
                <a:latin typeface="Arial"/>
                <a:cs typeface="Arial"/>
              </a:rPr>
              <a:t> </a:t>
            </a:r>
            <a:r>
              <a:rPr sz="2400" spc="45" dirty="0">
                <a:latin typeface="Arial"/>
                <a:cs typeface="Arial"/>
              </a:rPr>
              <a:t>ind</a:t>
            </a:r>
            <a:r>
              <a:rPr sz="2400" spc="20" dirty="0">
                <a:latin typeface="Arial"/>
                <a:cs typeface="Arial"/>
              </a:rPr>
              <a:t>e</a:t>
            </a:r>
            <a:r>
              <a:rPr sz="2400" spc="60" dirty="0">
                <a:latin typeface="Arial"/>
                <a:cs typeface="Arial"/>
              </a:rPr>
              <a:t>p</a:t>
            </a:r>
            <a:r>
              <a:rPr sz="2400" spc="95" dirty="0">
                <a:latin typeface="Arial"/>
                <a:cs typeface="Arial"/>
              </a:rPr>
              <a:t>e</a:t>
            </a:r>
            <a:r>
              <a:rPr sz="2400" spc="45" dirty="0">
                <a:latin typeface="Arial"/>
                <a:cs typeface="Arial"/>
              </a:rPr>
              <a:t>nd</a:t>
            </a:r>
            <a:r>
              <a:rPr sz="2400" spc="-60" dirty="0">
                <a:latin typeface="Arial"/>
                <a:cs typeface="Arial"/>
              </a:rPr>
              <a:t>e</a:t>
            </a:r>
            <a:r>
              <a:rPr sz="2400" spc="45" dirty="0">
                <a:latin typeface="Arial"/>
                <a:cs typeface="Arial"/>
              </a:rPr>
              <a:t>nt</a:t>
            </a:r>
            <a:r>
              <a:rPr sz="2400" spc="-25" dirty="0">
                <a:latin typeface="Arial"/>
                <a:cs typeface="Arial"/>
              </a:rPr>
              <a:t> </a:t>
            </a:r>
            <a:r>
              <a:rPr sz="2400" spc="55" dirty="0">
                <a:latin typeface="Arial"/>
                <a:cs typeface="Arial"/>
              </a:rPr>
              <a:t>v</a:t>
            </a:r>
            <a:r>
              <a:rPr sz="2400" spc="10" dirty="0">
                <a:latin typeface="Arial"/>
                <a:cs typeface="Arial"/>
              </a:rPr>
              <a:t>a</a:t>
            </a:r>
            <a:r>
              <a:rPr sz="2400" spc="50" dirty="0">
                <a:latin typeface="Arial"/>
                <a:cs typeface="Arial"/>
              </a:rPr>
              <a:t>riab</a:t>
            </a:r>
            <a:r>
              <a:rPr sz="2400" spc="-120" dirty="0">
                <a:latin typeface="Arial"/>
                <a:cs typeface="Arial"/>
              </a:rPr>
              <a:t>l</a:t>
            </a:r>
            <a:r>
              <a:rPr sz="2400" spc="30" dirty="0">
                <a:latin typeface="Arial"/>
                <a:cs typeface="Arial"/>
              </a:rPr>
              <a:t>es</a:t>
            </a:r>
            <a:r>
              <a:rPr sz="2400" spc="65" dirty="0">
                <a:latin typeface="Arial"/>
                <a:cs typeface="Arial"/>
              </a:rPr>
              <a:t> </a:t>
            </a:r>
            <a:r>
              <a:rPr sz="2400" spc="-15" dirty="0">
                <a:latin typeface="Arial"/>
                <a:cs typeface="Arial"/>
              </a:rPr>
              <a:t>(</a:t>
            </a:r>
            <a:r>
              <a:rPr sz="2400" spc="55" dirty="0">
                <a:latin typeface="Arial"/>
                <a:cs typeface="Arial"/>
              </a:rPr>
              <a:t>o</a:t>
            </a:r>
            <a:r>
              <a:rPr sz="2400" spc="25" dirty="0">
                <a:latin typeface="Arial"/>
                <a:cs typeface="Arial"/>
              </a:rPr>
              <a:t>u</a:t>
            </a:r>
            <a:r>
              <a:rPr sz="2400" spc="55" dirty="0">
                <a:latin typeface="Arial"/>
                <a:cs typeface="Arial"/>
              </a:rPr>
              <a:t>r</a:t>
            </a:r>
            <a:r>
              <a:rPr sz="2400" spc="-90" dirty="0">
                <a:latin typeface="Arial"/>
                <a:cs typeface="Arial"/>
              </a:rPr>
              <a:t> </a:t>
            </a:r>
            <a:r>
              <a:rPr sz="2400" spc="20" dirty="0">
                <a:latin typeface="Arial"/>
                <a:cs typeface="Arial"/>
              </a:rPr>
              <a:t>feat</a:t>
            </a:r>
            <a:r>
              <a:rPr sz="2400" spc="50" dirty="0">
                <a:latin typeface="Arial"/>
                <a:cs typeface="Arial"/>
              </a:rPr>
              <a:t>u</a:t>
            </a:r>
            <a:r>
              <a:rPr sz="2400" spc="55" dirty="0">
                <a:latin typeface="Arial"/>
                <a:cs typeface="Arial"/>
              </a:rPr>
              <a:t>res)</a:t>
            </a:r>
            <a:r>
              <a:rPr sz="2400" spc="30" dirty="0">
                <a:latin typeface="Arial"/>
                <a:cs typeface="Arial"/>
              </a:rPr>
              <a:t>,</a:t>
            </a:r>
            <a:r>
              <a:rPr sz="2400" spc="-95" dirty="0">
                <a:latin typeface="Arial"/>
                <a:cs typeface="Arial"/>
              </a:rPr>
              <a:t> </a:t>
            </a:r>
            <a:r>
              <a:rPr sz="2400" spc="30" dirty="0">
                <a:latin typeface="Arial"/>
                <a:cs typeface="Arial"/>
              </a:rPr>
              <a:t>by</a:t>
            </a:r>
            <a:r>
              <a:rPr sz="2400" spc="65" dirty="0">
                <a:latin typeface="Arial"/>
                <a:cs typeface="Arial"/>
              </a:rPr>
              <a:t> </a:t>
            </a:r>
            <a:r>
              <a:rPr sz="2400" spc="15" dirty="0">
                <a:latin typeface="Arial"/>
                <a:cs typeface="Arial"/>
              </a:rPr>
              <a:t>estimating</a:t>
            </a:r>
            <a:r>
              <a:rPr sz="2400" spc="30" dirty="0">
                <a:latin typeface="Arial"/>
                <a:cs typeface="Arial"/>
              </a:rPr>
              <a:t> </a:t>
            </a:r>
            <a:r>
              <a:rPr sz="2400" spc="15" dirty="0">
                <a:latin typeface="Arial"/>
                <a:cs typeface="Arial"/>
              </a:rPr>
              <a:t>probabilities</a:t>
            </a:r>
            <a:r>
              <a:rPr sz="2400" spc="10" dirty="0">
                <a:latin typeface="Arial"/>
                <a:cs typeface="Arial"/>
              </a:rPr>
              <a:t> </a:t>
            </a:r>
            <a:r>
              <a:rPr sz="2400" spc="75" dirty="0">
                <a:latin typeface="Arial"/>
                <a:cs typeface="Arial"/>
              </a:rPr>
              <a:t>us</a:t>
            </a:r>
            <a:r>
              <a:rPr sz="2400" spc="-45" dirty="0">
                <a:latin typeface="Arial"/>
                <a:cs typeface="Arial"/>
              </a:rPr>
              <a:t>i</a:t>
            </a:r>
            <a:r>
              <a:rPr sz="2400" spc="80" dirty="0">
                <a:latin typeface="Arial"/>
                <a:cs typeface="Arial"/>
              </a:rPr>
              <a:t>ng</a:t>
            </a:r>
            <a:r>
              <a:rPr sz="2400" spc="-125" dirty="0">
                <a:latin typeface="Arial"/>
                <a:cs typeface="Arial"/>
              </a:rPr>
              <a:t> </a:t>
            </a:r>
            <a:r>
              <a:rPr sz="2400" spc="30" dirty="0">
                <a:latin typeface="Arial"/>
                <a:cs typeface="Arial"/>
              </a:rPr>
              <a:t>i</a:t>
            </a:r>
            <a:r>
              <a:rPr sz="2400" spc="-15" dirty="0">
                <a:latin typeface="Arial"/>
                <a:cs typeface="Arial"/>
              </a:rPr>
              <a:t>t's</a:t>
            </a:r>
            <a:r>
              <a:rPr sz="2400" spc="100" dirty="0">
                <a:latin typeface="Arial"/>
                <a:cs typeface="Arial"/>
              </a:rPr>
              <a:t> </a:t>
            </a:r>
            <a:r>
              <a:rPr sz="2400" spc="35" dirty="0">
                <a:latin typeface="Arial"/>
                <a:cs typeface="Arial"/>
              </a:rPr>
              <a:t>u</a:t>
            </a:r>
            <a:r>
              <a:rPr sz="2400" spc="30" dirty="0">
                <a:latin typeface="Arial"/>
                <a:cs typeface="Arial"/>
              </a:rPr>
              <a:t>nde</a:t>
            </a:r>
            <a:r>
              <a:rPr sz="2400" spc="10" dirty="0">
                <a:latin typeface="Arial"/>
                <a:cs typeface="Arial"/>
              </a:rPr>
              <a:t>r</a:t>
            </a:r>
            <a:r>
              <a:rPr sz="2400" spc="45" dirty="0">
                <a:latin typeface="Arial"/>
                <a:cs typeface="Arial"/>
              </a:rPr>
              <a:t>l</a:t>
            </a:r>
            <a:r>
              <a:rPr sz="2400" spc="30" dirty="0">
                <a:latin typeface="Arial"/>
                <a:cs typeface="Arial"/>
              </a:rPr>
              <a:t>ying</a:t>
            </a:r>
            <a:r>
              <a:rPr sz="2400" dirty="0">
                <a:latin typeface="Arial"/>
                <a:cs typeface="Arial"/>
              </a:rPr>
              <a:t> </a:t>
            </a:r>
            <a:r>
              <a:rPr sz="2400" spc="35" dirty="0">
                <a:latin typeface="Arial"/>
                <a:cs typeface="Arial"/>
              </a:rPr>
              <a:t>l</a:t>
            </a:r>
            <a:r>
              <a:rPr sz="2400" spc="50" dirty="0">
                <a:latin typeface="Arial"/>
                <a:cs typeface="Arial"/>
              </a:rPr>
              <a:t>o</a:t>
            </a:r>
            <a:r>
              <a:rPr sz="2400" spc="95" dirty="0">
                <a:latin typeface="Arial"/>
                <a:cs typeface="Arial"/>
              </a:rPr>
              <a:t>g</a:t>
            </a:r>
            <a:r>
              <a:rPr sz="2400" spc="-95" dirty="0">
                <a:latin typeface="Arial"/>
                <a:cs typeface="Arial"/>
              </a:rPr>
              <a:t>i</a:t>
            </a:r>
            <a:r>
              <a:rPr sz="2400" spc="60" dirty="0">
                <a:latin typeface="Arial"/>
                <a:cs typeface="Arial"/>
              </a:rPr>
              <a:t>st</a:t>
            </a:r>
            <a:r>
              <a:rPr sz="2400" spc="-80" dirty="0">
                <a:latin typeface="Arial"/>
                <a:cs typeface="Arial"/>
              </a:rPr>
              <a:t>i</a:t>
            </a:r>
            <a:r>
              <a:rPr sz="2400" spc="85" dirty="0">
                <a:latin typeface="Arial"/>
                <a:cs typeface="Arial"/>
              </a:rPr>
              <a:t>c</a:t>
            </a:r>
            <a:r>
              <a:rPr sz="2400" dirty="0">
                <a:latin typeface="Arial"/>
                <a:cs typeface="Arial"/>
              </a:rPr>
              <a:t> </a:t>
            </a:r>
            <a:r>
              <a:rPr sz="2400" spc="-25" dirty="0">
                <a:latin typeface="Arial"/>
                <a:cs typeface="Arial"/>
              </a:rPr>
              <a:t>f</a:t>
            </a:r>
            <a:r>
              <a:rPr sz="2400" spc="35" dirty="0">
                <a:latin typeface="Arial"/>
                <a:cs typeface="Arial"/>
              </a:rPr>
              <a:t>u</a:t>
            </a:r>
            <a:r>
              <a:rPr sz="2400" spc="30" dirty="0">
                <a:latin typeface="Arial"/>
                <a:cs typeface="Arial"/>
              </a:rPr>
              <a:t>nction</a:t>
            </a:r>
            <a:r>
              <a:rPr sz="2400" spc="-70" dirty="0">
                <a:latin typeface="Arial"/>
                <a:cs typeface="Arial"/>
              </a:rPr>
              <a:t> </a:t>
            </a:r>
            <a:r>
              <a:rPr sz="2400" spc="-15" dirty="0">
                <a:latin typeface="Arial"/>
                <a:cs typeface="Arial"/>
              </a:rPr>
              <a:t>(</a:t>
            </a:r>
            <a:r>
              <a:rPr sz="2400" spc="85" dirty="0">
                <a:latin typeface="Arial"/>
                <a:cs typeface="Arial"/>
              </a:rPr>
              <a:t>s</a:t>
            </a:r>
            <a:r>
              <a:rPr sz="2400" spc="-15" dirty="0">
                <a:latin typeface="Arial"/>
                <a:cs typeface="Arial"/>
              </a:rPr>
              <a:t>i</a:t>
            </a:r>
            <a:r>
              <a:rPr sz="2400" spc="40" dirty="0">
                <a:latin typeface="Arial"/>
                <a:cs typeface="Arial"/>
              </a:rPr>
              <a:t>g</a:t>
            </a:r>
            <a:r>
              <a:rPr sz="2400" spc="75" dirty="0">
                <a:latin typeface="Arial"/>
                <a:cs typeface="Arial"/>
              </a:rPr>
              <a:t>mo</a:t>
            </a:r>
            <a:r>
              <a:rPr sz="2400" spc="-45" dirty="0">
                <a:latin typeface="Arial"/>
                <a:cs typeface="Arial"/>
              </a:rPr>
              <a:t>i</a:t>
            </a:r>
            <a:r>
              <a:rPr sz="2400" spc="35" dirty="0">
                <a:latin typeface="Arial"/>
                <a:cs typeface="Arial"/>
              </a:rPr>
              <a:t>d</a:t>
            </a:r>
            <a:r>
              <a:rPr sz="2400" spc="265" dirty="0">
                <a:latin typeface="Arial"/>
                <a:cs typeface="Arial"/>
              </a:rPr>
              <a:t>)</a:t>
            </a:r>
            <a:endParaRPr sz="2400" dirty="0">
              <a:latin typeface="Arial"/>
              <a:cs typeface="Arial"/>
            </a:endParaRP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100" y="3857625"/>
            <a:ext cx="9058860" cy="304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2"/>
          <p:cNvSpPr/>
          <p:nvPr/>
        </p:nvSpPr>
        <p:spPr>
          <a:xfrm>
            <a:off x="0" y="809625"/>
            <a:ext cx="10661072" cy="893618"/>
          </a:xfrm>
          <a:prstGeom prst="rect">
            <a:avLst/>
          </a:prstGeom>
          <a:blipFill>
            <a:blip r:embed="rId2" cstate="print"/>
            <a:stretch>
              <a:fillRect/>
            </a:stretch>
          </a:blipFill>
        </p:spPr>
        <p:txBody>
          <a:bodyPr wrap="square" lIns="0" tIns="0" rIns="0" bIns="0" rtlCol="0"/>
          <a:lstStyle/>
          <a:p>
            <a:endParaRPr/>
          </a:p>
        </p:txBody>
      </p:sp>
      <p:pic>
        <p:nvPicPr>
          <p:cNvPr id="1026" name="Picture 2" descr="Sigmoid Function -- from Wolfram MathWor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0" y="3171825"/>
            <a:ext cx="4926642"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317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 name="Rectangle 24"/>
          <p:cNvSpPr/>
          <p:nvPr/>
        </p:nvSpPr>
        <p:spPr>
          <a:xfrm>
            <a:off x="850900" y="3019425"/>
            <a:ext cx="8686800" cy="3139321"/>
          </a:xfrm>
          <a:prstGeom prst="rect">
            <a:avLst/>
          </a:prstGeom>
        </p:spPr>
        <p:txBody>
          <a:bodyPr wrap="square">
            <a:spAutoFit/>
          </a:bodyPr>
          <a:lstStyle/>
          <a:p>
            <a:r>
              <a:rPr lang="en-US" dirty="0" smtClean="0">
                <a:solidFill>
                  <a:srgbClr val="3B3835"/>
                </a:solidFill>
                <a:latin typeface="Helvetica Neue"/>
              </a:rPr>
              <a:t>				STEPS: </a:t>
            </a:r>
          </a:p>
          <a:p>
            <a:endParaRPr lang="en-US" dirty="0">
              <a:solidFill>
                <a:srgbClr val="3B3835"/>
              </a:solidFill>
              <a:latin typeface="Helvetica Neue"/>
            </a:endParaRPr>
          </a:p>
          <a:p>
            <a:pPr marL="342900" indent="-342900">
              <a:buAutoNum type="arabicPeriod"/>
            </a:pPr>
            <a:r>
              <a:rPr lang="en-US" dirty="0" smtClean="0">
                <a:solidFill>
                  <a:srgbClr val="3B3835"/>
                </a:solidFill>
                <a:latin typeface="Helvetica Neue"/>
              </a:rPr>
              <a:t>Take </a:t>
            </a:r>
            <a:r>
              <a:rPr lang="en-US" dirty="0">
                <a:solidFill>
                  <a:srgbClr val="3B3835"/>
                </a:solidFill>
                <a:latin typeface="Helvetica Neue"/>
              </a:rPr>
              <a:t>the entire dataset as input Calculate entropy of target variable as well as predictor </a:t>
            </a:r>
            <a:r>
              <a:rPr lang="en-US" dirty="0" smtClean="0">
                <a:solidFill>
                  <a:srgbClr val="3B3835"/>
                </a:solidFill>
                <a:latin typeface="Helvetica Neue"/>
              </a:rPr>
              <a:t>attributes.</a:t>
            </a:r>
          </a:p>
          <a:p>
            <a:pPr marL="342900" indent="-342900">
              <a:buAutoNum type="arabicPeriod"/>
            </a:pPr>
            <a:endParaRPr lang="en-US" dirty="0" smtClean="0">
              <a:solidFill>
                <a:srgbClr val="3B3835"/>
              </a:solidFill>
              <a:latin typeface="Helvetica Neue"/>
            </a:endParaRPr>
          </a:p>
          <a:p>
            <a:pPr marL="342900" indent="-342900">
              <a:buAutoNum type="arabicPeriod"/>
            </a:pPr>
            <a:r>
              <a:rPr lang="en-US" dirty="0" smtClean="0">
                <a:solidFill>
                  <a:srgbClr val="3B3835"/>
                </a:solidFill>
                <a:latin typeface="Helvetica Neue"/>
              </a:rPr>
              <a:t> </a:t>
            </a:r>
            <a:r>
              <a:rPr lang="en-US" dirty="0">
                <a:solidFill>
                  <a:srgbClr val="3B3835"/>
                </a:solidFill>
                <a:latin typeface="Helvetica Neue"/>
              </a:rPr>
              <a:t>Calculate information gain of all </a:t>
            </a:r>
            <a:r>
              <a:rPr lang="en-US" dirty="0" smtClean="0">
                <a:solidFill>
                  <a:srgbClr val="3B3835"/>
                </a:solidFill>
                <a:latin typeface="Helvetica Neue"/>
              </a:rPr>
              <a:t>attributes.</a:t>
            </a:r>
          </a:p>
          <a:p>
            <a:pPr marL="342900" indent="-342900">
              <a:buAutoNum type="arabicPeriod"/>
            </a:pPr>
            <a:endParaRPr lang="en-US" dirty="0" smtClean="0">
              <a:solidFill>
                <a:srgbClr val="3B3835"/>
              </a:solidFill>
              <a:latin typeface="Helvetica Neue"/>
            </a:endParaRPr>
          </a:p>
          <a:p>
            <a:pPr marL="342900" indent="-342900">
              <a:buAutoNum type="arabicPeriod"/>
            </a:pPr>
            <a:r>
              <a:rPr lang="en-US" dirty="0" smtClean="0">
                <a:solidFill>
                  <a:srgbClr val="3B3835"/>
                </a:solidFill>
                <a:latin typeface="Helvetica Neue"/>
              </a:rPr>
              <a:t> </a:t>
            </a:r>
            <a:r>
              <a:rPr lang="en-US" dirty="0">
                <a:solidFill>
                  <a:srgbClr val="3B3835"/>
                </a:solidFill>
                <a:latin typeface="Helvetica Neue"/>
              </a:rPr>
              <a:t>Choose the attribute with highest information gain as the root </a:t>
            </a:r>
            <a:r>
              <a:rPr lang="en-US" dirty="0" smtClean="0">
                <a:solidFill>
                  <a:srgbClr val="3B3835"/>
                </a:solidFill>
                <a:latin typeface="Helvetica Neue"/>
              </a:rPr>
              <a:t>node.</a:t>
            </a:r>
          </a:p>
          <a:p>
            <a:pPr marL="342900" indent="-342900">
              <a:buAutoNum type="arabicPeriod"/>
            </a:pPr>
            <a:endParaRPr lang="en-US" dirty="0" smtClean="0">
              <a:solidFill>
                <a:srgbClr val="3B3835"/>
              </a:solidFill>
              <a:latin typeface="Helvetica Neue"/>
            </a:endParaRPr>
          </a:p>
          <a:p>
            <a:pPr marL="342900" indent="-342900">
              <a:buAutoNum type="arabicPeriod"/>
            </a:pPr>
            <a:r>
              <a:rPr lang="en-US" dirty="0" smtClean="0">
                <a:solidFill>
                  <a:srgbClr val="3B3835"/>
                </a:solidFill>
                <a:latin typeface="Helvetica Neue"/>
              </a:rPr>
              <a:t> </a:t>
            </a:r>
            <a:r>
              <a:rPr lang="en-US" dirty="0">
                <a:solidFill>
                  <a:srgbClr val="3B3835"/>
                </a:solidFill>
                <a:latin typeface="Helvetica Neue"/>
              </a:rPr>
              <a:t>Repeat the same process on every branch till the decision node of each branch is </a:t>
            </a:r>
            <a:r>
              <a:rPr lang="en-US" dirty="0" smtClean="0">
                <a:solidFill>
                  <a:srgbClr val="3B3835"/>
                </a:solidFill>
                <a:latin typeface="Helvetica Neue"/>
              </a:rPr>
              <a:t>finalized.</a:t>
            </a:r>
            <a:endParaRPr lang="en-US" dirty="0"/>
          </a:p>
        </p:txBody>
      </p:sp>
      <p:sp>
        <p:nvSpPr>
          <p:cNvPr id="26" name="object 2"/>
          <p:cNvSpPr/>
          <p:nvPr/>
        </p:nvSpPr>
        <p:spPr>
          <a:xfrm>
            <a:off x="0" y="957473"/>
            <a:ext cx="10661072" cy="89361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57473"/>
            <a:ext cx="10661072" cy="89361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013363" y="3388878"/>
            <a:ext cx="4592782" cy="2556163"/>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944967" y="4035594"/>
            <a:ext cx="7703820" cy="507831"/>
          </a:xfrm>
          <a:prstGeom prst="rect">
            <a:avLst/>
          </a:prstGeom>
        </p:spPr>
        <p:txBody>
          <a:bodyPr vert="horz" wrap="square" lIns="0" tIns="0" rIns="0" bIns="0" rtlCol="0">
            <a:spAutoFit/>
          </a:bodyPr>
          <a:lstStyle/>
          <a:p>
            <a:pPr>
              <a:lnSpc>
                <a:spcPct val="100000"/>
              </a:lnSpc>
              <a:spcBef>
                <a:spcPts val="23"/>
              </a:spcBef>
            </a:pPr>
            <a:endParaRPr sz="2050" dirty="0">
              <a:latin typeface="Times New Roman"/>
              <a:cs typeface="Times New Roman"/>
            </a:endParaRPr>
          </a:p>
          <a:p>
            <a:pPr marR="5080" algn="r">
              <a:lnSpc>
                <a:spcPct val="100000"/>
              </a:lnSpc>
            </a:pPr>
            <a:r>
              <a:rPr sz="1250" spc="-90" dirty="0">
                <a:solidFill>
                  <a:srgbClr val="AE4B50"/>
                </a:solidFill>
                <a:latin typeface="Arial"/>
                <a:cs typeface="Arial"/>
              </a:rPr>
              <a:t>D</a:t>
            </a:r>
            <a:r>
              <a:rPr sz="1250" spc="65" dirty="0">
                <a:solidFill>
                  <a:srgbClr val="AE4B50"/>
                </a:solidFill>
                <a:latin typeface="Arial"/>
                <a:cs typeface="Arial"/>
              </a:rPr>
              <a:t>ec</a:t>
            </a:r>
            <a:r>
              <a:rPr sz="1250" spc="-15" dirty="0">
                <a:solidFill>
                  <a:srgbClr val="AE4B50"/>
                </a:solidFill>
                <a:latin typeface="Arial"/>
                <a:cs typeface="Arial"/>
              </a:rPr>
              <a:t>l</a:t>
            </a:r>
            <a:r>
              <a:rPr sz="1250" spc="-35" dirty="0">
                <a:solidFill>
                  <a:srgbClr val="89444B"/>
                </a:solidFill>
                <a:latin typeface="Arial"/>
                <a:cs typeface="Arial"/>
              </a:rPr>
              <a:t>i</a:t>
            </a:r>
            <a:r>
              <a:rPr sz="1250" spc="60" dirty="0">
                <a:solidFill>
                  <a:srgbClr val="AE4B50"/>
                </a:solidFill>
                <a:latin typeface="Arial"/>
                <a:cs typeface="Arial"/>
              </a:rPr>
              <a:t>ne</a:t>
            </a:r>
            <a:r>
              <a:rPr sz="1250" spc="15" dirty="0">
                <a:solidFill>
                  <a:srgbClr val="AE4B50"/>
                </a:solidFill>
                <a:latin typeface="Arial"/>
                <a:cs typeface="Arial"/>
              </a:rPr>
              <a:t> </a:t>
            </a:r>
            <a:r>
              <a:rPr sz="1250" spc="10" dirty="0">
                <a:solidFill>
                  <a:srgbClr val="AE4B50"/>
                </a:solidFill>
                <a:latin typeface="Arial"/>
                <a:cs typeface="Arial"/>
              </a:rPr>
              <a:t>Offer</a:t>
            </a:r>
            <a:endParaRPr sz="1250" dirty="0">
              <a:latin typeface="Arial"/>
              <a:cs typeface="Arial"/>
            </a:endParaRPr>
          </a:p>
        </p:txBody>
      </p:sp>
      <p:sp>
        <p:nvSpPr>
          <p:cNvPr id="13" name="object 13"/>
          <p:cNvSpPr txBox="1"/>
          <p:nvPr/>
        </p:nvSpPr>
        <p:spPr>
          <a:xfrm>
            <a:off x="2169341" y="6111875"/>
            <a:ext cx="949960" cy="184150"/>
          </a:xfrm>
          <a:prstGeom prst="rect">
            <a:avLst/>
          </a:prstGeom>
        </p:spPr>
        <p:txBody>
          <a:bodyPr vert="horz" wrap="square" lIns="0" tIns="0" rIns="0" bIns="0" rtlCol="0">
            <a:spAutoFit/>
          </a:bodyPr>
          <a:lstStyle/>
          <a:p>
            <a:pPr marL="12700">
              <a:lnSpc>
                <a:spcPct val="100000"/>
              </a:lnSpc>
            </a:pPr>
            <a:r>
              <a:rPr sz="1250" spc="10" dirty="0">
                <a:solidFill>
                  <a:srgbClr val="4DA07B"/>
                </a:solidFill>
                <a:latin typeface="Arial"/>
                <a:cs typeface="Arial"/>
              </a:rPr>
              <a:t>Accept</a:t>
            </a:r>
            <a:r>
              <a:rPr sz="1250" spc="135" dirty="0">
                <a:solidFill>
                  <a:srgbClr val="4DA07B"/>
                </a:solidFill>
                <a:latin typeface="Arial"/>
                <a:cs typeface="Arial"/>
              </a:rPr>
              <a:t> </a:t>
            </a:r>
            <a:r>
              <a:rPr sz="1250" spc="10" dirty="0">
                <a:solidFill>
                  <a:srgbClr val="4DA07B"/>
                </a:solidFill>
                <a:latin typeface="Arial"/>
                <a:cs typeface="Arial"/>
              </a:rPr>
              <a:t>Offer</a:t>
            </a:r>
            <a:endParaRPr sz="1250">
              <a:latin typeface="Arial"/>
              <a:cs typeface="Arial"/>
            </a:endParaRPr>
          </a:p>
        </p:txBody>
      </p:sp>
      <p:sp>
        <p:nvSpPr>
          <p:cNvPr id="15" name="object 15"/>
          <p:cNvSpPr txBox="1"/>
          <p:nvPr/>
        </p:nvSpPr>
        <p:spPr>
          <a:xfrm>
            <a:off x="1384300" y="2174449"/>
            <a:ext cx="8229600" cy="805092"/>
          </a:xfrm>
          <a:prstGeom prst="rect">
            <a:avLst/>
          </a:prstGeom>
        </p:spPr>
        <p:txBody>
          <a:bodyPr vert="horz" wrap="square" lIns="0" tIns="0" rIns="0" bIns="0" rtlCol="0">
            <a:spAutoFit/>
          </a:bodyPr>
          <a:lstStyle/>
          <a:p>
            <a:pPr marL="1020444" marR="5080" indent="-1008380">
              <a:lnSpc>
                <a:spcPct val="109000"/>
              </a:lnSpc>
            </a:pPr>
            <a:r>
              <a:rPr sz="2400" spc="-40" dirty="0">
                <a:solidFill>
                  <a:srgbClr val="3D4B52"/>
                </a:solidFill>
                <a:latin typeface="Arial"/>
                <a:cs typeface="Arial"/>
              </a:rPr>
              <a:t>F</a:t>
            </a:r>
            <a:r>
              <a:rPr sz="2400" spc="15" dirty="0">
                <a:solidFill>
                  <a:srgbClr val="26313B"/>
                </a:solidFill>
                <a:latin typeface="Arial"/>
                <a:cs typeface="Arial"/>
              </a:rPr>
              <a:t>or</a:t>
            </a:r>
            <a:r>
              <a:rPr sz="2400" spc="-20" dirty="0">
                <a:solidFill>
                  <a:srgbClr val="26313B"/>
                </a:solidFill>
                <a:latin typeface="Arial"/>
                <a:cs typeface="Arial"/>
              </a:rPr>
              <a:t> </a:t>
            </a:r>
            <a:r>
              <a:rPr sz="2400" spc="55" dirty="0">
                <a:solidFill>
                  <a:srgbClr val="26313B"/>
                </a:solidFill>
                <a:latin typeface="Arial"/>
                <a:cs typeface="Arial"/>
              </a:rPr>
              <a:t>ex</a:t>
            </a:r>
            <a:r>
              <a:rPr sz="2400" spc="-10" dirty="0">
                <a:solidFill>
                  <a:srgbClr val="26313B"/>
                </a:solidFill>
                <a:latin typeface="Arial"/>
                <a:cs typeface="Arial"/>
              </a:rPr>
              <a:t>a</a:t>
            </a:r>
            <a:r>
              <a:rPr sz="2400" spc="75" dirty="0">
                <a:solidFill>
                  <a:srgbClr val="26313B"/>
                </a:solidFill>
                <a:latin typeface="Arial"/>
                <a:cs typeface="Arial"/>
              </a:rPr>
              <a:t>mp</a:t>
            </a:r>
            <a:r>
              <a:rPr sz="2400" spc="-45" dirty="0">
                <a:solidFill>
                  <a:srgbClr val="26313B"/>
                </a:solidFill>
                <a:latin typeface="Arial"/>
                <a:cs typeface="Arial"/>
              </a:rPr>
              <a:t>l</a:t>
            </a:r>
            <a:r>
              <a:rPr sz="2400" spc="120" dirty="0">
                <a:solidFill>
                  <a:srgbClr val="26313B"/>
                </a:solidFill>
                <a:latin typeface="Arial"/>
                <a:cs typeface="Arial"/>
              </a:rPr>
              <a:t>e</a:t>
            </a:r>
            <a:r>
              <a:rPr sz="2400" spc="-80" dirty="0">
                <a:solidFill>
                  <a:srgbClr val="3D4B52"/>
                </a:solidFill>
                <a:latin typeface="Arial"/>
                <a:cs typeface="Arial"/>
              </a:rPr>
              <a:t>,</a:t>
            </a:r>
            <a:r>
              <a:rPr sz="2400" spc="-495" dirty="0">
                <a:solidFill>
                  <a:srgbClr val="26313B"/>
                </a:solidFill>
                <a:latin typeface="Arial"/>
                <a:cs typeface="Arial"/>
              </a:rPr>
              <a:t>i</a:t>
            </a:r>
            <a:r>
              <a:rPr sz="2400" spc="15" dirty="0">
                <a:solidFill>
                  <a:srgbClr val="3D4B52"/>
                </a:solidFill>
                <a:latin typeface="Arial"/>
                <a:cs typeface="Arial"/>
              </a:rPr>
              <a:t>f</a:t>
            </a:r>
            <a:r>
              <a:rPr sz="2400" spc="100" dirty="0">
                <a:solidFill>
                  <a:srgbClr val="3D4B52"/>
                </a:solidFill>
                <a:latin typeface="Arial"/>
                <a:cs typeface="Arial"/>
              </a:rPr>
              <a:t> </a:t>
            </a:r>
            <a:r>
              <a:rPr sz="2400" spc="30" dirty="0">
                <a:solidFill>
                  <a:srgbClr val="26313B"/>
                </a:solidFill>
                <a:latin typeface="Arial"/>
                <a:cs typeface="Arial"/>
              </a:rPr>
              <a:t>you</a:t>
            </a:r>
            <a:r>
              <a:rPr sz="2400" spc="-10" dirty="0">
                <a:solidFill>
                  <a:srgbClr val="26313B"/>
                </a:solidFill>
                <a:latin typeface="Arial"/>
                <a:cs typeface="Arial"/>
              </a:rPr>
              <a:t> </a:t>
            </a:r>
            <a:r>
              <a:rPr sz="2400" spc="135" dirty="0">
                <a:solidFill>
                  <a:srgbClr val="26313B"/>
                </a:solidFill>
                <a:latin typeface="Arial"/>
                <a:cs typeface="Arial"/>
              </a:rPr>
              <a:t>w</a:t>
            </a:r>
            <a:r>
              <a:rPr sz="2400" spc="60" dirty="0">
                <a:solidFill>
                  <a:srgbClr val="26313B"/>
                </a:solidFill>
                <a:latin typeface="Arial"/>
                <a:cs typeface="Arial"/>
              </a:rPr>
              <a:t>a</a:t>
            </a:r>
            <a:r>
              <a:rPr sz="2400" dirty="0">
                <a:solidFill>
                  <a:srgbClr val="3D4B52"/>
                </a:solidFill>
                <a:latin typeface="Arial"/>
                <a:cs typeface="Arial"/>
              </a:rPr>
              <a:t>nt</a:t>
            </a:r>
            <a:r>
              <a:rPr sz="2400" spc="-10" dirty="0">
                <a:solidFill>
                  <a:srgbClr val="3D4B52"/>
                </a:solidFill>
                <a:latin typeface="Arial"/>
                <a:cs typeface="Arial"/>
              </a:rPr>
              <a:t> </a:t>
            </a:r>
            <a:r>
              <a:rPr sz="2400" spc="55" dirty="0">
                <a:solidFill>
                  <a:srgbClr val="3D4B52"/>
                </a:solidFill>
                <a:latin typeface="Arial"/>
                <a:cs typeface="Arial"/>
              </a:rPr>
              <a:t>t</a:t>
            </a:r>
            <a:r>
              <a:rPr sz="2400" spc="40" dirty="0">
                <a:solidFill>
                  <a:srgbClr val="26313B"/>
                </a:solidFill>
                <a:latin typeface="Arial"/>
                <a:cs typeface="Arial"/>
              </a:rPr>
              <a:t>o</a:t>
            </a:r>
            <a:r>
              <a:rPr sz="2400" spc="-25" dirty="0">
                <a:solidFill>
                  <a:srgbClr val="26313B"/>
                </a:solidFill>
                <a:latin typeface="Arial"/>
                <a:cs typeface="Arial"/>
              </a:rPr>
              <a:t> </a:t>
            </a:r>
            <a:r>
              <a:rPr sz="2400" spc="80" dirty="0">
                <a:solidFill>
                  <a:srgbClr val="0F1F26"/>
                </a:solidFill>
                <a:latin typeface="Arial"/>
                <a:cs typeface="Arial"/>
              </a:rPr>
              <a:t>b</a:t>
            </a:r>
            <a:r>
              <a:rPr sz="2400" spc="-5" dirty="0">
                <a:solidFill>
                  <a:srgbClr val="0F1F26"/>
                </a:solidFill>
                <a:latin typeface="Arial"/>
                <a:cs typeface="Arial"/>
              </a:rPr>
              <a:t>u</a:t>
            </a:r>
            <a:r>
              <a:rPr sz="2400" spc="50" dirty="0">
                <a:solidFill>
                  <a:srgbClr val="0F1F26"/>
                </a:solidFill>
                <a:latin typeface="Arial"/>
                <a:cs typeface="Arial"/>
              </a:rPr>
              <a:t>ild</a:t>
            </a:r>
            <a:r>
              <a:rPr sz="2400" spc="-114" dirty="0">
                <a:solidFill>
                  <a:srgbClr val="0F1F26"/>
                </a:solidFill>
                <a:latin typeface="Arial"/>
                <a:cs typeface="Arial"/>
              </a:rPr>
              <a:t> </a:t>
            </a:r>
            <a:r>
              <a:rPr sz="2400" spc="145" dirty="0">
                <a:solidFill>
                  <a:srgbClr val="26313B"/>
                </a:solidFill>
                <a:latin typeface="Arial"/>
                <a:cs typeface="Arial"/>
              </a:rPr>
              <a:t>a</a:t>
            </a:r>
            <a:r>
              <a:rPr sz="2400" spc="-45" dirty="0">
                <a:solidFill>
                  <a:srgbClr val="26313B"/>
                </a:solidFill>
                <a:latin typeface="Arial"/>
                <a:cs typeface="Arial"/>
              </a:rPr>
              <a:t> </a:t>
            </a:r>
            <a:r>
              <a:rPr sz="2400" spc="25" dirty="0">
                <a:solidFill>
                  <a:srgbClr val="26313B"/>
                </a:solidFill>
                <a:latin typeface="Arial"/>
                <a:cs typeface="Arial"/>
              </a:rPr>
              <a:t>dec</a:t>
            </a:r>
            <a:r>
              <a:rPr sz="2400" spc="-5" dirty="0">
                <a:solidFill>
                  <a:srgbClr val="26313B"/>
                </a:solidFill>
                <a:latin typeface="Arial"/>
                <a:cs typeface="Arial"/>
              </a:rPr>
              <a:t>i</a:t>
            </a:r>
            <a:r>
              <a:rPr sz="2400" spc="25" dirty="0">
                <a:solidFill>
                  <a:srgbClr val="26313B"/>
                </a:solidFill>
                <a:latin typeface="Arial"/>
                <a:cs typeface="Arial"/>
              </a:rPr>
              <a:t>si</a:t>
            </a:r>
            <a:r>
              <a:rPr sz="2400" spc="55" dirty="0">
                <a:solidFill>
                  <a:srgbClr val="26313B"/>
                </a:solidFill>
                <a:latin typeface="Arial"/>
                <a:cs typeface="Arial"/>
              </a:rPr>
              <a:t>o</a:t>
            </a:r>
            <a:r>
              <a:rPr sz="2400" spc="150" dirty="0">
                <a:solidFill>
                  <a:srgbClr val="3D4B52"/>
                </a:solidFill>
                <a:latin typeface="Arial"/>
                <a:cs typeface="Arial"/>
              </a:rPr>
              <a:t>n</a:t>
            </a:r>
            <a:r>
              <a:rPr sz="2400" spc="-135" dirty="0">
                <a:solidFill>
                  <a:srgbClr val="3D4B52"/>
                </a:solidFill>
                <a:latin typeface="Arial"/>
                <a:cs typeface="Arial"/>
              </a:rPr>
              <a:t> </a:t>
            </a:r>
            <a:r>
              <a:rPr sz="2400" spc="-25" dirty="0">
                <a:solidFill>
                  <a:srgbClr val="3D4B52"/>
                </a:solidFill>
                <a:latin typeface="Arial"/>
                <a:cs typeface="Arial"/>
              </a:rPr>
              <a:t>t</a:t>
            </a:r>
            <a:r>
              <a:rPr sz="2400" spc="65" dirty="0">
                <a:solidFill>
                  <a:srgbClr val="26313B"/>
                </a:solidFill>
                <a:latin typeface="Arial"/>
                <a:cs typeface="Arial"/>
              </a:rPr>
              <a:t>ree</a:t>
            </a:r>
            <a:r>
              <a:rPr sz="2400" spc="-65" dirty="0">
                <a:solidFill>
                  <a:srgbClr val="26313B"/>
                </a:solidFill>
                <a:latin typeface="Arial"/>
                <a:cs typeface="Arial"/>
              </a:rPr>
              <a:t> </a:t>
            </a:r>
            <a:r>
              <a:rPr sz="2400" spc="-25" dirty="0">
                <a:solidFill>
                  <a:srgbClr val="3D4B52"/>
                </a:solidFill>
                <a:latin typeface="Arial"/>
                <a:cs typeface="Arial"/>
              </a:rPr>
              <a:t>t</a:t>
            </a:r>
            <a:r>
              <a:rPr sz="2400" spc="40" dirty="0">
                <a:solidFill>
                  <a:srgbClr val="26313B"/>
                </a:solidFill>
                <a:latin typeface="Arial"/>
                <a:cs typeface="Arial"/>
              </a:rPr>
              <a:t>o</a:t>
            </a:r>
            <a:r>
              <a:rPr sz="2400" spc="140" dirty="0">
                <a:solidFill>
                  <a:srgbClr val="26313B"/>
                </a:solidFill>
                <a:latin typeface="Arial"/>
                <a:cs typeface="Arial"/>
              </a:rPr>
              <a:t> </a:t>
            </a:r>
            <a:r>
              <a:rPr sz="2400" spc="25" dirty="0">
                <a:solidFill>
                  <a:srgbClr val="26313B"/>
                </a:solidFill>
                <a:latin typeface="Arial"/>
                <a:cs typeface="Arial"/>
              </a:rPr>
              <a:t>dec</a:t>
            </a:r>
            <a:r>
              <a:rPr sz="2400" spc="-85" dirty="0">
                <a:solidFill>
                  <a:srgbClr val="26313B"/>
                </a:solidFill>
                <a:latin typeface="Arial"/>
                <a:cs typeface="Arial"/>
              </a:rPr>
              <a:t>i</a:t>
            </a:r>
            <a:r>
              <a:rPr sz="2400" spc="80" dirty="0">
                <a:solidFill>
                  <a:srgbClr val="26313B"/>
                </a:solidFill>
                <a:latin typeface="Arial"/>
                <a:cs typeface="Arial"/>
              </a:rPr>
              <a:t>de</a:t>
            </a:r>
            <a:r>
              <a:rPr sz="2400" spc="-25" dirty="0">
                <a:solidFill>
                  <a:srgbClr val="26313B"/>
                </a:solidFill>
                <a:latin typeface="Arial"/>
                <a:cs typeface="Arial"/>
              </a:rPr>
              <a:t> </a:t>
            </a:r>
            <a:r>
              <a:rPr sz="2400" spc="75" dirty="0">
                <a:solidFill>
                  <a:srgbClr val="26313B"/>
                </a:solidFill>
                <a:latin typeface="Arial"/>
                <a:cs typeface="Arial"/>
              </a:rPr>
              <a:t>w</a:t>
            </a:r>
            <a:r>
              <a:rPr sz="2400" spc="35" dirty="0">
                <a:solidFill>
                  <a:srgbClr val="3D4B52"/>
                </a:solidFill>
                <a:latin typeface="Arial"/>
                <a:cs typeface="Arial"/>
              </a:rPr>
              <a:t>h</a:t>
            </a:r>
            <a:r>
              <a:rPr sz="2400" spc="40" dirty="0">
                <a:solidFill>
                  <a:srgbClr val="26313B"/>
                </a:solidFill>
                <a:latin typeface="Arial"/>
                <a:cs typeface="Arial"/>
              </a:rPr>
              <a:t>e</a:t>
            </a:r>
            <a:r>
              <a:rPr sz="2400" spc="5" dirty="0">
                <a:solidFill>
                  <a:srgbClr val="3D4B52"/>
                </a:solidFill>
                <a:latin typeface="Arial"/>
                <a:cs typeface="Arial"/>
              </a:rPr>
              <a:t>t</a:t>
            </a:r>
            <a:r>
              <a:rPr sz="2400" dirty="0">
                <a:solidFill>
                  <a:srgbClr val="3D4B52"/>
                </a:solidFill>
                <a:latin typeface="Arial"/>
                <a:cs typeface="Arial"/>
              </a:rPr>
              <a:t>h</a:t>
            </a:r>
            <a:r>
              <a:rPr sz="2400" spc="20" dirty="0">
                <a:solidFill>
                  <a:srgbClr val="26313B"/>
                </a:solidFill>
                <a:latin typeface="Arial"/>
                <a:cs typeface="Arial"/>
              </a:rPr>
              <a:t>er</a:t>
            </a:r>
            <a:r>
              <a:rPr sz="2400" spc="25" dirty="0">
                <a:solidFill>
                  <a:srgbClr val="26313B"/>
                </a:solidFill>
                <a:latin typeface="Arial"/>
                <a:cs typeface="Arial"/>
              </a:rPr>
              <a:t> we</a:t>
            </a:r>
            <a:r>
              <a:rPr sz="2400" spc="35" dirty="0">
                <a:solidFill>
                  <a:srgbClr val="26313B"/>
                </a:solidFill>
                <a:latin typeface="Arial"/>
                <a:cs typeface="Arial"/>
              </a:rPr>
              <a:t> </a:t>
            </a:r>
            <a:r>
              <a:rPr sz="2400" spc="25" dirty="0">
                <a:solidFill>
                  <a:srgbClr val="26313B"/>
                </a:solidFill>
                <a:latin typeface="Arial"/>
                <a:cs typeface="Arial"/>
              </a:rPr>
              <a:t>s</a:t>
            </a:r>
            <a:r>
              <a:rPr sz="2400" spc="35" dirty="0">
                <a:solidFill>
                  <a:srgbClr val="3D4B52"/>
                </a:solidFill>
                <a:latin typeface="Arial"/>
                <a:cs typeface="Arial"/>
              </a:rPr>
              <a:t>h</a:t>
            </a:r>
            <a:r>
              <a:rPr sz="2400" spc="100" dirty="0">
                <a:solidFill>
                  <a:srgbClr val="26313B"/>
                </a:solidFill>
                <a:latin typeface="Arial"/>
                <a:cs typeface="Arial"/>
              </a:rPr>
              <a:t>o</a:t>
            </a:r>
            <a:r>
              <a:rPr sz="2400" spc="55" dirty="0">
                <a:solidFill>
                  <a:srgbClr val="26313B"/>
                </a:solidFill>
                <a:latin typeface="Arial"/>
                <a:cs typeface="Arial"/>
              </a:rPr>
              <a:t>u</a:t>
            </a:r>
            <a:r>
              <a:rPr sz="2400" spc="45" dirty="0">
                <a:solidFill>
                  <a:srgbClr val="26313B"/>
                </a:solidFill>
                <a:latin typeface="Arial"/>
                <a:cs typeface="Arial"/>
              </a:rPr>
              <a:t>ld</a:t>
            </a:r>
            <a:r>
              <a:rPr sz="2400" spc="-30" dirty="0">
                <a:solidFill>
                  <a:srgbClr val="26313B"/>
                </a:solidFill>
                <a:latin typeface="Arial"/>
                <a:cs typeface="Arial"/>
              </a:rPr>
              <a:t> </a:t>
            </a:r>
            <a:r>
              <a:rPr sz="2400" spc="25" dirty="0">
                <a:solidFill>
                  <a:srgbClr val="26313B"/>
                </a:solidFill>
                <a:latin typeface="Arial"/>
                <a:cs typeface="Arial"/>
              </a:rPr>
              <a:t>acce</a:t>
            </a:r>
            <a:r>
              <a:rPr sz="2400" spc="70" dirty="0">
                <a:solidFill>
                  <a:srgbClr val="26313B"/>
                </a:solidFill>
                <a:latin typeface="Arial"/>
                <a:cs typeface="Arial"/>
              </a:rPr>
              <a:t>p</a:t>
            </a:r>
            <a:r>
              <a:rPr sz="2400" dirty="0">
                <a:solidFill>
                  <a:srgbClr val="3D4B52"/>
                </a:solidFill>
                <a:latin typeface="Arial"/>
                <a:cs typeface="Arial"/>
              </a:rPr>
              <a:t>t</a:t>
            </a:r>
            <a:r>
              <a:rPr sz="2400" spc="-45" dirty="0">
                <a:solidFill>
                  <a:srgbClr val="3D4B52"/>
                </a:solidFill>
                <a:latin typeface="Arial"/>
                <a:cs typeface="Arial"/>
              </a:rPr>
              <a:t> </a:t>
            </a:r>
            <a:r>
              <a:rPr sz="2400" spc="15" dirty="0">
                <a:solidFill>
                  <a:srgbClr val="26313B"/>
                </a:solidFill>
                <a:latin typeface="Arial"/>
                <a:cs typeface="Arial"/>
              </a:rPr>
              <a:t>or</a:t>
            </a:r>
            <a:r>
              <a:rPr sz="2400" spc="60" dirty="0">
                <a:solidFill>
                  <a:srgbClr val="26313B"/>
                </a:solidFill>
                <a:latin typeface="Arial"/>
                <a:cs typeface="Arial"/>
              </a:rPr>
              <a:t> </a:t>
            </a:r>
            <a:r>
              <a:rPr sz="2400" spc="50" dirty="0">
                <a:solidFill>
                  <a:srgbClr val="26313B"/>
                </a:solidFill>
                <a:latin typeface="Arial"/>
                <a:cs typeface="Arial"/>
              </a:rPr>
              <a:t>dec</a:t>
            </a:r>
            <a:r>
              <a:rPr sz="2400" spc="-85" dirty="0">
                <a:solidFill>
                  <a:srgbClr val="26313B"/>
                </a:solidFill>
                <a:latin typeface="Arial"/>
                <a:cs typeface="Arial"/>
              </a:rPr>
              <a:t>l</a:t>
            </a:r>
            <a:r>
              <a:rPr sz="2400" spc="45" dirty="0">
                <a:solidFill>
                  <a:srgbClr val="26313B"/>
                </a:solidFill>
                <a:latin typeface="Arial"/>
                <a:cs typeface="Arial"/>
              </a:rPr>
              <a:t>i</a:t>
            </a:r>
            <a:r>
              <a:rPr sz="2400" spc="35" dirty="0">
                <a:solidFill>
                  <a:srgbClr val="3D4B52"/>
                </a:solidFill>
                <a:latin typeface="Arial"/>
                <a:cs typeface="Arial"/>
              </a:rPr>
              <a:t>n</a:t>
            </a:r>
            <a:r>
              <a:rPr sz="2400" spc="55" dirty="0">
                <a:solidFill>
                  <a:srgbClr val="26313B"/>
                </a:solidFill>
                <a:latin typeface="Arial"/>
                <a:cs typeface="Arial"/>
              </a:rPr>
              <a:t>e</a:t>
            </a:r>
            <a:r>
              <a:rPr sz="2400" spc="-35" dirty="0">
                <a:solidFill>
                  <a:srgbClr val="26313B"/>
                </a:solidFill>
                <a:latin typeface="Arial"/>
                <a:cs typeface="Arial"/>
              </a:rPr>
              <a:t> </a:t>
            </a:r>
            <a:r>
              <a:rPr sz="2400" spc="55" dirty="0">
                <a:solidFill>
                  <a:srgbClr val="26313B"/>
                </a:solidFill>
                <a:latin typeface="Arial"/>
                <a:cs typeface="Arial"/>
              </a:rPr>
              <a:t>a</a:t>
            </a:r>
            <a:r>
              <a:rPr sz="2400" spc="-120" dirty="0">
                <a:solidFill>
                  <a:srgbClr val="26313B"/>
                </a:solidFill>
                <a:latin typeface="Arial"/>
                <a:cs typeface="Arial"/>
              </a:rPr>
              <a:t> </a:t>
            </a:r>
            <a:r>
              <a:rPr sz="2400" spc="130" dirty="0">
                <a:solidFill>
                  <a:srgbClr val="3D4B52"/>
                </a:solidFill>
                <a:latin typeface="Arial"/>
                <a:cs typeface="Arial"/>
              </a:rPr>
              <a:t>j</a:t>
            </a:r>
            <a:r>
              <a:rPr sz="2400" spc="30" dirty="0">
                <a:solidFill>
                  <a:srgbClr val="26313B"/>
                </a:solidFill>
                <a:latin typeface="Arial"/>
                <a:cs typeface="Arial"/>
              </a:rPr>
              <a:t>ob</a:t>
            </a:r>
            <a:r>
              <a:rPr sz="2400" spc="-10" dirty="0">
                <a:solidFill>
                  <a:srgbClr val="26313B"/>
                </a:solidFill>
                <a:latin typeface="Arial"/>
                <a:cs typeface="Arial"/>
              </a:rPr>
              <a:t> </a:t>
            </a:r>
            <a:r>
              <a:rPr sz="2400" spc="35" dirty="0">
                <a:solidFill>
                  <a:srgbClr val="26313B"/>
                </a:solidFill>
                <a:latin typeface="Arial"/>
                <a:cs typeface="Arial"/>
              </a:rPr>
              <a:t>o</a:t>
            </a:r>
            <a:r>
              <a:rPr sz="2400" spc="-50" dirty="0">
                <a:solidFill>
                  <a:srgbClr val="3D4B52"/>
                </a:solidFill>
                <a:latin typeface="Arial"/>
                <a:cs typeface="Arial"/>
              </a:rPr>
              <a:t>f</a:t>
            </a:r>
            <a:r>
              <a:rPr sz="2400" spc="75" dirty="0">
                <a:solidFill>
                  <a:srgbClr val="3D4B52"/>
                </a:solidFill>
                <a:latin typeface="Arial"/>
                <a:cs typeface="Arial"/>
              </a:rPr>
              <a:t>f</a:t>
            </a:r>
            <a:r>
              <a:rPr sz="2400" spc="60" dirty="0">
                <a:solidFill>
                  <a:srgbClr val="26313B"/>
                </a:solidFill>
                <a:latin typeface="Arial"/>
                <a:cs typeface="Arial"/>
              </a:rPr>
              <a:t>er</a:t>
            </a:r>
            <a:endParaRPr sz="2400" dirty="0">
              <a:latin typeface="Arial"/>
              <a:cs typeface="Arial"/>
            </a:endParaRPr>
          </a:p>
        </p:txBody>
      </p:sp>
      <p:sp>
        <p:nvSpPr>
          <p:cNvPr id="16" name="object 16"/>
          <p:cNvSpPr txBox="1"/>
          <p:nvPr/>
        </p:nvSpPr>
        <p:spPr>
          <a:xfrm>
            <a:off x="5930765" y="5187638"/>
            <a:ext cx="981075" cy="184150"/>
          </a:xfrm>
          <a:prstGeom prst="rect">
            <a:avLst/>
          </a:prstGeom>
        </p:spPr>
        <p:txBody>
          <a:bodyPr vert="horz" wrap="square" lIns="0" tIns="0" rIns="0" bIns="0" rtlCol="0">
            <a:spAutoFit/>
          </a:bodyPr>
          <a:lstStyle/>
          <a:p>
            <a:pPr marL="12700">
              <a:lnSpc>
                <a:spcPct val="100000"/>
              </a:lnSpc>
            </a:pPr>
            <a:r>
              <a:rPr sz="1250" spc="-90" dirty="0">
                <a:solidFill>
                  <a:srgbClr val="AE4B50"/>
                </a:solidFill>
                <a:latin typeface="Arial"/>
                <a:cs typeface="Arial"/>
              </a:rPr>
              <a:t>D</a:t>
            </a:r>
            <a:r>
              <a:rPr sz="1250" spc="65" dirty="0">
                <a:solidFill>
                  <a:srgbClr val="AE4B50"/>
                </a:solidFill>
                <a:latin typeface="Arial"/>
                <a:cs typeface="Arial"/>
              </a:rPr>
              <a:t>ec</a:t>
            </a:r>
            <a:r>
              <a:rPr sz="1250" spc="-15" dirty="0">
                <a:solidFill>
                  <a:srgbClr val="AE4B50"/>
                </a:solidFill>
                <a:latin typeface="Arial"/>
                <a:cs typeface="Arial"/>
              </a:rPr>
              <a:t>l</a:t>
            </a:r>
            <a:r>
              <a:rPr sz="1250" spc="-35" dirty="0">
                <a:solidFill>
                  <a:srgbClr val="89444B"/>
                </a:solidFill>
                <a:latin typeface="Arial"/>
                <a:cs typeface="Arial"/>
              </a:rPr>
              <a:t>i</a:t>
            </a:r>
            <a:r>
              <a:rPr sz="1250" spc="60" dirty="0">
                <a:solidFill>
                  <a:srgbClr val="AE4B50"/>
                </a:solidFill>
                <a:latin typeface="Arial"/>
                <a:cs typeface="Arial"/>
              </a:rPr>
              <a:t>ne</a:t>
            </a:r>
            <a:r>
              <a:rPr sz="1250" spc="15" dirty="0">
                <a:solidFill>
                  <a:srgbClr val="AE4B50"/>
                </a:solidFill>
                <a:latin typeface="Arial"/>
                <a:cs typeface="Arial"/>
              </a:rPr>
              <a:t> </a:t>
            </a:r>
            <a:r>
              <a:rPr sz="1250" spc="10" dirty="0">
                <a:solidFill>
                  <a:srgbClr val="AE4B50"/>
                </a:solidFill>
                <a:latin typeface="Arial"/>
                <a:cs typeface="Arial"/>
              </a:rPr>
              <a:t>Offer</a:t>
            </a:r>
            <a:endParaRPr sz="1250">
              <a:latin typeface="Arial"/>
              <a:cs typeface="Arial"/>
            </a:endParaRPr>
          </a:p>
        </p:txBody>
      </p:sp>
      <p:sp>
        <p:nvSpPr>
          <p:cNvPr id="17" name="object 17"/>
          <p:cNvSpPr txBox="1"/>
          <p:nvPr/>
        </p:nvSpPr>
        <p:spPr>
          <a:xfrm>
            <a:off x="4756619" y="6111875"/>
            <a:ext cx="991235" cy="184150"/>
          </a:xfrm>
          <a:prstGeom prst="rect">
            <a:avLst/>
          </a:prstGeom>
        </p:spPr>
        <p:txBody>
          <a:bodyPr vert="horz" wrap="square" lIns="0" tIns="0" rIns="0" bIns="0" rtlCol="0">
            <a:spAutoFit/>
          </a:bodyPr>
          <a:lstStyle/>
          <a:p>
            <a:pPr marL="12700">
              <a:lnSpc>
                <a:spcPct val="100000"/>
              </a:lnSpc>
            </a:pPr>
            <a:r>
              <a:rPr sz="1250" spc="55" dirty="0">
                <a:solidFill>
                  <a:srgbClr val="AE4B50"/>
                </a:solidFill>
                <a:latin typeface="Arial"/>
                <a:cs typeface="Arial"/>
              </a:rPr>
              <a:t>Dec</a:t>
            </a:r>
            <a:r>
              <a:rPr sz="1250" spc="-145" dirty="0">
                <a:solidFill>
                  <a:srgbClr val="AE4B50"/>
                </a:solidFill>
                <a:latin typeface="Arial"/>
                <a:cs typeface="Arial"/>
              </a:rPr>
              <a:t>l</a:t>
            </a:r>
            <a:r>
              <a:rPr sz="1250" spc="45" dirty="0">
                <a:solidFill>
                  <a:srgbClr val="89444B"/>
                </a:solidFill>
                <a:latin typeface="Arial"/>
                <a:cs typeface="Arial"/>
              </a:rPr>
              <a:t>i</a:t>
            </a:r>
            <a:r>
              <a:rPr sz="1250" spc="60" dirty="0">
                <a:solidFill>
                  <a:srgbClr val="AE4B50"/>
                </a:solidFill>
                <a:latin typeface="Arial"/>
                <a:cs typeface="Arial"/>
              </a:rPr>
              <a:t>ne</a:t>
            </a:r>
            <a:r>
              <a:rPr sz="1250" spc="15" dirty="0">
                <a:solidFill>
                  <a:srgbClr val="AE4B50"/>
                </a:solidFill>
                <a:latin typeface="Arial"/>
                <a:cs typeface="Arial"/>
              </a:rPr>
              <a:t> </a:t>
            </a:r>
            <a:r>
              <a:rPr sz="1250" spc="10" dirty="0">
                <a:solidFill>
                  <a:srgbClr val="AE4B50"/>
                </a:solidFill>
                <a:latin typeface="Arial"/>
                <a:cs typeface="Arial"/>
              </a:rPr>
              <a:t>Offer</a:t>
            </a:r>
            <a:endParaRPr sz="125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94638" y="1500378"/>
            <a:ext cx="8102600" cy="45593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059872"/>
            <a:ext cx="10661072" cy="893618"/>
          </a:xfrm>
          <a:prstGeom prst="rect">
            <a:avLst/>
          </a:prstGeom>
          <a:blipFill>
            <a:blip r:embed="rId3" cstate="print"/>
            <a:stretch>
              <a:fillRect/>
            </a:stretch>
          </a:blipFill>
        </p:spPr>
        <p:txBody>
          <a:bodyPr wrap="square" lIns="0" tIns="0" rIns="0" bIns="0" rtlCol="0"/>
          <a:lstStyle/>
          <a:p>
            <a:endParaRPr/>
          </a:p>
        </p:txBody>
      </p:sp>
      <p:sp>
        <p:nvSpPr>
          <p:cNvPr id="23" name="Rectangle 22"/>
          <p:cNvSpPr/>
          <p:nvPr/>
        </p:nvSpPr>
        <p:spPr>
          <a:xfrm>
            <a:off x="622300" y="2867025"/>
            <a:ext cx="9525000" cy="3416320"/>
          </a:xfrm>
          <a:prstGeom prst="rect">
            <a:avLst/>
          </a:prstGeom>
        </p:spPr>
        <p:txBody>
          <a:bodyPr wrap="square">
            <a:spAutoFit/>
          </a:bodyPr>
          <a:lstStyle/>
          <a:p>
            <a:pPr algn="ctr"/>
            <a:r>
              <a:rPr lang="en-US" dirty="0" smtClean="0">
                <a:solidFill>
                  <a:srgbClr val="3B3835"/>
                </a:solidFill>
                <a:latin typeface="Helvetica Neue"/>
              </a:rPr>
              <a:t>STEPS</a:t>
            </a:r>
          </a:p>
          <a:p>
            <a:endParaRPr lang="en-US" dirty="0">
              <a:solidFill>
                <a:srgbClr val="3B3835"/>
              </a:solidFill>
              <a:latin typeface="Helvetica Neue"/>
            </a:endParaRPr>
          </a:p>
          <a:p>
            <a:endParaRPr lang="en-US" dirty="0" smtClean="0">
              <a:solidFill>
                <a:srgbClr val="3B3835"/>
              </a:solidFill>
              <a:latin typeface="Helvetica Neue"/>
            </a:endParaRPr>
          </a:p>
          <a:p>
            <a:pPr marL="285750" indent="-285750">
              <a:buFont typeface="Arial" panose="020B0604020202020204" pitchFamily="34" charset="0"/>
              <a:buChar char="•"/>
            </a:pPr>
            <a:r>
              <a:rPr lang="en-US" dirty="0" smtClean="0">
                <a:solidFill>
                  <a:srgbClr val="3B3835"/>
                </a:solidFill>
                <a:latin typeface="Helvetica Neue"/>
              </a:rPr>
              <a:t>Randomly </a:t>
            </a:r>
            <a:r>
              <a:rPr lang="en-US" dirty="0">
                <a:solidFill>
                  <a:srgbClr val="3B3835"/>
                </a:solidFill>
                <a:latin typeface="Helvetica Neue"/>
              </a:rPr>
              <a:t>select “k” features from total “m” features Where k &lt;&lt; m </a:t>
            </a:r>
            <a:endParaRPr lang="en-US" dirty="0" smtClean="0">
              <a:solidFill>
                <a:srgbClr val="3B3835"/>
              </a:solidFill>
              <a:latin typeface="Helvetica Neue"/>
            </a:endParaRPr>
          </a:p>
          <a:p>
            <a:endParaRPr lang="en-US" dirty="0">
              <a:solidFill>
                <a:srgbClr val="3B3835"/>
              </a:solidFill>
              <a:latin typeface="Helvetica Neue"/>
            </a:endParaRPr>
          </a:p>
          <a:p>
            <a:pPr marL="285750" indent="-285750">
              <a:buFont typeface="Arial" panose="020B0604020202020204" pitchFamily="34" charset="0"/>
              <a:buChar char="•"/>
            </a:pPr>
            <a:r>
              <a:rPr lang="en-US" dirty="0" smtClean="0">
                <a:solidFill>
                  <a:srgbClr val="3B3835"/>
                </a:solidFill>
                <a:latin typeface="Helvetica Neue"/>
              </a:rPr>
              <a:t>Among </a:t>
            </a:r>
            <a:r>
              <a:rPr lang="en-US" dirty="0">
                <a:solidFill>
                  <a:srgbClr val="3B3835"/>
                </a:solidFill>
                <a:latin typeface="Helvetica Neue"/>
              </a:rPr>
              <a:t>the “k” features, calculate the node “d” using the best split point </a:t>
            </a:r>
            <a:endParaRPr lang="en-US" dirty="0" smtClean="0">
              <a:solidFill>
                <a:srgbClr val="3B3835"/>
              </a:solidFill>
              <a:latin typeface="Helvetica Neue"/>
            </a:endParaRPr>
          </a:p>
          <a:p>
            <a:endParaRPr lang="en-US" dirty="0">
              <a:solidFill>
                <a:srgbClr val="3B3835"/>
              </a:solidFill>
              <a:latin typeface="Helvetica Neue"/>
            </a:endParaRPr>
          </a:p>
          <a:p>
            <a:pPr marL="285750" indent="-285750">
              <a:buFont typeface="Arial" panose="020B0604020202020204" pitchFamily="34" charset="0"/>
              <a:buChar char="•"/>
            </a:pPr>
            <a:r>
              <a:rPr lang="en-US" dirty="0" smtClean="0">
                <a:solidFill>
                  <a:srgbClr val="3B3835"/>
                </a:solidFill>
                <a:latin typeface="Helvetica Neue"/>
              </a:rPr>
              <a:t>Split </a:t>
            </a:r>
            <a:r>
              <a:rPr lang="en-US" dirty="0">
                <a:solidFill>
                  <a:srgbClr val="3B3835"/>
                </a:solidFill>
                <a:latin typeface="Helvetica Neue"/>
              </a:rPr>
              <a:t>the node into daughter nodes using the best </a:t>
            </a:r>
            <a:r>
              <a:rPr lang="en-US" dirty="0" smtClean="0">
                <a:solidFill>
                  <a:srgbClr val="3B3835"/>
                </a:solidFill>
                <a:latin typeface="Helvetica Neue"/>
              </a:rPr>
              <a:t>split.</a:t>
            </a:r>
          </a:p>
          <a:p>
            <a:endParaRPr lang="en-US" dirty="0">
              <a:solidFill>
                <a:srgbClr val="3B3835"/>
              </a:solidFill>
              <a:latin typeface="Helvetica Neue"/>
            </a:endParaRPr>
          </a:p>
          <a:p>
            <a:pPr marL="285750" indent="-285750">
              <a:buFont typeface="Arial" panose="020B0604020202020204" pitchFamily="34" charset="0"/>
              <a:buChar char="•"/>
            </a:pPr>
            <a:r>
              <a:rPr lang="en-US" dirty="0" smtClean="0">
                <a:solidFill>
                  <a:srgbClr val="3B3835"/>
                </a:solidFill>
                <a:latin typeface="Helvetica Neue"/>
              </a:rPr>
              <a:t>Repeat </a:t>
            </a:r>
            <a:r>
              <a:rPr lang="en-US" dirty="0">
                <a:solidFill>
                  <a:srgbClr val="3B3835"/>
                </a:solidFill>
                <a:latin typeface="Helvetica Neue"/>
              </a:rPr>
              <a:t>steps 2 and 3 steps until leaf nodes are </a:t>
            </a:r>
            <a:r>
              <a:rPr lang="en-US" dirty="0" smtClean="0">
                <a:solidFill>
                  <a:srgbClr val="3B3835"/>
                </a:solidFill>
                <a:latin typeface="Helvetica Neue"/>
              </a:rPr>
              <a:t>finalized. </a:t>
            </a:r>
          </a:p>
          <a:p>
            <a:endParaRPr lang="en-US" dirty="0">
              <a:solidFill>
                <a:srgbClr val="3B3835"/>
              </a:solidFill>
              <a:latin typeface="Helvetica Neue"/>
            </a:endParaRPr>
          </a:p>
          <a:p>
            <a:pPr marL="285750" indent="-285750">
              <a:buFont typeface="Arial" panose="020B0604020202020204" pitchFamily="34" charset="0"/>
              <a:buChar char="•"/>
            </a:pPr>
            <a:r>
              <a:rPr lang="en-US" dirty="0" smtClean="0">
                <a:solidFill>
                  <a:srgbClr val="3B3835"/>
                </a:solidFill>
                <a:latin typeface="Helvetica Neue"/>
              </a:rPr>
              <a:t>Build </a:t>
            </a:r>
            <a:r>
              <a:rPr lang="en-US" dirty="0">
                <a:solidFill>
                  <a:srgbClr val="3B3835"/>
                </a:solidFill>
                <a:latin typeface="Helvetica Neue"/>
              </a:rPr>
              <a:t>forest by repeating steps 1 to 4 for “n” number times to create “n” number of trees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059872"/>
            <a:ext cx="10661072" cy="89361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403273" y="2722417"/>
            <a:ext cx="394854" cy="112221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109854" y="2971799"/>
            <a:ext cx="2410691" cy="893618"/>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2389908" y="3054927"/>
            <a:ext cx="2410691" cy="810490"/>
          </a:xfrm>
          <a:prstGeom prst="rect">
            <a:avLst/>
          </a:prstGeom>
          <a:blipFill>
            <a:blip r:embed="rId6" cstate="print"/>
            <a:stretch>
              <a:fillRect/>
            </a:stretch>
          </a:blipFill>
        </p:spPr>
        <p:txBody>
          <a:bodyPr wrap="square" lIns="0" tIns="0" rIns="0" bIns="0" rtlCol="0"/>
          <a:lstStyle/>
          <a:p>
            <a:endParaRPr/>
          </a:p>
        </p:txBody>
      </p:sp>
      <p:sp>
        <p:nvSpPr>
          <p:cNvPr id="13" name="object 13"/>
          <p:cNvSpPr txBox="1"/>
          <p:nvPr/>
        </p:nvSpPr>
        <p:spPr>
          <a:xfrm>
            <a:off x="3748723" y="2361373"/>
            <a:ext cx="3726179" cy="184150"/>
          </a:xfrm>
          <a:prstGeom prst="rect">
            <a:avLst/>
          </a:prstGeom>
        </p:spPr>
        <p:txBody>
          <a:bodyPr vert="horz" wrap="square" lIns="0" tIns="0" rIns="0" bIns="0" rtlCol="0">
            <a:spAutoFit/>
          </a:bodyPr>
          <a:lstStyle/>
          <a:p>
            <a:pPr marL="12700">
              <a:lnSpc>
                <a:spcPct val="100000"/>
              </a:lnSpc>
            </a:pPr>
            <a:r>
              <a:rPr sz="1250" spc="45" dirty="0">
                <a:solidFill>
                  <a:srgbClr val="34442D"/>
                </a:solidFill>
                <a:latin typeface="Arial"/>
                <a:cs typeface="Arial"/>
              </a:rPr>
              <a:t>T</a:t>
            </a:r>
            <a:r>
              <a:rPr sz="1250" spc="30" dirty="0">
                <a:solidFill>
                  <a:srgbClr val="34442D"/>
                </a:solidFill>
                <a:latin typeface="Arial"/>
                <a:cs typeface="Arial"/>
              </a:rPr>
              <a:t>here</a:t>
            </a:r>
            <a:r>
              <a:rPr sz="1250" spc="-30" dirty="0">
                <a:solidFill>
                  <a:srgbClr val="34442D"/>
                </a:solidFill>
                <a:latin typeface="Arial"/>
                <a:cs typeface="Arial"/>
              </a:rPr>
              <a:t> </a:t>
            </a:r>
            <a:r>
              <a:rPr sz="1250" spc="40" dirty="0">
                <a:solidFill>
                  <a:srgbClr val="34442D"/>
                </a:solidFill>
                <a:latin typeface="Arial"/>
                <a:cs typeface="Arial"/>
              </a:rPr>
              <a:t>a</a:t>
            </a:r>
            <a:r>
              <a:rPr sz="1250" spc="80" dirty="0">
                <a:solidFill>
                  <a:srgbClr val="34442D"/>
                </a:solidFill>
                <a:latin typeface="Arial"/>
                <a:cs typeface="Arial"/>
              </a:rPr>
              <a:t>re</a:t>
            </a:r>
            <a:r>
              <a:rPr sz="1250" spc="-75" dirty="0">
                <a:solidFill>
                  <a:srgbClr val="34442D"/>
                </a:solidFill>
                <a:latin typeface="Arial"/>
                <a:cs typeface="Arial"/>
              </a:rPr>
              <a:t> </a:t>
            </a:r>
            <a:r>
              <a:rPr sz="1250" spc="5" dirty="0">
                <a:solidFill>
                  <a:srgbClr val="34442D"/>
                </a:solidFill>
                <a:latin typeface="Arial"/>
                <a:cs typeface="Arial"/>
              </a:rPr>
              <a:t>t</a:t>
            </a:r>
            <a:r>
              <a:rPr sz="1250" dirty="0">
                <a:solidFill>
                  <a:srgbClr val="34442D"/>
                </a:solidFill>
                <a:latin typeface="Arial"/>
                <a:cs typeface="Arial"/>
              </a:rPr>
              <a:t>h</a:t>
            </a:r>
            <a:r>
              <a:rPr sz="1250" spc="65" dirty="0">
                <a:solidFill>
                  <a:srgbClr val="34442D"/>
                </a:solidFill>
                <a:latin typeface="Arial"/>
                <a:cs typeface="Arial"/>
              </a:rPr>
              <a:t>ree</a:t>
            </a:r>
            <a:r>
              <a:rPr sz="1250" spc="-65" dirty="0">
                <a:solidFill>
                  <a:srgbClr val="34442D"/>
                </a:solidFill>
                <a:latin typeface="Arial"/>
                <a:cs typeface="Arial"/>
              </a:rPr>
              <a:t> </a:t>
            </a:r>
            <a:r>
              <a:rPr sz="1250" spc="100" dirty="0">
                <a:solidFill>
                  <a:srgbClr val="23311C"/>
                </a:solidFill>
                <a:latin typeface="Arial"/>
                <a:cs typeface="Arial"/>
              </a:rPr>
              <a:t>m</a:t>
            </a:r>
            <a:r>
              <a:rPr sz="1250" spc="-65" dirty="0">
                <a:solidFill>
                  <a:srgbClr val="23311C"/>
                </a:solidFill>
                <a:latin typeface="Arial"/>
                <a:cs typeface="Arial"/>
              </a:rPr>
              <a:t>a</a:t>
            </a:r>
            <a:r>
              <a:rPr sz="1250" spc="30" dirty="0">
                <a:solidFill>
                  <a:srgbClr val="23311C"/>
                </a:solidFill>
                <a:latin typeface="Arial"/>
                <a:cs typeface="Arial"/>
              </a:rPr>
              <a:t>i</a:t>
            </a:r>
            <a:r>
              <a:rPr sz="1250" spc="150" dirty="0">
                <a:solidFill>
                  <a:srgbClr val="23311C"/>
                </a:solidFill>
                <a:latin typeface="Arial"/>
                <a:cs typeface="Arial"/>
              </a:rPr>
              <a:t>n</a:t>
            </a:r>
            <a:r>
              <a:rPr sz="1250" spc="-50" dirty="0">
                <a:solidFill>
                  <a:srgbClr val="23311C"/>
                </a:solidFill>
                <a:latin typeface="Arial"/>
                <a:cs typeface="Arial"/>
              </a:rPr>
              <a:t> </a:t>
            </a:r>
            <a:r>
              <a:rPr sz="1250" spc="25" dirty="0">
                <a:solidFill>
                  <a:srgbClr val="23311C"/>
                </a:solidFill>
                <a:latin typeface="Arial"/>
                <a:cs typeface="Arial"/>
              </a:rPr>
              <a:t>methods</a:t>
            </a:r>
            <a:r>
              <a:rPr sz="1250" spc="20" dirty="0">
                <a:solidFill>
                  <a:srgbClr val="23311C"/>
                </a:solidFill>
                <a:latin typeface="Arial"/>
                <a:cs typeface="Arial"/>
              </a:rPr>
              <a:t> </a:t>
            </a:r>
            <a:r>
              <a:rPr sz="1250" spc="-15" dirty="0">
                <a:solidFill>
                  <a:srgbClr val="34442D"/>
                </a:solidFill>
                <a:latin typeface="Arial"/>
                <a:cs typeface="Arial"/>
              </a:rPr>
              <a:t>to</a:t>
            </a:r>
            <a:r>
              <a:rPr sz="1250" spc="10" dirty="0">
                <a:solidFill>
                  <a:srgbClr val="34442D"/>
                </a:solidFill>
                <a:latin typeface="Arial"/>
                <a:cs typeface="Arial"/>
              </a:rPr>
              <a:t> </a:t>
            </a:r>
            <a:r>
              <a:rPr sz="1250" spc="50" dirty="0">
                <a:solidFill>
                  <a:srgbClr val="34442D"/>
                </a:solidFill>
                <a:latin typeface="Arial"/>
                <a:cs typeface="Arial"/>
              </a:rPr>
              <a:t>avo</a:t>
            </a:r>
            <a:r>
              <a:rPr sz="1250" spc="-5" dirty="0">
                <a:solidFill>
                  <a:srgbClr val="34442D"/>
                </a:solidFill>
                <a:latin typeface="Arial"/>
                <a:cs typeface="Arial"/>
              </a:rPr>
              <a:t>i</a:t>
            </a:r>
            <a:r>
              <a:rPr sz="1250" spc="95" dirty="0">
                <a:solidFill>
                  <a:srgbClr val="34442D"/>
                </a:solidFill>
                <a:latin typeface="Arial"/>
                <a:cs typeface="Arial"/>
              </a:rPr>
              <a:t>d</a:t>
            </a:r>
            <a:r>
              <a:rPr sz="1250" spc="-80" dirty="0">
                <a:solidFill>
                  <a:srgbClr val="34442D"/>
                </a:solidFill>
                <a:latin typeface="Arial"/>
                <a:cs typeface="Arial"/>
              </a:rPr>
              <a:t> </a:t>
            </a:r>
            <a:r>
              <a:rPr sz="1250" spc="30" dirty="0">
                <a:solidFill>
                  <a:srgbClr val="23311C"/>
                </a:solidFill>
                <a:latin typeface="Arial"/>
                <a:cs typeface="Arial"/>
              </a:rPr>
              <a:t>overfil</a:t>
            </a:r>
            <a:r>
              <a:rPr sz="1250" spc="120" dirty="0">
                <a:solidFill>
                  <a:srgbClr val="23311C"/>
                </a:solidFill>
                <a:latin typeface="Arial"/>
                <a:cs typeface="Arial"/>
              </a:rPr>
              <a:t>l</a:t>
            </a:r>
            <a:r>
              <a:rPr sz="1250" spc="-35" dirty="0">
                <a:solidFill>
                  <a:srgbClr val="23311C"/>
                </a:solidFill>
                <a:latin typeface="Arial"/>
                <a:cs typeface="Arial"/>
              </a:rPr>
              <a:t>i</a:t>
            </a:r>
            <a:r>
              <a:rPr sz="1250" spc="45" dirty="0">
                <a:solidFill>
                  <a:srgbClr val="23311C"/>
                </a:solidFill>
                <a:latin typeface="Arial"/>
                <a:cs typeface="Arial"/>
              </a:rPr>
              <a:t>ng:</a:t>
            </a:r>
            <a:endParaRPr sz="1250">
              <a:latin typeface="Arial"/>
              <a:cs typeface="Arial"/>
            </a:endParaRPr>
          </a:p>
        </p:txBody>
      </p:sp>
      <p:sp>
        <p:nvSpPr>
          <p:cNvPr id="14" name="object 14"/>
          <p:cNvSpPr/>
          <p:nvPr/>
        </p:nvSpPr>
        <p:spPr>
          <a:xfrm>
            <a:off x="3214195" y="4819623"/>
            <a:ext cx="0" cy="217170"/>
          </a:xfrm>
          <a:custGeom>
            <a:avLst/>
            <a:gdLst/>
            <a:ahLst/>
            <a:cxnLst/>
            <a:rect l="l" t="t" r="r" b="b"/>
            <a:pathLst>
              <a:path h="217170">
                <a:moveTo>
                  <a:pt x="0" y="0"/>
                </a:moveTo>
                <a:lnTo>
                  <a:pt x="0" y="216575"/>
                </a:lnTo>
              </a:path>
            </a:pathLst>
          </a:custGeom>
          <a:ln w="55357">
            <a:solidFill>
              <a:srgbClr val="D8EBF4"/>
            </a:solidFill>
          </a:ln>
        </p:spPr>
        <p:txBody>
          <a:bodyPr wrap="square" lIns="0" tIns="0" rIns="0" bIns="0" rtlCol="0"/>
          <a:lstStyle/>
          <a:p>
            <a:endParaRPr/>
          </a:p>
        </p:txBody>
      </p:sp>
      <p:sp>
        <p:nvSpPr>
          <p:cNvPr id="15" name="object 15"/>
          <p:cNvSpPr txBox="1"/>
          <p:nvPr/>
        </p:nvSpPr>
        <p:spPr>
          <a:xfrm>
            <a:off x="860116" y="4646005"/>
            <a:ext cx="2467610" cy="381635"/>
          </a:xfrm>
          <a:prstGeom prst="rect">
            <a:avLst/>
          </a:prstGeom>
        </p:spPr>
        <p:txBody>
          <a:bodyPr vert="horz" wrap="square" lIns="0" tIns="0" rIns="0" bIns="0" rtlCol="0">
            <a:spAutoFit/>
          </a:bodyPr>
          <a:lstStyle/>
          <a:p>
            <a:pPr marL="22860" marR="5080" indent="-10795">
              <a:lnSpc>
                <a:spcPct val="103600"/>
              </a:lnSpc>
            </a:pPr>
            <a:r>
              <a:rPr sz="1250" spc="65" dirty="0">
                <a:solidFill>
                  <a:srgbClr val="28343B"/>
                </a:solidFill>
                <a:latin typeface="Arial"/>
                <a:cs typeface="Arial"/>
              </a:rPr>
              <a:t>Keep</a:t>
            </a:r>
            <a:r>
              <a:rPr sz="1250" spc="-40" dirty="0">
                <a:solidFill>
                  <a:srgbClr val="28343B"/>
                </a:solidFill>
                <a:latin typeface="Arial"/>
                <a:cs typeface="Arial"/>
              </a:rPr>
              <a:t> </a:t>
            </a:r>
            <a:r>
              <a:rPr sz="1250" spc="25" dirty="0">
                <a:solidFill>
                  <a:srgbClr val="3D4B52"/>
                </a:solidFill>
                <a:latin typeface="Arial"/>
                <a:cs typeface="Arial"/>
              </a:rPr>
              <a:t>the</a:t>
            </a:r>
            <a:r>
              <a:rPr sz="1250" spc="20" dirty="0">
                <a:solidFill>
                  <a:srgbClr val="3D4B52"/>
                </a:solidFill>
                <a:latin typeface="Arial"/>
                <a:cs typeface="Arial"/>
              </a:rPr>
              <a:t> </a:t>
            </a:r>
            <a:r>
              <a:rPr sz="1250" spc="45" dirty="0">
                <a:solidFill>
                  <a:srgbClr val="28343B"/>
                </a:solidFill>
                <a:latin typeface="Arial"/>
                <a:cs typeface="Arial"/>
              </a:rPr>
              <a:t>model</a:t>
            </a:r>
            <a:r>
              <a:rPr sz="1250" spc="-65" dirty="0">
                <a:solidFill>
                  <a:srgbClr val="28343B"/>
                </a:solidFill>
                <a:latin typeface="Arial"/>
                <a:cs typeface="Arial"/>
              </a:rPr>
              <a:t> </a:t>
            </a:r>
            <a:r>
              <a:rPr sz="1250" spc="15" dirty="0">
                <a:solidFill>
                  <a:srgbClr val="28343B"/>
                </a:solidFill>
                <a:latin typeface="Arial"/>
                <a:cs typeface="Arial"/>
              </a:rPr>
              <a:t>s</a:t>
            </a:r>
            <a:r>
              <a:rPr sz="1250" spc="-25" dirty="0">
                <a:solidFill>
                  <a:srgbClr val="28343B"/>
                </a:solidFill>
                <a:latin typeface="Arial"/>
                <a:cs typeface="Arial"/>
              </a:rPr>
              <a:t>i</a:t>
            </a:r>
            <a:r>
              <a:rPr sz="1250" spc="110" dirty="0">
                <a:solidFill>
                  <a:srgbClr val="28343B"/>
                </a:solidFill>
                <a:latin typeface="Arial"/>
                <a:cs typeface="Arial"/>
              </a:rPr>
              <a:t>mp</a:t>
            </a:r>
            <a:r>
              <a:rPr sz="1250" spc="-114" dirty="0">
                <a:solidFill>
                  <a:srgbClr val="28343B"/>
                </a:solidFill>
                <a:latin typeface="Arial"/>
                <a:cs typeface="Arial"/>
              </a:rPr>
              <a:t>l</a:t>
            </a:r>
            <a:r>
              <a:rPr sz="1250" spc="40" dirty="0">
                <a:solidFill>
                  <a:srgbClr val="28343B"/>
                </a:solidFill>
                <a:latin typeface="Arial"/>
                <a:cs typeface="Arial"/>
              </a:rPr>
              <a:t>e:</a:t>
            </a:r>
            <a:r>
              <a:rPr sz="1250" spc="-10" dirty="0">
                <a:solidFill>
                  <a:srgbClr val="28343B"/>
                </a:solidFill>
                <a:latin typeface="Arial"/>
                <a:cs typeface="Arial"/>
              </a:rPr>
              <a:t> </a:t>
            </a:r>
            <a:r>
              <a:rPr sz="1250" spc="20" dirty="0">
                <a:solidFill>
                  <a:srgbClr val="3D4B52"/>
                </a:solidFill>
                <a:latin typeface="Arial"/>
                <a:cs typeface="Arial"/>
              </a:rPr>
              <a:t>take</a:t>
            </a:r>
            <a:r>
              <a:rPr sz="1250" spc="35" dirty="0">
                <a:solidFill>
                  <a:srgbClr val="3D4B52"/>
                </a:solidFill>
                <a:latin typeface="Arial"/>
                <a:cs typeface="Arial"/>
              </a:rPr>
              <a:t> </a:t>
            </a:r>
            <a:r>
              <a:rPr sz="1250" spc="-35" dirty="0">
                <a:solidFill>
                  <a:srgbClr val="131F28"/>
                </a:solidFill>
                <a:latin typeface="Arial"/>
                <a:cs typeface="Arial"/>
              </a:rPr>
              <a:t>i</a:t>
            </a:r>
            <a:r>
              <a:rPr sz="1250" spc="60" dirty="0">
                <a:solidFill>
                  <a:srgbClr val="3D4B52"/>
                </a:solidFill>
                <a:latin typeface="Arial"/>
                <a:cs typeface="Arial"/>
              </a:rPr>
              <a:t>n</a:t>
            </a:r>
            <a:r>
              <a:rPr sz="1250" spc="110" dirty="0">
                <a:solidFill>
                  <a:srgbClr val="3D4B52"/>
                </a:solidFill>
                <a:latin typeface="Arial"/>
                <a:cs typeface="Arial"/>
              </a:rPr>
              <a:t>t</a:t>
            </a:r>
            <a:r>
              <a:rPr sz="1250" spc="40" dirty="0">
                <a:solidFill>
                  <a:srgbClr val="3D4B52"/>
                </a:solidFill>
                <a:latin typeface="Arial"/>
                <a:cs typeface="Arial"/>
              </a:rPr>
              <a:t>o</a:t>
            </a:r>
            <a:r>
              <a:rPr sz="1250" spc="20" dirty="0">
                <a:solidFill>
                  <a:srgbClr val="3D4B52"/>
                </a:solidFill>
                <a:latin typeface="Arial"/>
                <a:cs typeface="Arial"/>
              </a:rPr>
              <a:t> </a:t>
            </a:r>
            <a:r>
              <a:rPr sz="1250" spc="40" dirty="0">
                <a:solidFill>
                  <a:srgbClr val="28343B"/>
                </a:solidFill>
                <a:latin typeface="Arial"/>
                <a:cs typeface="Arial"/>
              </a:rPr>
              <a:t>a</a:t>
            </a:r>
            <a:r>
              <a:rPr sz="1250" spc="55" dirty="0">
                <a:solidFill>
                  <a:srgbClr val="28343B"/>
                </a:solidFill>
                <a:latin typeface="Arial"/>
                <a:cs typeface="Arial"/>
              </a:rPr>
              <a:t>cco</a:t>
            </a:r>
            <a:r>
              <a:rPr sz="1250" spc="45" dirty="0">
                <a:solidFill>
                  <a:srgbClr val="28343B"/>
                </a:solidFill>
                <a:latin typeface="Arial"/>
                <a:cs typeface="Arial"/>
              </a:rPr>
              <a:t>unt</a:t>
            </a:r>
            <a:r>
              <a:rPr sz="1250" spc="-25" dirty="0">
                <a:solidFill>
                  <a:srgbClr val="28343B"/>
                </a:solidFill>
                <a:latin typeface="Arial"/>
                <a:cs typeface="Arial"/>
              </a:rPr>
              <a:t> </a:t>
            </a:r>
            <a:r>
              <a:rPr sz="1250" spc="5" dirty="0">
                <a:solidFill>
                  <a:srgbClr val="3D4B52"/>
                </a:solidFill>
                <a:latin typeface="Arial"/>
                <a:cs typeface="Arial"/>
              </a:rPr>
              <a:t>fewer</a:t>
            </a:r>
            <a:r>
              <a:rPr sz="1250" spc="50" dirty="0">
                <a:solidFill>
                  <a:srgbClr val="3D4B52"/>
                </a:solidFill>
                <a:latin typeface="Arial"/>
                <a:cs typeface="Arial"/>
              </a:rPr>
              <a:t> </a:t>
            </a:r>
            <a:r>
              <a:rPr sz="1250" spc="55" dirty="0">
                <a:solidFill>
                  <a:srgbClr val="28343B"/>
                </a:solidFill>
                <a:latin typeface="Arial"/>
                <a:cs typeface="Arial"/>
              </a:rPr>
              <a:t>v</a:t>
            </a:r>
            <a:r>
              <a:rPr sz="1250" spc="10" dirty="0">
                <a:solidFill>
                  <a:srgbClr val="28343B"/>
                </a:solidFill>
                <a:latin typeface="Arial"/>
                <a:cs typeface="Arial"/>
              </a:rPr>
              <a:t>a</a:t>
            </a:r>
            <a:r>
              <a:rPr sz="1250" spc="50" dirty="0">
                <a:solidFill>
                  <a:srgbClr val="28343B"/>
                </a:solidFill>
                <a:latin typeface="Arial"/>
                <a:cs typeface="Arial"/>
              </a:rPr>
              <a:t>riab</a:t>
            </a:r>
            <a:r>
              <a:rPr sz="1250" spc="-40" dirty="0">
                <a:solidFill>
                  <a:srgbClr val="28343B"/>
                </a:solidFill>
                <a:latin typeface="Arial"/>
                <a:cs typeface="Arial"/>
              </a:rPr>
              <a:t>l</a:t>
            </a:r>
            <a:r>
              <a:rPr sz="1250" spc="25" dirty="0">
                <a:solidFill>
                  <a:srgbClr val="28343B"/>
                </a:solidFill>
                <a:latin typeface="Arial"/>
                <a:cs typeface="Arial"/>
              </a:rPr>
              <a:t>es,</a:t>
            </a:r>
            <a:r>
              <a:rPr sz="1250" spc="-70" dirty="0">
                <a:solidFill>
                  <a:srgbClr val="28343B"/>
                </a:solidFill>
                <a:latin typeface="Arial"/>
                <a:cs typeface="Arial"/>
              </a:rPr>
              <a:t> </a:t>
            </a:r>
            <a:r>
              <a:rPr sz="1250" spc="15" dirty="0">
                <a:solidFill>
                  <a:srgbClr val="3D4B52"/>
                </a:solidFill>
                <a:latin typeface="Arial"/>
                <a:cs typeface="Arial"/>
              </a:rPr>
              <a:t>ther</a:t>
            </a:r>
            <a:r>
              <a:rPr sz="1250" spc="80" dirty="0">
                <a:solidFill>
                  <a:srgbClr val="3D4B52"/>
                </a:solidFill>
                <a:latin typeface="Arial"/>
                <a:cs typeface="Arial"/>
              </a:rPr>
              <a:t>e</a:t>
            </a:r>
            <a:r>
              <a:rPr sz="1250" spc="-45" dirty="0">
                <a:solidFill>
                  <a:srgbClr val="131F28"/>
                </a:solidFill>
                <a:latin typeface="Arial"/>
                <a:cs typeface="Arial"/>
              </a:rPr>
              <a:t>b</a:t>
            </a:r>
            <a:r>
              <a:rPr sz="1250" spc="-195" dirty="0">
                <a:solidFill>
                  <a:srgbClr val="AFAFAF"/>
                </a:solidFill>
                <a:latin typeface="Arial"/>
                <a:cs typeface="Arial"/>
              </a:rPr>
              <a:t>,</a:t>
            </a:r>
            <a:r>
              <a:rPr sz="1250" spc="-40" dirty="0">
                <a:solidFill>
                  <a:srgbClr val="28343B"/>
                </a:solidFill>
                <a:latin typeface="Arial"/>
                <a:cs typeface="Arial"/>
              </a:rPr>
              <a:t>y</a:t>
            </a:r>
            <a:endParaRPr sz="1250">
              <a:latin typeface="Arial"/>
              <a:cs typeface="Arial"/>
            </a:endParaRPr>
          </a:p>
        </p:txBody>
      </p:sp>
      <p:sp>
        <p:nvSpPr>
          <p:cNvPr id="17" name="object 17"/>
          <p:cNvSpPr txBox="1"/>
          <p:nvPr/>
        </p:nvSpPr>
        <p:spPr>
          <a:xfrm>
            <a:off x="799156" y="5044890"/>
            <a:ext cx="2589530" cy="1287780"/>
          </a:xfrm>
          <a:prstGeom prst="rect">
            <a:avLst/>
          </a:prstGeom>
        </p:spPr>
        <p:txBody>
          <a:bodyPr vert="horz" wrap="square" lIns="0" tIns="0" rIns="0" bIns="0" rtlCol="0">
            <a:spAutoFit/>
          </a:bodyPr>
          <a:lstStyle/>
          <a:p>
            <a:pPr marL="862330" indent="-800100">
              <a:lnSpc>
                <a:spcPct val="109000"/>
              </a:lnSpc>
            </a:pPr>
            <a:r>
              <a:rPr sz="1250" spc="55" dirty="0">
                <a:solidFill>
                  <a:srgbClr val="28343B"/>
                </a:solidFill>
                <a:latin typeface="Arial"/>
                <a:cs typeface="Arial"/>
              </a:rPr>
              <a:t>remov</a:t>
            </a:r>
            <a:r>
              <a:rPr sz="1250" spc="-25" dirty="0">
                <a:solidFill>
                  <a:srgbClr val="28343B"/>
                </a:solidFill>
                <a:latin typeface="Arial"/>
                <a:cs typeface="Arial"/>
              </a:rPr>
              <a:t>i</a:t>
            </a:r>
            <a:r>
              <a:rPr sz="1250" spc="80" dirty="0">
                <a:solidFill>
                  <a:srgbClr val="28343B"/>
                </a:solidFill>
                <a:latin typeface="Arial"/>
                <a:cs typeface="Arial"/>
              </a:rPr>
              <a:t>ng</a:t>
            </a:r>
            <a:r>
              <a:rPr sz="1250" spc="-25" dirty="0">
                <a:solidFill>
                  <a:srgbClr val="28343B"/>
                </a:solidFill>
                <a:latin typeface="Arial"/>
                <a:cs typeface="Arial"/>
              </a:rPr>
              <a:t> </a:t>
            </a:r>
            <a:r>
              <a:rPr sz="1250" spc="20" dirty="0">
                <a:solidFill>
                  <a:srgbClr val="28343B"/>
                </a:solidFill>
                <a:latin typeface="Arial"/>
                <a:cs typeface="Arial"/>
              </a:rPr>
              <a:t>some </a:t>
            </a:r>
            <a:r>
              <a:rPr sz="1250" spc="-10" dirty="0">
                <a:solidFill>
                  <a:srgbClr val="28343B"/>
                </a:solidFill>
                <a:latin typeface="Arial"/>
                <a:cs typeface="Arial"/>
              </a:rPr>
              <a:t>of</a:t>
            </a:r>
            <a:r>
              <a:rPr sz="1250" spc="80" dirty="0">
                <a:solidFill>
                  <a:srgbClr val="28343B"/>
                </a:solidFill>
                <a:latin typeface="Arial"/>
                <a:cs typeface="Arial"/>
              </a:rPr>
              <a:t> </a:t>
            </a:r>
            <a:r>
              <a:rPr sz="1250" dirty="0">
                <a:solidFill>
                  <a:srgbClr val="3D4B52"/>
                </a:solidFill>
                <a:latin typeface="Arial"/>
                <a:cs typeface="Arial"/>
              </a:rPr>
              <a:t>the</a:t>
            </a:r>
            <a:r>
              <a:rPr sz="1250" spc="105" dirty="0">
                <a:solidFill>
                  <a:srgbClr val="3D4B52"/>
                </a:solidFill>
                <a:latin typeface="Arial"/>
                <a:cs typeface="Arial"/>
              </a:rPr>
              <a:t> </a:t>
            </a:r>
            <a:r>
              <a:rPr sz="1250" spc="55" dirty="0">
                <a:solidFill>
                  <a:srgbClr val="3D4B52"/>
                </a:solidFill>
                <a:latin typeface="Arial"/>
                <a:cs typeface="Arial"/>
              </a:rPr>
              <a:t>n</a:t>
            </a:r>
            <a:r>
              <a:rPr sz="1250" spc="25" dirty="0">
                <a:solidFill>
                  <a:srgbClr val="3D4B52"/>
                </a:solidFill>
                <a:latin typeface="Arial"/>
                <a:cs typeface="Arial"/>
              </a:rPr>
              <a:t>o</a:t>
            </a:r>
            <a:r>
              <a:rPr sz="1250" spc="-35" dirty="0">
                <a:solidFill>
                  <a:srgbClr val="131F28"/>
                </a:solidFill>
                <a:latin typeface="Arial"/>
                <a:cs typeface="Arial"/>
              </a:rPr>
              <a:t>i</a:t>
            </a:r>
            <a:r>
              <a:rPr sz="1250" spc="30" dirty="0">
                <a:solidFill>
                  <a:srgbClr val="131F28"/>
                </a:solidFill>
                <a:latin typeface="Arial"/>
                <a:cs typeface="Arial"/>
              </a:rPr>
              <a:t>se</a:t>
            </a:r>
            <a:r>
              <a:rPr sz="1250" spc="-20" dirty="0">
                <a:solidFill>
                  <a:srgbClr val="131F28"/>
                </a:solidFill>
                <a:latin typeface="Arial"/>
                <a:cs typeface="Arial"/>
              </a:rPr>
              <a:t> </a:t>
            </a:r>
            <a:r>
              <a:rPr sz="1250" spc="45" dirty="0">
                <a:solidFill>
                  <a:srgbClr val="131F28"/>
                </a:solidFill>
                <a:latin typeface="Arial"/>
                <a:cs typeface="Arial"/>
              </a:rPr>
              <a:t>i</a:t>
            </a:r>
            <a:r>
              <a:rPr sz="1250" spc="150" dirty="0">
                <a:solidFill>
                  <a:srgbClr val="3D4B52"/>
                </a:solidFill>
                <a:latin typeface="Arial"/>
                <a:cs typeface="Arial"/>
              </a:rPr>
              <a:t>n</a:t>
            </a:r>
            <a:r>
              <a:rPr sz="1250" spc="-135" dirty="0">
                <a:solidFill>
                  <a:srgbClr val="3D4B52"/>
                </a:solidFill>
                <a:latin typeface="Arial"/>
                <a:cs typeface="Arial"/>
              </a:rPr>
              <a:t> </a:t>
            </a:r>
            <a:r>
              <a:rPr sz="1250" spc="65" dirty="0">
                <a:solidFill>
                  <a:srgbClr val="3D4B52"/>
                </a:solidFill>
                <a:latin typeface="Arial"/>
                <a:cs typeface="Arial"/>
              </a:rPr>
              <a:t>t</a:t>
            </a:r>
            <a:r>
              <a:rPr sz="1250" spc="100" dirty="0">
                <a:solidFill>
                  <a:srgbClr val="3D4B52"/>
                </a:solidFill>
                <a:latin typeface="Arial"/>
                <a:cs typeface="Arial"/>
              </a:rPr>
              <a:t>h</a:t>
            </a:r>
            <a:r>
              <a:rPr sz="1250" spc="55" dirty="0">
                <a:solidFill>
                  <a:srgbClr val="3D4B52"/>
                </a:solidFill>
                <a:latin typeface="Arial"/>
                <a:cs typeface="Arial"/>
              </a:rPr>
              <a:t>e</a:t>
            </a:r>
            <a:r>
              <a:rPr sz="1250" spc="25" dirty="0">
                <a:solidFill>
                  <a:srgbClr val="3D4B52"/>
                </a:solidFill>
                <a:latin typeface="Arial"/>
                <a:cs typeface="Arial"/>
              </a:rPr>
              <a:t> </a:t>
            </a:r>
            <a:r>
              <a:rPr sz="1250" spc="30" dirty="0">
                <a:solidFill>
                  <a:srgbClr val="3D4B52"/>
                </a:solidFill>
                <a:latin typeface="Arial"/>
                <a:cs typeface="Arial"/>
              </a:rPr>
              <a:t>tr</a:t>
            </a:r>
            <a:r>
              <a:rPr sz="1250" spc="10" dirty="0">
                <a:solidFill>
                  <a:srgbClr val="3D4B52"/>
                </a:solidFill>
                <a:latin typeface="Arial"/>
                <a:cs typeface="Arial"/>
              </a:rPr>
              <a:t>a</a:t>
            </a:r>
            <a:r>
              <a:rPr sz="1250" spc="45" dirty="0">
                <a:solidFill>
                  <a:srgbClr val="131F28"/>
                </a:solidFill>
                <a:latin typeface="Arial"/>
                <a:cs typeface="Arial"/>
              </a:rPr>
              <a:t>i</a:t>
            </a:r>
            <a:r>
              <a:rPr sz="1250" spc="35" dirty="0">
                <a:solidFill>
                  <a:srgbClr val="3D4B52"/>
                </a:solidFill>
                <a:latin typeface="Arial"/>
                <a:cs typeface="Arial"/>
              </a:rPr>
              <a:t>n</a:t>
            </a:r>
            <a:r>
              <a:rPr sz="1250" spc="-35" dirty="0">
                <a:solidFill>
                  <a:srgbClr val="131F28"/>
                </a:solidFill>
                <a:latin typeface="Arial"/>
                <a:cs typeface="Arial"/>
              </a:rPr>
              <a:t>i</a:t>
            </a:r>
            <a:r>
              <a:rPr sz="1250" spc="80" dirty="0">
                <a:solidFill>
                  <a:srgbClr val="3D4B52"/>
                </a:solidFill>
                <a:latin typeface="Arial"/>
                <a:cs typeface="Arial"/>
              </a:rPr>
              <a:t>ng</a:t>
            </a:r>
            <a:r>
              <a:rPr sz="1250" spc="-105" dirty="0">
                <a:solidFill>
                  <a:srgbClr val="3D4B52"/>
                </a:solidFill>
                <a:latin typeface="Arial"/>
                <a:cs typeface="Arial"/>
              </a:rPr>
              <a:t> </a:t>
            </a:r>
            <a:r>
              <a:rPr sz="1250" spc="50" dirty="0">
                <a:solidFill>
                  <a:srgbClr val="28343B"/>
                </a:solidFill>
                <a:latin typeface="Arial"/>
                <a:cs typeface="Arial"/>
              </a:rPr>
              <a:t>data</a:t>
            </a:r>
            <a:endParaRPr sz="1250">
              <a:latin typeface="Arial"/>
              <a:cs typeface="Arial"/>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790"/>
              </a:spcBef>
            </a:pPr>
            <a:r>
              <a:rPr sz="1350" i="1" spc="-200" dirty="0">
                <a:solidFill>
                  <a:srgbClr val="CAD4D8"/>
                </a:solidFill>
                <a:latin typeface="Times New Roman"/>
                <a:cs typeface="Times New Roman"/>
              </a:rPr>
              <a:t>...._</a:t>
            </a:r>
            <a:endParaRPr sz="1350">
              <a:latin typeface="Times New Roman"/>
              <a:cs typeface="Times New Roman"/>
            </a:endParaRPr>
          </a:p>
        </p:txBody>
      </p:sp>
      <p:sp>
        <p:nvSpPr>
          <p:cNvPr id="18" name="object 18"/>
          <p:cNvSpPr txBox="1"/>
          <p:nvPr/>
        </p:nvSpPr>
        <p:spPr>
          <a:xfrm>
            <a:off x="4496852" y="4646005"/>
            <a:ext cx="1997710" cy="589280"/>
          </a:xfrm>
          <a:prstGeom prst="rect">
            <a:avLst/>
          </a:prstGeom>
        </p:spPr>
        <p:txBody>
          <a:bodyPr vert="horz" wrap="square" lIns="0" tIns="0" rIns="0" bIns="0" rtlCol="0">
            <a:spAutoFit/>
          </a:bodyPr>
          <a:lstStyle/>
          <a:p>
            <a:pPr marL="12700" marR="5080" indent="238760">
              <a:lnSpc>
                <a:spcPct val="103600"/>
              </a:lnSpc>
            </a:pPr>
            <a:r>
              <a:rPr sz="1250" spc="35" dirty="0">
                <a:solidFill>
                  <a:srgbClr val="28343B"/>
                </a:solidFill>
                <a:latin typeface="Arial"/>
                <a:cs typeface="Arial"/>
              </a:rPr>
              <a:t>Use</a:t>
            </a:r>
            <a:r>
              <a:rPr sz="1250" spc="-65" dirty="0">
                <a:solidFill>
                  <a:srgbClr val="28343B"/>
                </a:solidFill>
                <a:latin typeface="Arial"/>
                <a:cs typeface="Arial"/>
              </a:rPr>
              <a:t> </a:t>
            </a:r>
            <a:r>
              <a:rPr sz="1250" spc="45" dirty="0">
                <a:solidFill>
                  <a:srgbClr val="28343B"/>
                </a:solidFill>
                <a:latin typeface="Arial"/>
                <a:cs typeface="Arial"/>
              </a:rPr>
              <a:t>cross-v</a:t>
            </a:r>
            <a:r>
              <a:rPr sz="1250" spc="5" dirty="0">
                <a:solidFill>
                  <a:srgbClr val="28343B"/>
                </a:solidFill>
                <a:latin typeface="Arial"/>
                <a:cs typeface="Arial"/>
              </a:rPr>
              <a:t>a</a:t>
            </a:r>
            <a:r>
              <a:rPr sz="1250" spc="30" dirty="0">
                <a:solidFill>
                  <a:srgbClr val="28343B"/>
                </a:solidFill>
                <a:latin typeface="Arial"/>
                <a:cs typeface="Arial"/>
              </a:rPr>
              <a:t>l</a:t>
            </a:r>
            <a:r>
              <a:rPr sz="1250" spc="25" dirty="0">
                <a:solidFill>
                  <a:srgbClr val="28343B"/>
                </a:solidFill>
                <a:latin typeface="Arial"/>
                <a:cs typeface="Arial"/>
              </a:rPr>
              <a:t>idat</a:t>
            </a:r>
            <a:r>
              <a:rPr sz="1250" spc="-50" dirty="0">
                <a:solidFill>
                  <a:srgbClr val="28343B"/>
                </a:solidFill>
                <a:latin typeface="Arial"/>
                <a:cs typeface="Arial"/>
              </a:rPr>
              <a:t>i</a:t>
            </a:r>
            <a:r>
              <a:rPr sz="1250" spc="55" dirty="0">
                <a:solidFill>
                  <a:srgbClr val="28343B"/>
                </a:solidFill>
                <a:latin typeface="Arial"/>
                <a:cs typeface="Arial"/>
              </a:rPr>
              <a:t>on</a:t>
            </a:r>
            <a:r>
              <a:rPr sz="1250" spc="25" dirty="0">
                <a:solidFill>
                  <a:srgbClr val="28343B"/>
                </a:solidFill>
                <a:latin typeface="Arial"/>
                <a:cs typeface="Arial"/>
              </a:rPr>
              <a:t> </a:t>
            </a:r>
            <a:r>
              <a:rPr sz="1250" spc="30" dirty="0">
                <a:solidFill>
                  <a:srgbClr val="3D4B52"/>
                </a:solidFill>
                <a:latin typeface="Arial"/>
                <a:cs typeface="Arial"/>
              </a:rPr>
              <a:t>tec</a:t>
            </a:r>
            <a:r>
              <a:rPr sz="1250" spc="45" dirty="0">
                <a:solidFill>
                  <a:srgbClr val="3D4B52"/>
                </a:solidFill>
                <a:latin typeface="Arial"/>
                <a:cs typeface="Arial"/>
              </a:rPr>
              <a:t>h</a:t>
            </a:r>
            <a:r>
              <a:rPr sz="1250" spc="-165" dirty="0">
                <a:solidFill>
                  <a:srgbClr val="3D4B52"/>
                </a:solidFill>
                <a:latin typeface="Arial"/>
                <a:cs typeface="Arial"/>
              </a:rPr>
              <a:t>n</a:t>
            </a:r>
            <a:r>
              <a:rPr sz="1250" spc="-235" dirty="0">
                <a:solidFill>
                  <a:srgbClr val="131F28"/>
                </a:solidFill>
                <a:latin typeface="Arial"/>
                <a:cs typeface="Arial"/>
              </a:rPr>
              <a:t>i</a:t>
            </a:r>
            <a:r>
              <a:rPr sz="1250" spc="35" dirty="0">
                <a:solidFill>
                  <a:srgbClr val="131F28"/>
                </a:solidFill>
                <a:latin typeface="Arial"/>
                <a:cs typeface="Arial"/>
              </a:rPr>
              <a:t>q</a:t>
            </a:r>
            <a:r>
              <a:rPr sz="1250" spc="40" dirty="0">
                <a:solidFill>
                  <a:srgbClr val="131F28"/>
                </a:solidFill>
                <a:latin typeface="Arial"/>
                <a:cs typeface="Arial"/>
              </a:rPr>
              <a:t>ues</a:t>
            </a:r>
            <a:r>
              <a:rPr sz="1250" spc="50" dirty="0">
                <a:solidFill>
                  <a:srgbClr val="131F28"/>
                </a:solidFill>
                <a:latin typeface="Arial"/>
                <a:cs typeface="Arial"/>
              </a:rPr>
              <a:t> </a:t>
            </a:r>
            <a:r>
              <a:rPr sz="1250" spc="30" dirty="0">
                <a:solidFill>
                  <a:srgbClr val="28343B"/>
                </a:solidFill>
                <a:latin typeface="Arial"/>
                <a:cs typeface="Arial"/>
              </a:rPr>
              <a:t>such</a:t>
            </a:r>
            <a:r>
              <a:rPr sz="1250" spc="-15" dirty="0">
                <a:solidFill>
                  <a:srgbClr val="28343B"/>
                </a:solidFill>
                <a:latin typeface="Arial"/>
                <a:cs typeface="Arial"/>
              </a:rPr>
              <a:t> </a:t>
            </a:r>
            <a:r>
              <a:rPr sz="1250" spc="40" dirty="0">
                <a:solidFill>
                  <a:srgbClr val="28343B"/>
                </a:solidFill>
                <a:latin typeface="Arial"/>
                <a:cs typeface="Arial"/>
              </a:rPr>
              <a:t>a</a:t>
            </a:r>
            <a:r>
              <a:rPr sz="1250" spc="25" dirty="0">
                <a:solidFill>
                  <a:srgbClr val="28343B"/>
                </a:solidFill>
                <a:latin typeface="Arial"/>
                <a:cs typeface="Arial"/>
              </a:rPr>
              <a:t>s</a:t>
            </a:r>
            <a:r>
              <a:rPr sz="1250" spc="65" dirty="0">
                <a:solidFill>
                  <a:srgbClr val="28343B"/>
                </a:solidFill>
                <a:latin typeface="Arial"/>
                <a:cs typeface="Arial"/>
              </a:rPr>
              <a:t> </a:t>
            </a:r>
            <a:r>
              <a:rPr sz="1250" spc="15" dirty="0">
                <a:solidFill>
                  <a:srgbClr val="28343B"/>
                </a:solidFill>
                <a:latin typeface="Arial"/>
                <a:cs typeface="Arial"/>
              </a:rPr>
              <a:t>k-folds</a:t>
            </a:r>
            <a:endParaRPr sz="1250">
              <a:latin typeface="Arial"/>
              <a:cs typeface="Arial"/>
            </a:endParaRPr>
          </a:p>
          <a:p>
            <a:pPr marL="417830">
              <a:lnSpc>
                <a:spcPct val="100000"/>
              </a:lnSpc>
              <a:spcBef>
                <a:spcPts val="135"/>
              </a:spcBef>
            </a:pPr>
            <a:r>
              <a:rPr sz="1250" spc="45" dirty="0">
                <a:solidFill>
                  <a:srgbClr val="28343B"/>
                </a:solidFill>
                <a:latin typeface="Arial"/>
                <a:cs typeface="Arial"/>
              </a:rPr>
              <a:t>cross-v</a:t>
            </a:r>
            <a:r>
              <a:rPr sz="1250" spc="-175" dirty="0">
                <a:solidFill>
                  <a:srgbClr val="28343B"/>
                </a:solidFill>
                <a:latin typeface="Arial"/>
                <a:cs typeface="Arial"/>
              </a:rPr>
              <a:t>a</a:t>
            </a:r>
            <a:r>
              <a:rPr sz="1250" spc="-235" dirty="0">
                <a:solidFill>
                  <a:srgbClr val="28343B"/>
                </a:solidFill>
                <a:latin typeface="Arial"/>
                <a:cs typeface="Arial"/>
              </a:rPr>
              <a:t>l</a:t>
            </a:r>
            <a:r>
              <a:rPr sz="1250" spc="30" dirty="0">
                <a:solidFill>
                  <a:srgbClr val="28343B"/>
                </a:solidFill>
                <a:latin typeface="Arial"/>
                <a:cs typeface="Arial"/>
              </a:rPr>
              <a:t>idation</a:t>
            </a:r>
            <a:endParaRPr sz="1250">
              <a:latin typeface="Arial"/>
              <a:cs typeface="Arial"/>
            </a:endParaRPr>
          </a:p>
        </p:txBody>
      </p:sp>
      <p:sp>
        <p:nvSpPr>
          <p:cNvPr id="23" name="object 23"/>
          <p:cNvSpPr txBox="1"/>
          <p:nvPr/>
        </p:nvSpPr>
        <p:spPr>
          <a:xfrm>
            <a:off x="7621641" y="4448520"/>
            <a:ext cx="2346325" cy="984250"/>
          </a:xfrm>
          <a:prstGeom prst="rect">
            <a:avLst/>
          </a:prstGeom>
        </p:spPr>
        <p:txBody>
          <a:bodyPr vert="horz" wrap="square" lIns="0" tIns="0" rIns="0" bIns="0" rtlCol="0">
            <a:spAutoFit/>
          </a:bodyPr>
          <a:lstStyle/>
          <a:p>
            <a:pPr marL="22860" marR="118745" algn="ctr">
              <a:lnSpc>
                <a:spcPct val="103600"/>
              </a:lnSpc>
            </a:pPr>
            <a:r>
              <a:rPr sz="1250" spc="5" dirty="0">
                <a:solidFill>
                  <a:srgbClr val="28343B"/>
                </a:solidFill>
                <a:latin typeface="Arial"/>
                <a:cs typeface="Arial"/>
              </a:rPr>
              <a:t>Use</a:t>
            </a:r>
            <a:r>
              <a:rPr sz="1250" spc="25" dirty="0">
                <a:solidFill>
                  <a:srgbClr val="28343B"/>
                </a:solidFill>
                <a:latin typeface="Arial"/>
                <a:cs typeface="Arial"/>
              </a:rPr>
              <a:t> </a:t>
            </a:r>
            <a:r>
              <a:rPr sz="1250" spc="40" dirty="0">
                <a:solidFill>
                  <a:srgbClr val="28343B"/>
                </a:solidFill>
                <a:latin typeface="Arial"/>
                <a:cs typeface="Arial"/>
              </a:rPr>
              <a:t>reg</a:t>
            </a:r>
            <a:r>
              <a:rPr sz="1250" spc="-215" dirty="0">
                <a:solidFill>
                  <a:srgbClr val="28343B"/>
                </a:solidFill>
                <a:latin typeface="Arial"/>
                <a:cs typeface="Arial"/>
              </a:rPr>
              <a:t>u</a:t>
            </a:r>
            <a:r>
              <a:rPr sz="1250" spc="-235" dirty="0">
                <a:solidFill>
                  <a:srgbClr val="28343B"/>
                </a:solidFill>
                <a:latin typeface="Arial"/>
                <a:cs typeface="Arial"/>
              </a:rPr>
              <a:t>l</a:t>
            </a:r>
            <a:r>
              <a:rPr sz="1250" spc="40" dirty="0">
                <a:solidFill>
                  <a:srgbClr val="28343B"/>
                </a:solidFill>
                <a:latin typeface="Arial"/>
                <a:cs typeface="Arial"/>
              </a:rPr>
              <a:t>a</a:t>
            </a:r>
            <a:r>
              <a:rPr sz="1250" spc="90" dirty="0">
                <a:solidFill>
                  <a:srgbClr val="28343B"/>
                </a:solidFill>
                <a:latin typeface="Arial"/>
                <a:cs typeface="Arial"/>
              </a:rPr>
              <a:t>r</a:t>
            </a:r>
            <a:r>
              <a:rPr sz="1250" spc="-135" dirty="0">
                <a:solidFill>
                  <a:srgbClr val="28343B"/>
                </a:solidFill>
                <a:latin typeface="Arial"/>
                <a:cs typeface="Arial"/>
              </a:rPr>
              <a:t>i</a:t>
            </a:r>
            <a:r>
              <a:rPr sz="1250" spc="50" dirty="0">
                <a:solidFill>
                  <a:srgbClr val="28343B"/>
                </a:solidFill>
                <a:latin typeface="Arial"/>
                <a:cs typeface="Arial"/>
              </a:rPr>
              <a:t>zat</a:t>
            </a:r>
            <a:r>
              <a:rPr sz="1250" spc="10" dirty="0">
                <a:solidFill>
                  <a:srgbClr val="28343B"/>
                </a:solidFill>
                <a:latin typeface="Arial"/>
                <a:cs typeface="Arial"/>
              </a:rPr>
              <a:t>i</a:t>
            </a:r>
            <a:r>
              <a:rPr sz="1250" spc="55" dirty="0">
                <a:solidFill>
                  <a:srgbClr val="28343B"/>
                </a:solidFill>
                <a:latin typeface="Arial"/>
                <a:cs typeface="Arial"/>
              </a:rPr>
              <a:t>on</a:t>
            </a:r>
            <a:r>
              <a:rPr sz="1250" spc="-50" dirty="0">
                <a:solidFill>
                  <a:srgbClr val="28343B"/>
                </a:solidFill>
                <a:latin typeface="Arial"/>
                <a:cs typeface="Arial"/>
              </a:rPr>
              <a:t> </a:t>
            </a:r>
            <a:r>
              <a:rPr sz="1250" spc="30" dirty="0">
                <a:solidFill>
                  <a:srgbClr val="3D4B52"/>
                </a:solidFill>
                <a:latin typeface="Arial"/>
                <a:cs typeface="Arial"/>
              </a:rPr>
              <a:t>tec</a:t>
            </a:r>
            <a:r>
              <a:rPr sz="1250" spc="45" dirty="0">
                <a:solidFill>
                  <a:srgbClr val="3D4B52"/>
                </a:solidFill>
                <a:latin typeface="Arial"/>
                <a:cs typeface="Arial"/>
              </a:rPr>
              <a:t>h</a:t>
            </a:r>
            <a:r>
              <a:rPr sz="1250" spc="35" dirty="0">
                <a:solidFill>
                  <a:srgbClr val="3D4B52"/>
                </a:solidFill>
                <a:latin typeface="Arial"/>
                <a:cs typeface="Arial"/>
              </a:rPr>
              <a:t>n</a:t>
            </a:r>
            <a:r>
              <a:rPr sz="1250" spc="-114" dirty="0">
                <a:solidFill>
                  <a:srgbClr val="131F28"/>
                </a:solidFill>
                <a:latin typeface="Arial"/>
                <a:cs typeface="Arial"/>
              </a:rPr>
              <a:t>i</a:t>
            </a:r>
            <a:r>
              <a:rPr sz="1250" spc="120" dirty="0">
                <a:solidFill>
                  <a:srgbClr val="131F28"/>
                </a:solidFill>
                <a:latin typeface="Arial"/>
                <a:cs typeface="Arial"/>
              </a:rPr>
              <a:t>q</a:t>
            </a:r>
            <a:r>
              <a:rPr sz="1250" spc="70" dirty="0">
                <a:solidFill>
                  <a:srgbClr val="131F28"/>
                </a:solidFill>
                <a:latin typeface="Arial"/>
                <a:cs typeface="Arial"/>
              </a:rPr>
              <a:t>ues</a:t>
            </a:r>
            <a:r>
              <a:rPr sz="1250" spc="35" dirty="0">
                <a:solidFill>
                  <a:srgbClr val="131F28"/>
                </a:solidFill>
                <a:latin typeface="Arial"/>
                <a:cs typeface="Arial"/>
              </a:rPr>
              <a:t> </a:t>
            </a:r>
            <a:r>
              <a:rPr sz="1250" spc="55" dirty="0">
                <a:solidFill>
                  <a:srgbClr val="28343B"/>
                </a:solidFill>
                <a:latin typeface="Arial"/>
                <a:cs typeface="Arial"/>
              </a:rPr>
              <a:t>such</a:t>
            </a:r>
            <a:r>
              <a:rPr sz="1250" spc="-35" dirty="0">
                <a:solidFill>
                  <a:srgbClr val="28343B"/>
                </a:solidFill>
                <a:latin typeface="Arial"/>
                <a:cs typeface="Arial"/>
              </a:rPr>
              <a:t> </a:t>
            </a:r>
            <a:r>
              <a:rPr sz="1250" spc="40" dirty="0">
                <a:solidFill>
                  <a:srgbClr val="28343B"/>
                </a:solidFill>
                <a:latin typeface="Arial"/>
                <a:cs typeface="Arial"/>
              </a:rPr>
              <a:t>a</a:t>
            </a:r>
            <a:r>
              <a:rPr sz="1250" spc="25" dirty="0">
                <a:solidFill>
                  <a:srgbClr val="28343B"/>
                </a:solidFill>
                <a:latin typeface="Arial"/>
                <a:cs typeface="Arial"/>
              </a:rPr>
              <a:t>s</a:t>
            </a:r>
            <a:r>
              <a:rPr sz="1250" spc="-20" dirty="0">
                <a:solidFill>
                  <a:srgbClr val="28343B"/>
                </a:solidFill>
                <a:latin typeface="Arial"/>
                <a:cs typeface="Arial"/>
              </a:rPr>
              <a:t> </a:t>
            </a:r>
            <a:r>
              <a:rPr sz="1250" spc="60" dirty="0">
                <a:solidFill>
                  <a:srgbClr val="28343B"/>
                </a:solidFill>
                <a:latin typeface="Arial"/>
                <a:cs typeface="Arial"/>
              </a:rPr>
              <a:t>LA</a:t>
            </a:r>
            <a:r>
              <a:rPr sz="1250" spc="-55" dirty="0">
                <a:solidFill>
                  <a:srgbClr val="28343B"/>
                </a:solidFill>
                <a:latin typeface="Arial"/>
                <a:cs typeface="Arial"/>
              </a:rPr>
              <a:t>S</a:t>
            </a:r>
            <a:r>
              <a:rPr sz="1250" spc="70" dirty="0">
                <a:solidFill>
                  <a:srgbClr val="28343B"/>
                </a:solidFill>
                <a:latin typeface="Arial"/>
                <a:cs typeface="Arial"/>
              </a:rPr>
              <a:t>SO</a:t>
            </a:r>
            <a:r>
              <a:rPr sz="1250" spc="-25" dirty="0">
                <a:solidFill>
                  <a:srgbClr val="28343B"/>
                </a:solidFill>
                <a:latin typeface="Arial"/>
                <a:cs typeface="Arial"/>
              </a:rPr>
              <a:t> </a:t>
            </a:r>
            <a:r>
              <a:rPr sz="1250" spc="5" dirty="0">
                <a:solidFill>
                  <a:srgbClr val="3D4B52"/>
                </a:solidFill>
                <a:latin typeface="Arial"/>
                <a:cs typeface="Arial"/>
              </a:rPr>
              <a:t>that</a:t>
            </a:r>
            <a:r>
              <a:rPr sz="1250" spc="60" dirty="0">
                <a:solidFill>
                  <a:srgbClr val="3D4B52"/>
                </a:solidFill>
                <a:latin typeface="Arial"/>
                <a:cs typeface="Arial"/>
              </a:rPr>
              <a:t> </a:t>
            </a:r>
            <a:r>
              <a:rPr sz="1250" spc="60" dirty="0">
                <a:solidFill>
                  <a:srgbClr val="131F28"/>
                </a:solidFill>
                <a:latin typeface="Arial"/>
                <a:cs typeface="Arial"/>
              </a:rPr>
              <a:t>p</a:t>
            </a:r>
            <a:r>
              <a:rPr sz="1250" spc="15" dirty="0">
                <a:solidFill>
                  <a:srgbClr val="131F28"/>
                </a:solidFill>
                <a:latin typeface="Arial"/>
                <a:cs typeface="Arial"/>
              </a:rPr>
              <a:t>e</a:t>
            </a:r>
            <a:r>
              <a:rPr sz="1250" spc="60" dirty="0">
                <a:solidFill>
                  <a:srgbClr val="3D4B52"/>
                </a:solidFill>
                <a:latin typeface="Arial"/>
                <a:cs typeface="Arial"/>
              </a:rPr>
              <a:t>n</a:t>
            </a:r>
            <a:r>
              <a:rPr sz="1250" spc="-85" dirty="0">
                <a:solidFill>
                  <a:srgbClr val="3D4B52"/>
                </a:solidFill>
                <a:latin typeface="Arial"/>
                <a:cs typeface="Arial"/>
              </a:rPr>
              <a:t>a</a:t>
            </a:r>
            <a:r>
              <a:rPr sz="1250" spc="10" dirty="0">
                <a:solidFill>
                  <a:srgbClr val="3D4B52"/>
                </a:solidFill>
                <a:latin typeface="Arial"/>
                <a:cs typeface="Arial"/>
              </a:rPr>
              <a:t>l</a:t>
            </a:r>
            <a:r>
              <a:rPr sz="1250" spc="30" dirty="0">
                <a:solidFill>
                  <a:srgbClr val="131F28"/>
                </a:solidFill>
                <a:latin typeface="Arial"/>
                <a:cs typeface="Arial"/>
              </a:rPr>
              <a:t>i</a:t>
            </a:r>
            <a:r>
              <a:rPr sz="1250" spc="65" dirty="0">
                <a:solidFill>
                  <a:srgbClr val="131F28"/>
                </a:solidFill>
                <a:latin typeface="Arial"/>
                <a:cs typeface="Arial"/>
              </a:rPr>
              <a:t>ze</a:t>
            </a:r>
            <a:r>
              <a:rPr sz="1250" spc="30" dirty="0">
                <a:solidFill>
                  <a:srgbClr val="131F28"/>
                </a:solidFill>
                <a:latin typeface="Arial"/>
                <a:cs typeface="Arial"/>
              </a:rPr>
              <a:t> </a:t>
            </a:r>
            <a:r>
              <a:rPr sz="1250" spc="20" dirty="0">
                <a:solidFill>
                  <a:srgbClr val="28343B"/>
                </a:solidFill>
                <a:latin typeface="Arial"/>
                <a:cs typeface="Arial"/>
              </a:rPr>
              <a:t>cert</a:t>
            </a:r>
            <a:r>
              <a:rPr sz="1250" spc="-30" dirty="0">
                <a:solidFill>
                  <a:srgbClr val="28343B"/>
                </a:solidFill>
                <a:latin typeface="Arial"/>
                <a:cs typeface="Arial"/>
              </a:rPr>
              <a:t>a</a:t>
            </a:r>
            <a:r>
              <a:rPr sz="1250" spc="95" dirty="0">
                <a:solidFill>
                  <a:srgbClr val="28343B"/>
                </a:solidFill>
                <a:latin typeface="Arial"/>
                <a:cs typeface="Arial"/>
              </a:rPr>
              <a:t>in</a:t>
            </a:r>
            <a:r>
              <a:rPr sz="1250" spc="-125" dirty="0">
                <a:solidFill>
                  <a:srgbClr val="28343B"/>
                </a:solidFill>
                <a:latin typeface="Arial"/>
                <a:cs typeface="Arial"/>
              </a:rPr>
              <a:t> </a:t>
            </a:r>
            <a:r>
              <a:rPr sz="1250" spc="45" dirty="0">
                <a:solidFill>
                  <a:srgbClr val="28343B"/>
                </a:solidFill>
                <a:latin typeface="Arial"/>
                <a:cs typeface="Arial"/>
              </a:rPr>
              <a:t>model</a:t>
            </a:r>
            <a:r>
              <a:rPr sz="1250" spc="-65" dirty="0">
                <a:solidFill>
                  <a:srgbClr val="28343B"/>
                </a:solidFill>
                <a:latin typeface="Arial"/>
                <a:cs typeface="Arial"/>
              </a:rPr>
              <a:t> </a:t>
            </a:r>
            <a:r>
              <a:rPr sz="1250" spc="100" dirty="0">
                <a:solidFill>
                  <a:srgbClr val="131F28"/>
                </a:solidFill>
                <a:latin typeface="Arial"/>
                <a:cs typeface="Arial"/>
              </a:rPr>
              <a:t>p</a:t>
            </a:r>
            <a:r>
              <a:rPr sz="1250" spc="-30" dirty="0">
                <a:solidFill>
                  <a:srgbClr val="131F28"/>
                </a:solidFill>
                <a:latin typeface="Arial"/>
                <a:cs typeface="Arial"/>
              </a:rPr>
              <a:t>a</a:t>
            </a:r>
            <a:r>
              <a:rPr sz="1250" spc="60" dirty="0">
                <a:solidFill>
                  <a:srgbClr val="131F28"/>
                </a:solidFill>
                <a:latin typeface="Arial"/>
                <a:cs typeface="Arial"/>
              </a:rPr>
              <a:t>r</a:t>
            </a:r>
            <a:r>
              <a:rPr sz="1250" spc="-35" dirty="0">
                <a:solidFill>
                  <a:srgbClr val="131F28"/>
                </a:solidFill>
                <a:latin typeface="Arial"/>
                <a:cs typeface="Arial"/>
              </a:rPr>
              <a:t>a</a:t>
            </a:r>
            <a:r>
              <a:rPr sz="1250" spc="100" dirty="0">
                <a:solidFill>
                  <a:srgbClr val="131F28"/>
                </a:solidFill>
                <a:latin typeface="Arial"/>
                <a:cs typeface="Arial"/>
              </a:rPr>
              <a:t>m</a:t>
            </a:r>
            <a:r>
              <a:rPr sz="1250" spc="35" dirty="0">
                <a:solidFill>
                  <a:srgbClr val="131F28"/>
                </a:solidFill>
                <a:latin typeface="Arial"/>
                <a:cs typeface="Arial"/>
              </a:rPr>
              <a:t>e</a:t>
            </a:r>
            <a:r>
              <a:rPr sz="1250" spc="-5" dirty="0">
                <a:solidFill>
                  <a:srgbClr val="3D4B52"/>
                </a:solidFill>
                <a:latin typeface="Arial"/>
                <a:cs typeface="Arial"/>
              </a:rPr>
              <a:t>ter</a:t>
            </a:r>
            <a:r>
              <a:rPr sz="1250" spc="55" dirty="0">
                <a:solidFill>
                  <a:srgbClr val="3D4B52"/>
                </a:solidFill>
                <a:latin typeface="Arial"/>
                <a:cs typeface="Arial"/>
              </a:rPr>
              <a:t>s</a:t>
            </a:r>
            <a:r>
              <a:rPr sz="1250" spc="-495" dirty="0">
                <a:solidFill>
                  <a:srgbClr val="28343B"/>
                </a:solidFill>
                <a:latin typeface="Arial"/>
                <a:cs typeface="Arial"/>
              </a:rPr>
              <a:t>i</a:t>
            </a:r>
            <a:r>
              <a:rPr sz="1250" spc="15" dirty="0">
                <a:solidFill>
                  <a:srgbClr val="28343B"/>
                </a:solidFill>
                <a:latin typeface="Arial"/>
                <a:cs typeface="Arial"/>
              </a:rPr>
              <a:t>f </a:t>
            </a:r>
            <a:r>
              <a:rPr sz="1250" spc="20" dirty="0">
                <a:solidFill>
                  <a:srgbClr val="28343B"/>
                </a:solidFill>
                <a:latin typeface="Arial"/>
                <a:cs typeface="Arial"/>
              </a:rPr>
              <a:t>they</a:t>
            </a:r>
            <a:r>
              <a:rPr sz="1250" spc="55" dirty="0">
                <a:solidFill>
                  <a:srgbClr val="28343B"/>
                </a:solidFill>
                <a:latin typeface="Arial"/>
                <a:cs typeface="Arial"/>
              </a:rPr>
              <a:t>'</a:t>
            </a:r>
            <a:r>
              <a:rPr sz="1250" spc="35" dirty="0">
                <a:solidFill>
                  <a:srgbClr val="28343B"/>
                </a:solidFill>
                <a:latin typeface="Arial"/>
                <a:cs typeface="Arial"/>
              </a:rPr>
              <a:t>re</a:t>
            </a:r>
            <a:r>
              <a:rPr sz="1250" spc="-85" dirty="0">
                <a:solidFill>
                  <a:srgbClr val="28343B"/>
                </a:solidFill>
                <a:latin typeface="Arial"/>
                <a:cs typeface="Arial"/>
              </a:rPr>
              <a:t> </a:t>
            </a:r>
            <a:r>
              <a:rPr sz="1250" spc="10" dirty="0">
                <a:solidFill>
                  <a:srgbClr val="000A11"/>
                </a:solidFill>
                <a:latin typeface="Arial"/>
                <a:cs typeface="Arial"/>
              </a:rPr>
              <a:t>l</a:t>
            </a:r>
            <a:r>
              <a:rPr sz="1250" spc="30" dirty="0">
                <a:solidFill>
                  <a:srgbClr val="28343B"/>
                </a:solidFill>
                <a:latin typeface="Arial"/>
                <a:cs typeface="Arial"/>
              </a:rPr>
              <a:t>i</a:t>
            </a:r>
            <a:r>
              <a:rPr sz="1250" spc="85" dirty="0">
                <a:solidFill>
                  <a:srgbClr val="28343B"/>
                </a:solidFill>
                <a:latin typeface="Arial"/>
                <a:cs typeface="Arial"/>
              </a:rPr>
              <a:t>ke</a:t>
            </a:r>
            <a:r>
              <a:rPr sz="1250" spc="-135" dirty="0">
                <a:solidFill>
                  <a:srgbClr val="28343B"/>
                </a:solidFill>
                <a:latin typeface="Arial"/>
                <a:cs typeface="Arial"/>
              </a:rPr>
              <a:t>l</a:t>
            </a:r>
            <a:r>
              <a:rPr sz="1250" spc="50" dirty="0">
                <a:solidFill>
                  <a:srgbClr val="28343B"/>
                </a:solidFill>
                <a:latin typeface="Arial"/>
                <a:cs typeface="Arial"/>
              </a:rPr>
              <a:t>y</a:t>
            </a:r>
            <a:r>
              <a:rPr sz="1250" spc="40" dirty="0">
                <a:solidFill>
                  <a:srgbClr val="28343B"/>
                </a:solidFill>
                <a:latin typeface="Arial"/>
                <a:cs typeface="Arial"/>
              </a:rPr>
              <a:t> </a:t>
            </a:r>
            <a:r>
              <a:rPr sz="1250" spc="-15" dirty="0">
                <a:solidFill>
                  <a:srgbClr val="28343B"/>
                </a:solidFill>
                <a:latin typeface="Arial"/>
                <a:cs typeface="Arial"/>
              </a:rPr>
              <a:t>to</a:t>
            </a:r>
            <a:r>
              <a:rPr sz="1250" spc="10" dirty="0">
                <a:solidFill>
                  <a:srgbClr val="28343B"/>
                </a:solidFill>
                <a:latin typeface="Arial"/>
                <a:cs typeface="Arial"/>
              </a:rPr>
              <a:t> </a:t>
            </a:r>
            <a:r>
              <a:rPr sz="1250" spc="25" dirty="0">
                <a:solidFill>
                  <a:srgbClr val="28343B"/>
                </a:solidFill>
                <a:latin typeface="Arial"/>
                <a:cs typeface="Arial"/>
              </a:rPr>
              <a:t>cause</a:t>
            </a:r>
            <a:endParaRPr sz="1250" dirty="0">
              <a:latin typeface="Arial"/>
              <a:cs typeface="Arial"/>
            </a:endParaRPr>
          </a:p>
          <a:p>
            <a:pPr algn="ctr">
              <a:lnSpc>
                <a:spcPct val="100000"/>
              </a:lnSpc>
              <a:spcBef>
                <a:spcPts val="135"/>
              </a:spcBef>
              <a:tabLst>
                <a:tab pos="771525" algn="l"/>
                <a:tab pos="2320290" algn="l"/>
              </a:tabLst>
            </a:pPr>
            <a:r>
              <a:rPr sz="1250" u="heavy" spc="-5" dirty="0">
                <a:solidFill>
                  <a:srgbClr val="28343B"/>
                </a:solidFill>
                <a:latin typeface="Arial"/>
                <a:cs typeface="Arial"/>
              </a:rPr>
              <a:t> 	</a:t>
            </a:r>
            <a:r>
              <a:rPr sz="1250" u="heavy" spc="15" dirty="0">
                <a:solidFill>
                  <a:srgbClr val="28343B"/>
                </a:solidFill>
                <a:latin typeface="Arial"/>
                <a:cs typeface="Arial"/>
              </a:rPr>
              <a:t>overfi</a:t>
            </a:r>
            <a:r>
              <a:rPr sz="1250" u="heavy" spc="185" dirty="0">
                <a:solidFill>
                  <a:srgbClr val="28343B"/>
                </a:solidFill>
                <a:latin typeface="Arial"/>
                <a:cs typeface="Arial"/>
              </a:rPr>
              <a:t>l</a:t>
            </a:r>
            <a:r>
              <a:rPr sz="1250" u="heavy" spc="-135" dirty="0">
                <a:solidFill>
                  <a:srgbClr val="28343B"/>
                </a:solidFill>
                <a:latin typeface="Arial"/>
                <a:cs typeface="Arial"/>
              </a:rPr>
              <a:t>l</a:t>
            </a:r>
            <a:r>
              <a:rPr sz="1250" u="heavy" spc="-225" dirty="0">
                <a:solidFill>
                  <a:srgbClr val="28343B"/>
                </a:solidFill>
                <a:latin typeface="Arial"/>
                <a:cs typeface="Arial"/>
              </a:rPr>
              <a:t> </a:t>
            </a:r>
            <a:r>
              <a:rPr sz="1250" u="heavy" spc="-110" dirty="0">
                <a:solidFill>
                  <a:srgbClr val="28343B"/>
                </a:solidFill>
                <a:latin typeface="Arial"/>
                <a:cs typeface="Arial"/>
              </a:rPr>
              <a:t>i</a:t>
            </a:r>
            <a:r>
              <a:rPr sz="1250" u="heavy" spc="-275" dirty="0">
                <a:solidFill>
                  <a:srgbClr val="28343B"/>
                </a:solidFill>
                <a:latin typeface="Arial"/>
                <a:cs typeface="Arial"/>
              </a:rPr>
              <a:t> </a:t>
            </a:r>
            <a:r>
              <a:rPr sz="1250" u="heavy" spc="80" dirty="0">
                <a:solidFill>
                  <a:srgbClr val="28343B"/>
                </a:solidFill>
                <a:latin typeface="Arial"/>
                <a:cs typeface="Arial"/>
              </a:rPr>
              <a:t>ng</a:t>
            </a:r>
            <a:r>
              <a:rPr sz="1250" u="heavy" spc="-5" dirty="0">
                <a:solidFill>
                  <a:srgbClr val="28343B"/>
                </a:solidFill>
                <a:latin typeface="Arial"/>
                <a:cs typeface="Arial"/>
              </a:rPr>
              <a:t> </a:t>
            </a:r>
            <a:r>
              <a:rPr sz="1250" u="heavy" dirty="0">
                <a:solidFill>
                  <a:srgbClr val="28343B"/>
                </a:solidFill>
                <a:latin typeface="Arial"/>
                <a:cs typeface="Arial"/>
              </a:rPr>
              <a:t>	</a:t>
            </a:r>
            <a:endParaRPr sz="1250"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1483</TotalTime>
  <Words>870</Words>
  <Application>Microsoft Office PowerPoint</Application>
  <PresentationFormat>Custom</PresentationFormat>
  <Paragraphs>154</Paragraphs>
  <Slides>20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Courier New</vt:lpstr>
      <vt:lpstr>Helvetica Neue</vt:lpstr>
      <vt:lpstr>Times New Roman</vt:lpstr>
      <vt:lpstr>Office Theme</vt:lpstr>
      <vt:lpstr>Question-1 : You have two buckets - one of 3L and other of 5L. You are    expected to measure exactly 4L. How will you complete this   task?  Note: There is NO third bucket    Answer-1 : Step-1: Fill in the 5L bucket and empty in 3L bucket    Step-2: Empty the 3L bucket and pour contents of 5L bucket in it.    Step3: Fill 5L bucket and pour in 3L bucket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Question: You are given a dataset consisting of variables   having more than 30% missing values? How will   you deal with them?</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prachi kothari</cp:lastModifiedBy>
  <cp:revision>14</cp:revision>
  <dcterms:created xsi:type="dcterms:W3CDTF">2020-05-14T02:32:17Z</dcterms:created>
  <dcterms:modified xsi:type="dcterms:W3CDTF">2020-05-15T01:14:15Z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2020-05-14T00:00:00Z</vt:filetime>
  </property>
  <property fmtid="{D5CDD505-2E9C-101B-9397-08002B2CF9AE}" pid="3" name="LastSaved">
    <vt:filetime>2020-05-14T00:00:00Z</vt:filetime>
  </property>
</Properties>
</file>